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324" r:id="rId3"/>
    <p:sldId id="325" r:id="rId4"/>
    <p:sldId id="326" r:id="rId5"/>
    <p:sldId id="329" r:id="rId6"/>
    <p:sldId id="32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7A2"/>
    <a:srgbClr val="A8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2687" autoAdjust="0"/>
  </p:normalViewPr>
  <p:slideViewPr>
    <p:cSldViewPr snapToGrid="0">
      <p:cViewPr varScale="1">
        <p:scale>
          <a:sx n="75" d="100"/>
          <a:sy n="75" d="100"/>
        </p:scale>
        <p:origin x="345" y="42"/>
      </p:cViewPr>
      <p:guideLst/>
    </p:cSldViewPr>
  </p:slideViewPr>
  <p:outlineViewPr>
    <p:cViewPr>
      <p:scale>
        <a:sx n="33" d="100"/>
        <a:sy n="33" d="100"/>
      </p:scale>
      <p:origin x="0" y="-176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8:3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132 344 5056,'-27'-26'1888,"27"26"-1472,0 0-128,0-27 1472,0 54-1024,0-27 640,0 0-832,0 0 1248,0 26-992,0 0 832,0 27-961,27 0 513,-27 0-704,26 0 512,-26 26-544,0 27 384,27-26-480,-27 26 32,26-1-224,-26 1 32,0 0-96,0 0-64,0 0 0,0-27-128,27 0 64,-27-26-1184,0 0 672,0 0-2944,0-26 1953</inkml:trace>
  <inkml:trace contextRef="#ctx0" brushRef="#br0" timeOffset="615.9494">132 159 4160,'0'26'1536,"0"-26"-1216,-26 27-64,26-1 1824,0-26-1184,0 53 832,0-26-992,0 26 640,0 0-768,-27 26 512,27 0-640,-26 1-256,-1-27-128,27 0-32,0 0-32,-26-27 64,26 1-64,0-27-96,0-27 32,26 1 160,-26-1-64,27-26-32,-27 0 0,0-26-128,26 26 64,1-26-32,-27-1 0,26 1 544,-26 26-257,27 0 193,-27 26-256,26-26 0,-26 27-96,27-27-64,-1 26 32,1 27 224,-27-26-128,26 52 384,1-26-288,-1 27 576,0 26-416,1 0-128,26 0-160,-27 0 0,1 0-64,-1 0-864,1 0 448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4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3365 5056,'-19'0'1888,"19"0"-1472,0 0-128,0 0 480,0 0-480,0 0 384,19 20-384,1-40 352,-1 20-384,0-19 736,0 19-576,20-19 384,-1 0-480,20-20 480,-19 1-480,18-20 0,1 20-192,19-39-160,-19 19 0,38 0 96,-19 0-32,19-19 64,0 39-64,1-39 672,-1 38-352,0-18-32,0-1-192,0 20-160,1-20 0,-1 19 32,0 1 0,0-1 64,0 1-32,1-1-32,-20 1 32,19-20-128,-19 20 64,38-20 160,-19 19-65,1 1 33,-1 0-32,19-20 32,-18 0-64,-1 0-32,0 20 32,0-39 160,0 0-96,20 19 448,-1-19-288,1 19 160,-20 1-256,0-1-224,0 20 32,-19-20 224,20 39-128,-20-20-224,0 20 96,-20-20-416,1 39 256,-20-19-3263,-18 19 1919</inkml:trace>
  <inkml:trace contextRef="#ctx0" brushRef="#br0" timeOffset="747.3044">58 3270 5312,'0'0'1952,"0"0"-1504,-19 0-128,0 0 1024,19 0-800,0-20 288,0 20-512,-20-19 32,20 0-224,0 19 64,20-19-96,-20 0-64,19-1 0,-19 20 96,19 0-64,-19 0-96,0 0 0,20 0 160,-20 20-64,0 18 32,19 0-32,-19 1 576,0-1-352,0 1 320,0 19-352,0-1 64,-19 1-192,19 0-64,19-20-32,-19 1 96,19-1-64,20-18 32,-1-1-32,20-19 32,0-19-64</inkml:trace>
  <inkml:trace contextRef="#ctx0" brushRef="#br0" timeOffset="2501.6484">4907 441 6880,'0'0'2560,"0"0"-1984,-19 19-160,19-19 896,0 20-800,0-1 768,0 0-736,0 20-128,19-1-256,-19 1 32,20 19-128,-20-20-96,0 20 0,19-20-32,0 1 0,-19-20 64,19 0 0,-19 1 128,20-20-64,-20-20 1440,0 20-801,0-19 385,0-19-608,0-1 256,0 1-416,19-20-96,0 19-128,1-19-224,-1 20 64,0-1-2432,20 1 1377</inkml:trace>
  <inkml:trace contextRef="#ctx0" brushRef="#br0" timeOffset="2801.88">5369 499 7040,'19'-19'2624,"-19"19"-2048,20 0-128,-20 0 704,19-19-704,0 19 128,-19-19-384,19 19 32,-19-20-128,20 1 0,-20 19-32,0 0 736,0 0-448,-20 19 64,1 1-256,0-1 320,0 19-256,-1 20 32,1 0-160,19-19-128,0 18 0,0-18-384,19-1 192</inkml:trace>
  <inkml:trace contextRef="#ctx0" brushRef="#br0" timeOffset="3033.584">5812 749 5472,'0'58'2016,"0"-58"-1536,0 58-160,0-20 192,20-18-352,-20 18-1120,19 1 512,0-20-1600,1 0 1152</inkml:trace>
  <inkml:trace contextRef="#ctx0" brushRef="#br0" timeOffset="3282.8301">5928 1000 5056,'0'-58'1888,"0"58"-1472,-39-58-128,20 20 2336,19-1-1504,-38-19 1312,18 1-1408,1-1 639,0 0-959,-1 1 384,1 37-608,19-18-288,0 19-96,0-20-96,0 20 0,19 0 0,1 19 0,18-20 64,-18 1-32,37 19-160,-18 19 64,19-19-1600,-20 20 928,1-20-127,-1 19 511,-38 0 1088,20 0-385,-40 1 1921,1 18-1280,-20-19 576,1 1-960,-20-1-384,20 0-192,-1 0-1376,1-19 736</inkml:trace>
  <inkml:trace contextRef="#ctx0" brushRef="#br0" timeOffset="3633.7205">6273 404 7808,'0'0'2880,"0"0"-2240,20 38-160,-1-18 1568,-19-1-1216,19 19 1151,-19-18-1151,0 18 608,0-19-800,0 20 192,0-20-480,0 0 224,19 1-320,-19-20 416,0 0-384,20-20 512,-20 1-480,19-19 416,-19 18-416,19-18 64,0-1-256,-19 1-64,20-1-32,-1 1-896,-19 18 480,19 1-2176,0-19 1440,20 18-3519,-20 1 2591</inkml:trace>
  <inkml:trace contextRef="#ctx0" brushRef="#br0" timeOffset="3902.5388">6697 289 4992,'0'19'1824,"0"-19"-1408,20 19-128,-1-19 1536,-19 19-1056,19-19 480,0 0-736,1 0 544,-1 0-608,0-19-224,1 19-128,-1-38-192,0 38 64,0-39 96,1 39-32,-20-19 192,0 0-128,-20-1 1856,1 20-1057,0 20 833,-20-20-1024,1 38-32,18 1-384,-18 18-192,19-18-64,19 19-960,0-20 512,0 1-2943,19-1 1887</inkml:trace>
  <inkml:trace contextRef="#ctx0" brushRef="#br0" timeOffset="4334.1954">7390 0 8064,'-38'0'2976,"38"0"-2304,-20 77-192,1-38 1280,0-20-1056,0 19 704,-1 1-833,1-1 257,-19-18-480,18-1-128,1 19-128,19-18-160,0-1 32,0-19 32,19 19 0,1-19-352,18 0 192,-19 0-1087,20-19 703,-1 19-320,1 0 512,-20 0-640,20 0 544,-39 19 352,19 0 96,-38 20 1312,19-1-736,-20 1 416,1 19-608,0-20-1120,0 1 384,-20-20-7008,39 19 4032</inkml:trace>
  <inkml:trace contextRef="#ctx0" brushRef="#br0" timeOffset="4618.8475">7640 231 7456,'0'0'2784,"0"0"-2176,0 20-160,0-20 1312,19 19-1056,-19 0 576,20-19-768,18 0-288,-18 0-128,-1-19-192,19 19 64,-18-19 160,-1-1-64,0 20 32,1-19-32,-20 19 1151,0 0-671,-20 0 480,1 0-576,-20 19-128,20 1-192,-19 18-160,18 1 0,20-1-32,0 1 0,0 19-160,20-20 128,18 1-1856,-19-20 1057,20 0-2209,0 1 1728</inkml:trace>
  <inkml:trace contextRef="#ctx0" brushRef="#br0" timeOffset="7986.7229">5966 1693 5984,'0'0'2208,"0"0"-1728,0 20-128,0-20 960,0 19-800,0-19 0,0 0-320,0-19 448,0 19-384,0-20 1024,0 20-704,0 0 704,0 0-736,-20 0 383,1 39-575,-19-20 480,18 20-512,-18-1 160,19-19-320,-1 20-224,1 0 32,19-1 0,0 1 32,19-20 0,-19 19 0,39-18-864,-1-1 480,20-19-4639,0-19 2783</inkml:trace>
  <inkml:trace contextRef="#ctx0" brushRef="#br0" timeOffset="8304.2447">6331 1828 5312,'19'0'1952,"-19"0"-1504,39 20-128,-39-1 800,19-19-672,0 0-32,1 0-256,-1-19-64,0-1-32,0 1 928,1 0-544,-20-20 1440,19 20-1056,-38-20 1088,19 39-1089,-20-19 705,1 19-896,-19 19-128,18-19-320,-18 39 0,19 19-96,-1 0-64,20-20 0,0 20-128,0 0 64,0-20-1888,39-19 1056</inkml:trace>
  <inkml:trace contextRef="#ctx0" brushRef="#br0" timeOffset="8520.2736">6871 1674 7296,'-20'19'2720,"20"-19"-2112,-19 77-192,19-57-128,0 18-256,0-19-512,19 1 256,-19-20-3424,0 0 2016</inkml:trace>
  <inkml:trace contextRef="#ctx0" brushRef="#br0" timeOffset="8703.827">6832 1751 6976,'-38'-77'2592,"38"77"-2016,0 0-160,-20 0 1600,40 0-1184,-20 0 992,19 0-1056,0 0 447,0-19-703,20 19 640,-1 0-672,1-19 0,-1-1-320,1 20 544,-1 0-416,1 0 448,-20 20-416,19-1-32,-18 20-160,18-1 128,-38 1-160,19 18-1024,1-18 512</inkml:trace>
  <inkml:trace contextRef="#ctx0" brushRef="#br0" timeOffset="8983.143">7332 1078 9792,'-19'-39'3648,"19"39"-2848,0 39-224,0-20 1823,0 0-1439,19 20 800,-19-1-1024,20 20 448,-20 0-704,19 18 32,0 1-320,-19 0-32,39 0-96,-20-19-544,0 0 256,1-20-1888,18 20 1184,-19-39-4255,1 1 2879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5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29807 13008 9792,'-77'-57'3648,"77"57"-2848,-38 19-224,18-19 1887,20 0-1471,0 0 288,0 19-736,0-19-512,20 0-32,-1 0 96,0 19-32,20-19-1504,-1 0 768,1 0-2111,-1-19 1567,20 19-1760,-20-19 1696,20 19 576,0 0 448,-20-19 672,1 19-224,-1 0 1184,-19 0-768,1-20 320,18 1-576,-38 0-128,19 0-128,1-1-96,-20 1 32,0 0 800,0-20-448,0 39 1759,-20-19-1215,1 19 864,-19 19-1056,-1 1 544,1 18-768,-1 1-192,20-1-192,0 20-128,-1 0 32,20-20-32,20 1 0,-1-1-96,0-19 64,20 1-896,-1-20 512,1-20-832,18 20 736,1-38-832,-19-1 800,-1-18-319,1-1 511,-1 19-224,0-18 320,-18 37 288,-1-18 0,-19 38 224,19 0-160,0 0-96,-19 19-32,20 0 96,-20 20-32,19-20 64,-19 20-64,0-1 672,0-19-353,0 1 801,0-1-640,0-19 480,0 0-576,0-19 480,19 19-512,-19-20 352,19 1-416,-19-19 320,20-1-352,-1 1-224,0-1-64,0-19-416,20 39 192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77 500 8544,'0'0'3168,"0"0"-2464,0 0-192,-19 19 3039,19 0-2047,0 20 1152,-19-1-1536,-1 1-160,20 19-576,-19-20-32,19 20-224,0-19-64,0-1-32,19-19-192,1 1 96,18-20-608,-18 0 384,18-20-608,-19-18 544,20-1-64,-20 1 256,1-20 96,-1 19 64,-19-18 192,0 18-96,-19-19 1024,-1 39-608,-18-19-224,-1 38-192,1-20-384,18 40 160</inkml:trace>
  <inkml:trace contextRef="#ctx0" brushRef="#br0" timeOffset="284.2049">521 58 12064,'-20'-39'4447,"20"39"-3455,-38-19-288,38 19 1600,0 19-1408,-20 1 416,1-20-768,19 38 224,0 20-448,0 0-160,0 19-96,0-20-64,19 20 0,1 20-1696,18-20 928,-18-20-2656,18 20 1920,-19-38-5695,1 19 3999</inkml:trace>
  <inkml:trace contextRef="#ctx0" brushRef="#br0" timeOffset="558.2379">404 578 12896,'-19'-19'4767,"19"19"-3711,0 0-288,19 0 128,1 0-640,-1 0-224,0-20-64,20 20-2048,0-19 1152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5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116 423 11136,'0'0'4128,"0"0"-3200,0 77-289,-19-58-191,19 0-384,-20 20-32,20-1 0,-19 1-480,0-1 256,0-18-543,19 18 415,-20-18-704,20-1 576,0-19-480,0 0 544,0-19 736,0 19-160,20-39 1248,-20 20-832,0-20 735,19 20-799,0-20 576,-19 20-640,19-19 160,1 18-352,-1-18-96,0 19-128,0-1-128,1 1 32,18 0-192,-18 19 128,-1 0-672,19 0 448,-38 19-1280,39 0 897,-39 20-545,19-20 736,-19 0-64,19 20 352,-19-20 128,0 0 64,0-19 384,0 0-192,0 0 480,20 0-352,-20-19 352,19 0-352,0-20 543,0 1-447,1-20 768,-1 20-640,0-1 672,0 20-672,1-1 512,-1 20-576,0 20-160,0-1-192,-19 0-96,0 39 32,0-19-256,20 18 128,-20-18-1856,19-1 1056,-19-18-2719,19-1 2047</inkml:trace>
  <inkml:trace contextRef="#ctx0" brushRef="#br0" timeOffset="346.7222">809 500 4480,'-20'38'1664,"20"-38"-1312,39 58-64,-39-38-160,19-20-128,0 0 192,1 0-96,-1 0-160,20 0 0,-39-20-256,19 1 192,0-20 32,0 39 96,-19-38 2112,20 19-1152,-40-20 3968,20 1-2753,-38 18 1633,19 1-2240,-1-20 128,1 39-1024,-20-19-192,39 38-288,0 1-256,0-1 0,20 0-96,-1 1 64,20-1-1568,-20-19 928,19 0-4000,1 0 2625</inkml:trace>
  <inkml:trace contextRef="#ctx0" brushRef="#br0" timeOffset="763.0318">1483 38 11296,'-20'20'4192,"20"-20"-3264,-57 57-257,37-37 1313,1 18-1216,-19-19 1248,-1 20-1152,1-20 192,-1 19-640,1-18-160,18-1-160,1 0-224,19 0 64,0-19 96,19 20 0,1-20-640,18 0 320,1 0-1088,-1 0 768,20-20-1600,-20 20 1216,20 0-2271,-19 0 1855,-1 0-128,-19 20 928,1-20 2528,-1 38-1024,-38-19 2143,-1 20-1727,-18-1 320,-1 1-960,1-1-320,-20 1-224,0-20-1440,20 20 704,-1-20-3071,20 0 2047,19-19-3968,0 0 3136</inkml:trace>
  <inkml:trace contextRef="#ctx0" brushRef="#br0" timeOffset="1162.4232">1925 0 11136,'-19'0'4128,"19"0"-3200,-39 20-289,20-20 1633,19 19-1376,-39 0 928,20 0-1088,-19 1-160,18 18-384,-18-19-192,19 1-32,-1-1 96,20 0-32,-19-19-160,38 19 64,-19 0 160,20-19-32,-1 20-32,0-1 0,0 0-896,20 0 480,-1 1-1248,1-1 928,-1 0-1728,1 0 1377,0-19-993,-1 20 1184,-19-1 2016,1 19-576,-20-18 2111,0 18-1535,-39-19 1504,1 20-1536,-1-20 640,0 0-1024,-18-19-1664,18 20 448,1-1-3232,-1-19 2048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18377 14913 7712,'19'0'2880,"-19"0"-2240,20 0-192,-20 0 1952,19 0-1408,0 0 1215,0 0-1279,20 0-192,-20 20-480,0-20-160,20 0-64,-20 19-192,20-19 96,-20 19-2496,0-19 1377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5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19127 14971 7392,'0'0'2720,"0"0"-2080,20 0-224,-20 0 1760,19 0-1280,0 0 640,-19 19-928,39-19 383,-20 20-575,19-20-160,1 19-160,-20-19 0,20 20-64,-1-20-448,1 0 224,-1-20-2367,1 20 1407,18-19-3680,-18 19 2720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20012 14933 7712,'0'-20'2880,"0"20"-2240,0 0-192,19 0 1664,-19 0-1248,0 0 927,20 0-1055,-20 0 608,19 0-800,0 20-192,0-20-224,1 0-128,-1 0 32,0 19-960,20-19 512,-20 0-2015,20 0 1343,-20 0-4128,20 0 2880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20705 14894 8896,'20'0'3296,"-20"0"-2560,0-20-224,0 20 800,19 0-832,0 0 704,0 0-673,1 0-255,-1 0-160,20 0-96,-20 0 0,19 0-96,1 20 64,-1-20-959,1 19 543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14817 8800,'19'0'3264,"-19"0"-2528,20 0-224,-20 0 2048,19 0-1505,0 0 225,1 0-800,-1 0-288,0 19-128,0-19-224,1 0 96,18 20-384,-19-20 224,20 0-1152,0 0 769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22802 14759 9152,'39'-19'3360,"-39"19"-2592,19 0-224,0 0 1184,-19-20-1056,19 20 511,1 0-703,-1 0 288,0 0-448,0-19 64,1 38-256,18-38-128,-19 19-32,1 0-832,18 0 480,1 0-1535,-20 0 1087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8:30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661 661 4800,'-26'0'1792,"26"0"-1408,0 27-96,0-27 1408,0 0-992,-27 0 1120,27 26-1024,-26-26 896,-1 27-960,1-1 704,-1 1-833,1 26 33,-1-1-384,1 1 32,0 0-160,-1 27-64,1-1-32,-1 27-128,27-27 64,0 1-32,0-1 0,27 0 64,-1-52 0,1-1-864,25 1 480,1-54-767,-26 27 671,26-53 32,-27 0 256,27 1 192,-26-28 32,-27 27 128,26-26-96,-26 0 192,0-1-160,0 1 800,0 26-480,0-27 383,0 28-479,0-1 192,-26 26-288,26 1-64,0 26-96,26 26-192,-26 1 64,0 26 384,27-27-160,-1 53 352,-26-26-288,26 53 512,1-26-416,-1 25 64,1 1-224,-1 26-32,1-52-64,-1-1 32,1 1-64,-1-27-1920,1 26 1024</inkml:trace>
  <inkml:trace contextRef="#ctx0" brushRef="#br0" timeOffset="2484.9087">0 397 4224,'0'0'1568,"0"0"-1216,0 0-96,0 0 1632,0 0-1088,0 0 384,0 0-704,0 27 672,27-27-640,-27 0 480,0 0-576,26 0 608,1 0-576,-27-27 192,26 27-352,0 0 159,27 0-223,-26 0 64,-1-26-160,27 26 224,-26 0-224,26-27 96,-27 27-128,27 0 0,0 0-32,0 0 96,0 0-96,-27 0-96,1 0 0,26-26 96,-27-1-32,0 27-32,27-26 32,-53 0 32,53-1-32,-53 1 128,27 26-96,-1-27 384,-26 27-224,27-26 160,-27 26-224,0-27 128,0 1-160,0 26 160,0 0-192,-27-27 96,27 27-96,-26 0 448,26 0-320,-27 0 64,27 0-192,-53-26 448,53 26-320,-26 0 192,-1 0-256,27 0-64,-26 0-64,0-27-32,26 27 0,0 0-1280,0 0 704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23822 14643 9216,'0'0'3424,"0"0"-2656,39 0-224,-20 0 128,-19 20-480,19-20 192,-19 0-224,19 0-288,1 0 64,-1-20 64,0 20 32,0 0-1632,1 0 864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24592 14663 11392,'20'19'4224,"-20"-19"-3297,19 0-255,0 0 64,-19 0-544,19 0-96,1 0-32,-1 0-576,0 0 288,0-19-672,1 19 481,-1 0-833,0 0 704,19-20-672,1 20 704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25458 14701 10048,'39'0'3712,"-39"0"-2880,39 0-224,-39 0-320,19 0-288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11161 7296,'20'0'2720,"-20"0"-2112,0 19-192,0-19 1984,19 0-1408,-19 20 736,0-20-1025,0 19-127,0 0-352,0 1-64,19-1-96,-19 0-416,0 20 224,0-20-2943,20 20 1695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11834 10400,'-20'39'3840,"20"-39"-2976,-19 19-256,19 0 1855,0 0-1471,0 1 160,0-1-704,0 0-352,-19 1-96,19-1 64,0 19-32,-20-18-1344,20-1 704,0 19-5471,-19-18 3359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22053 12623 11392,'0'19'4224,"0"-19"-3297,-20 39-255,1-20 352,19-19-704,0 38-64,-19-38-160,19 39-576,-20-20 256,20 0-2239,0 1 1375,-19-1-5664,38 19 3744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13277 9312,'0'20'3424,"0"-20"-2656,0 38-192,-19-19 864,19 0-896,-20 1-1056,20-1 224,-19-19-3456,19 19 2080</inkml:trace>
  <inkml:trace contextRef="#ctx0" brushRef="#br0" timeOffset="1">21975 13874 6816,'-19'38'2528,"19"-38"-1984,-19 20-128,19-20 32,0 19-320,0 0-320,-20 0 96</inkml:trace>
  <inkml:trace contextRef="#ctx0" brushRef="#br0" timeOffset="2">21937 14432 12064,'0'19'4447,"0"-19"-3455,-20 39-288,1-20-704,19 0-160,-19 0-2687,-1 20 1567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21898 15105 10048,'0'39'3712,"0"-39"-2880,-39 39-224,39-39-544,0 19-160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21879 15663 10464,'19'39'3872,"-19"-39"-3008,-19 38-224,-1-18 191,20-1-575,0 19-1439,0-18 639,-19-1-3904,19 0 2464</inkml:trace>
  <inkml:trace contextRef="#ctx0" brushRef="#br0" timeOffset="1">21898 16183 8480,'0'38'3136,"0"-38"-2432,0 39-224,0-39 192,0 19-480,0 0-1280,-19 1 576,19-1-5024,-20 0 3072</inkml:trace>
  <inkml:trace contextRef="#ctx0" brushRef="#br0" timeOffset="2">21956 16664 9632,'0'38'3584,"0"-38"-2784,0 39-256,-20-1 640,20-18-768,0-1-1504,0 19 576,-19-18-5504,0-1 3360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17280 12704,'-20'58'4703,"20"-58"-3647,0 38-288,-19-18 192,19-1-672,-19 0-160,-1 0-128,20 1-1632,-19-1 896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365 231 8224,'0'0'3040,"0"0"-2368,-19 0-160,0 0 2368,19 0-1665,-20 0 801,20 0-1216,-19 0 192,19 19-608,0 1 448,0-1-512,0 58 160,19-20-320,1 40 0,18-20-96,-18 38-64,-1-19 32,0 1 96,1-21-64,-20 21-32,19-20 0,-19-20-1600,0 1 864,-19-39-3871,19-19 2559</inkml:trace>
  <inkml:trace contextRef="#ctx0" brushRef="#br0" timeOffset="238.1744">39 289 8224,'-20'0'3040,"20"0"-2368,-19 0-160,19 0 896,0 0-864,0 0 832,19 0-768,1-19 1279,18 19-1055,1-20 384,18 20-704,20-19-32,0 19-288,20-19 32,-1 0-128,19-20 0,-38 20-32,20-20-2432,-1 20 1280,0-19-3519,0-1 2591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21321 19165 3904,'0'0'1440,"0"0"-1120,0 20-96,0-20 1216,0 0-832,19 0 1472,-19 0-1216,0 0 1216,0 0-1184,20 0 832,-20 19-1024,19-19-1,-19 19-415,19-19-64,0 20-128,1-20 0,-1 0-32,19 0-64,-18 0 32,18 19-32,-18-19 0,-1 0 64,19 0-32,-18 0-32,18-19 32,-19 19 96,1 0-64,-1-20-32,0 20 0,-19 0-32,19 0 0,-19 0 544,0 0-288,-19-19 736,19 19-544,-19 0 544,0 0-544,-1 0 384,-18 0-480,19-19 256,-1 19-352,1 0-224,0 0-32,0 19-160,19-19 96,-20 19-192,20-19 160,0 20-1024,0-20 640,0 0-2496,20 0 1664,-1 0-4767,0 0 3391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22072 19185 5888,'-20'0'2176,"20"0"-1664,0 0-160,0 0 992,0 0-800,-19 0 832,19 0-768,0 0 640,0 0-704,0 0 992,0 0-865,0 0 609,0 0-768,0 0 320,19 19-512,-19-19-96,0 20-128,0-1 256,0 0-160,20 20-256,-20-20 32,19 20-64,0-20 32,0 19 192,-19-18-64,39-1-320,-20 0 160,0-19-192,1 19 160,-1-19 128,19 0 32,-38-19-32,19 0 32,-19 0 224,20-1-128,-20-18 608,0 19-448,0-1 608,0 1-512,-20 0-128,20-1-160,0 20-96,0 0 32,0 0-128,20 20 64,-20-20-32,19 19 0,0 20-576,-19-20 352,39 19-1088,-20 1 768,0-20-2048,0 20 1505,1-1-1889,-1-19 1760,0 20 480,0-20 512,-19 20 1792,0-20-800,0 0 2176,-19 20-1601,0-20 1569,-20 19-1632,1-38 704,-1 39-1120,-18-39-128,18 19-448,1 0-480,-1-19 128,20 20-1888,0-20 1120,19 0-4063,-19 0 2783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9728,'0'58'3584,"0"-58"-2784,-19 58-224,19-20-448,0-18-192,-19-1-3136,-1 19 1760</inkml:trace>
  <inkml:trace contextRef="#ctx0" brushRef="#br0" timeOffset="1">78 674 6240,'-39'39'2304,"39"-39"-1792,-19 58-160,-1-39-672,20 0 96</inkml:trace>
  <inkml:trace contextRef="#ctx0" brushRef="#br0" timeOffset="6366.8645">174 886 5056,'-20'19'1888,"20"-19"-1472,0 19-128,0-19 1696,0 19-1152,0 1 800,0-1-960,0-19 608,0 19-736,0-19 640,0 19-672,20-38 799,-1 19-735,-19-19 192,0 19-448,0-19 224,19-1-288,-19 1 192,19-19-224,-19-1-64,0 20-96,20-20-64,-1 20 32,0-19-128,0 18 64,-19 1 96,20 19-32,-1 0-32,-19 19 32,19 1-32,0-1 0,0 0-96,1 20 64,-20-1 32,38 1 0,-38-1-96,39-19 64,-20 20-384,0-20 192,0 0-2496,1 1 1505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6400,'0'20'2368,"0"-20"-1856,0 0-128,0 0 1280,0 19-992,0 0 288,0 0-576,0 20 0,20-1-256,-1 1 224,-19-1-224,0 20 96,19-20-128,-19 1-1120,20 19 576</inkml:trace>
  <inkml:trace contextRef="#ctx0" brushRef="#br0" timeOffset="284.0437">20 231 8384,'-20'-19'3104,"20"19"-2400,0 38-224,0-38 736,0 20-768,20-20 672,-1 0-640,19 0 95,-18 0-319,18 0-96,20-20-96,-20 20-2303,1-19 1215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26324 14143 6720,'0'0'2496,"0"0"-1952,0 19-128,0 1 1536,0-20-1152,0 0 384,0 0-704,0 0 192,0 0-384,0-20 480,0 20-449,19-19 769,-19 0-608,20 0 416,-20-20-544,19 20 256,0-20-352,0 1 192,1 19-224,-1-20 64,0 20-160,-19 0 416,20 0-288,-1 19-256,-19-20-32,19 20-64,0 20 32,1-20 0,-1 38 0,0-19 128,0 1-32,1 18 64,-1 0-64,-19 1-32,19-20 32,-19 0-832,19 1 448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0:3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7136,'-20'0'2656,"20"0"-2080,0 0-160,0 0 2112,0 0-1472,0 0 1119,0 0-1247,0 0 768,20 19-992,-20 1 416,19-20-640,0 19 0,0 0-288,20 20-256,-1-20 32,20 19 224,-19 1-128,18-1-1888,1 1 960</inkml:trace>
  <inkml:trace contextRef="#ctx0" brushRef="#br0" timeOffset="316.0403">463 39 8544,'-20'0'3168,"20"0"-2464,-19 19-192,0-19 2048,19 20-1505,-19-1 513,0 0-960,-1 0-64,1 20-352,-19-20 384,18 20-320,-18 18 32,19-18-192,-20 19-128,1-20 0,18 20-1536,1-19 864</inkml:trace>
  <inkml:trace contextRef="#ctx0" brushRef="#br0" timeOffset="2586.4138">289 173 3488,'0'0'1280,"0"0"-992,0 0-64,0 0 1472,0 0-960,0 0 1472,0 0-1248,0 0 288,0 0-736,0 0 384,0 0-480,0 0 384,0 20-448,0-20 960,0 0-737,0 0 513,19 0-640,-19 0 320,0 0-448,20 19 256,-1-19-320,-19 19 192,19-19-224,0 19-64,0 1-96,1-1-128,-1 0 32,0 0 96,0 1-32,1-1-32,18 0 32,-19 1-128,1-1 64,-1 0-1024,0 0 576,0 1-3423,1-1 2175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3:2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1 6560,'0'0'2432,"9"0"-1888,-18 10-160,9-10 1216,0 0-960,0 0 1152,0 0-1024,0 0 672,0 11-833,0 0 641,0-1-704,-9 1 224,9 11-448,0-1 96,0 0-256,0 1 128,0-1-160,-9 11 224,9-10-224,-9 10 32,9-11-96,0 12-64,0-12 32,0 11-128,0-10 64,-9-1 96,18 11-32,-9-10-32,0-1 32,-9 11-32,9 0 0,0 0 64,0 1-32,-8-1-96,8-11 32,0 11 96,0-10-32,0 10 64,0-11-64,-9 1-96,9-1 32,0 11-32,0-10 0,-9-1 192,9 1-64,0-1-32,0 0 0,0 12-32,0-12 0,0 11-160,0 0 96,0-10 96,9 10 0,-9-11-96,0 12 32,0-12 96,9 0-32,-9 12 64,0-12-64,0 0-96,8 1 32,-8 10 160,0-11-64,0 1-96,0 10 0,0-11 96,9 12-32,-9-12-96,0 11 32,0-10 320,0-1-192,0 11-160,9-10 32,-9-1 64,0 0 0,0 1 128,9-1-96,-9 1 32,0-1-32,0 1-64,0-1 32,0 0-32,0 1 0,0-1 0,9 11 0,-9-10 128,0-1-64,0 11-160,0-10 32,0-1 160,0 1-32,0-1-96,9 1 0,-9-1 160,0 1-64,0-1-32,0-10 0,0 10 96,0 1-64,0-12-96,0 12 0,0-12 160,0 12-64,0-1-160,0-10 32,0 10 160,0 1-32,0-1 32,8 1-32,-8-1-128,0-10 32,0 10-32,9-10 0,-9 10 192,0-10-64,0 0-160,0 0 32,0-1 320,9 1-160,-18 0-64,9-1-64,0-10 384,0 11-192,-9-22 288,1 11-256,-1-10-96,0-1-64,0-10 384,0-1-224,-8-10-160,8 11-32,0-12 192,-9 12-96,10 0 192,-1 10-192,0-11-160,0 12 0,9-1-96,-9 0 64,9 11 0,0-10 32,-9 10-96,18 0 96,-9 0 32,9 10 32,-9 1-96,9 0 64,0 10-32,0 1 0,-1-1 128,10 11-32,-9-10-32,0-1 32,8 0-32,-8 1 0,9-11-224,-9 10 128,8-10 32,1-1 64,-9 1 64,8-11-32,-8 0 64,9 0-64,-1-11 960,-8 11-544,0-21 320,0 10-448,0-21 32,0 11-224,-1-11 64,1-1-96,-9-9-128,0 20 0,0 1-2368,0-1 1312,-9 12-4288,1-1 3008</inkml:trace>
  <inkml:trace contextRef="#ctx0" brushRef="#br0" timeOffset="847.3277">626 1361 7968,'-9'-10'2944,"9"-1"-2272,-8 0-192,-28 11 2208,36 0-1568,0 11 1087,9 0-1279,-9 10-352,9 0-384,-9 22 352,9 11-320,0-1 128,-9 1-224,8 10 0,1 1-64,-9-1 32,9-11-64,-9 1-96,9-11 32,-9 0-1440,0-22 768,0-10-2719,0-11 1919,-9-11-4096,9 0 3136</inkml:trace>
  <inkml:trace contextRef="#ctx0" brushRef="#br0" timeOffset="1085.1036">362 1393 9056,'-9'0'3360,"9"0"-2624,-9-22-192,18 12 1600,-9 10-1281,9-11 1409,8 0-1280,1-10 800,8-1-1024,10 12 608,-1-12-832,9 12-128,0-1-256,0 0-416,-8 11 160,8 0-1312,-9 0 768,9 0-1152,-9 0 1056,9 0-2048,-8 0 1569</inkml:trace>
  <inkml:trace contextRef="#ctx0" brushRef="#br0" timeOffset="1367.5782">600 1565 10048,'9'0'3712,"-9"0"-2880,18 0-224,-9-10 2847,8 10-2015,1-11 1248,0 0-1568,8-10-128,1 21-608,-1-22-256,1 11-64,-10-10-2880,10 10 1536</inkml:trace>
  <inkml:trace contextRef="#ctx0" brushRef="#br0" timeOffset="2185.3808">1005 1050 9216,'0'0'3424,"0"0"-2656,0 11-224,0-11 2239,0 10-1631,0-10 864,9 11-1184,0 0 448,-9 0-736,9 10 64,0 0-352,0-10-96,-1 11-96,-8-1-64,9 0 32,0-10-384,0 0 192,0 10-3200,-1-21 1856,1 0-5151,0-10 3743</inkml:trace>
  <inkml:trace contextRef="#ctx0" brushRef="#br0" timeOffset="2501.3058">1164 1018 7712,'-9'0'2880,"9"0"-2240,-8 33-192,-1-23 1792,9 12-1312,-9-12 991,9 12-1151,-9-11-192,0-1-352,9 1-2399,-9 0 1151,9-1-1568,0-10 1504,0 0-160,9 0 768,-9-10 480,9 10 32,-9-22 1856,9 22-1024,-9-21 1952,9 10-1601,-9 0 833,0 11-1184,9 0 768,-1 0-928,1 0-288,0 11-256,9-11-1280,-9 11 608,-1 0-3584,1-11 2273</inkml:trace>
  <inkml:trace contextRef="#ctx0" brushRef="#br0" timeOffset="2733.1075">1315 901 11040,'0'21'4096,"0"-21"-3168,-9 43-289,9-22 1153,0 1-1120,-9 10-192,9-11-320,-9 11-1632,9-10 800</inkml:trace>
  <inkml:trace contextRef="#ctx0" brushRef="#br0" timeOffset="3486.0615">459 1040 6144,'-9'11'2272,"9"-11"-1760,-8 11-160,8-11 1088,0 11-864,-9-11 1408,9 0-1152,-9 0 1248,0 10-1217,9-10 705,0 0-896,-9 0-32,9 11-352,0-11 512,9 0-448,-9 0 192,18 0-320,-9 0 64,-1 0-160,19-11-64,-9 11-32,8-10-128,1 10 64,8-11 32,0 0 0,0-10 128,-8 10-64,8 0-160,-17 0 32,8-10 256,1 10-128,-9-10 128,-1 10-96,-8 0 576,0-10-384,-9 10 960,0 0-704,-9 11 288,-9-10-480,10 10-64,-1-11-160,-9 11-96,9 0 0,-8-11-1728,17 11 928,-9 0-4352,9 0 2848</inkml:trace>
  <inkml:trace contextRef="#ctx0" brushRef="#br0" timeOffset="4433.7896">874 1833 6144,'0'-11'2272,"0"11"-1760,0 0-160,0 11 1312,0-11-992,9 11 64,-9-11-416,0 0 256,0 10-320,0-10 800,9 0-608,-9 0 576,9-10-577,0 10 385,-9-11-480,9 11 320,-1-11-384,1 1-224,0-1-64,-9 0 64,9 0-32,0 1-32,-9-1 32,0 0 160,0 1-96,0-1 384,0 0-256,-9 11 512,0-11-416,-9 11 224,10 11-320,-10 0-288,0 0 32,0-1 128,1 12-32,-1-1 128,18 1-128,-9 10 128,0-11-128,9 1 128,9-1-128,0 0-32,9 1 0,-1-11-32,10-1 0,8-10-2048,-8 0 1120</inkml:trace>
  <inkml:trace contextRef="#ctx0" brushRef="#br0" timeOffset="4849.7769">1165 1543 9792,'0'0'3648,"0"0"-2848,-9 22-224,9-22 2239,0 10-1663,0-10 1024,0 0-1280,-9 11 352,9-11-736,0 21 288,0-10-480,9 11 192,-9-1-288,0 11 64,0 0-160,9 11 224,-9 0-224,0 11-96,9-11-64,-9 0-1312,9-11 736,0-11-6112,0 1 3745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3:51.5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-1913-3153 11392,'0'-9'4224,"0"9"-3297,0 9-255,0 0 1312,0 0-1216,0 8 256,9 1-608,0 9 160,-9 8-320,9 0-288,0 1 0,0 8 224,-9 0-128,9 0-128,-9-9 0,0-8-1440,0-10 800,0 1-2720,0-9 1921,0-18-5313,0 0 3840</inkml:trace>
  <inkml:trace contextRef="#ctx0" brushRef="#br0" timeOffset="368.8784">-1974-3162 9632,'-9'0'3584,"9"0"-2784,9 0-256,-9 0 1759,9 0-1375,0 0 1600,-1 0-1440,19 0 160,-9 0-736,8 0-128,9-9-224,-8 9 32,8-8-96,-8 8-1888,-1-9 960,1 9-3872,-10-9 2625</inkml:trace>
  <inkml:trace contextRef="#ctx0" brushRef="#br0" timeOffset="722.8211">-1904-3074 11392,'0'9'4224,"0"-9"-3297,18 9-255,-9-1 1664,9-8-1408,-1 9 832,1-9-1024,9 0-256,-10 0-320,10-9-896,-10 9 384,1-8-3520,-9 8 2144</inkml:trace>
  <inkml:trace contextRef="#ctx0" brushRef="#br0" timeOffset="1038.7511">-2035-3330 7872,'-9'9'2944,"9"-9"-2304,-9 9-160,9 0 1216,0-9-1024,0 0 1056,0 0-993,9 0 897,-9 0-928,0 0 288,9 0-608,-1 0-64,10 0-192,9 0-32,-10-9-32,19 9-128,-10-9 32,9 9 96,-8-9-32,8 0 128,-8 9-96,-10-8 128,1-1-128,0 9 1088,-9-9-608,-1 0 320,-8 9-512,0-9 640,0 1-544,-8 8 288,-10-9-448,0 0-224,9 9-64,-8 0-1696,8-9 928,0 9-3584,9 9 2464</inkml:trace>
  <inkml:trace contextRef="#ctx0" brushRef="#br0" timeOffset="1423.3409">-1559-3444 10976,'-9'0'4064,"9"0"-3168,-9 18-257,9-1 801,0-8-928,0 0-224,0 9-160,-9-1 0,9 1-64,0 0 32,0-10-32,0 10 32,0-9-64,0 0-96,9-1 32,-9-8 96,0 0-32,0-8 192,0 8-128,0-9 608,9-9-416,-18 1 544,9-1-512,0 0 416,0 1-416,0-1 416,9 0-448,-9 10-352,9-1 32,0 9-32,0 0 64,8 9 64,-8-1-32,0 1 64,9 0-64,-1 0-1088,-8 0 608,0-1-1760,9 1 1248</inkml:trace>
  <inkml:trace contextRef="#ctx0" brushRef="#br0" timeOffset="1785.9407">-1356-3577 13120,'-18'9'4863,"18"-9"-3775,0 9-320,-9 9 576,9-10-896,0 10 608,-9 8-608,9 1 384,0-1-480,-9 1-160,9 8-128,0-17-1472,0-1 768,0 1-4320,0-9 2753</inkml:trace>
  <inkml:trace contextRef="#ctx0" brushRef="#br0" timeOffset="3371.6813">-1710-2827 4576,'0'-9'1664,"0"9"-1280,0-9-96,0 9 1600,0 0-1088,0 0 800,9 0-928,-9 0 960,0 0-928,0-8 736,9 8-832,-9-9 223,9 9-479,-9-9 160,9 0-288,0 9 288,-1 0-288,1 0-320,0 9 32,9 0 64,-10 8 32,1-8-384,0 9 224,-9 8-64,9-8 128,-9 0 64,0 8 0,-9-8 352,9 0-192,-18-1 0,18 1-96,-17-9 288,8 0-160,0-1 32,0-8-128,-8 0 96,8 0-128,0-8 32,9 8-32,0-18-128,0 9 32,9 0 160,-9 0-64,18 9-160,-10 0 32,1 0 96,9 9 0,-1-9 128,1 9-96,-9 0-1792,0-9 960</inkml:trace>
  <inkml:trace contextRef="#ctx0" brushRef="#br0" timeOffset="3887.4183">-1480-2986 9888,'0'0'3648,"0"0"-2816,0 9-256,0-9 2079,0 0-1567,0 0 704,0 0-1056,0 9 416,9 8-672,-9 1 384,9 9-512,-9 8 672,9 0-576,-9 9-160,0-8-160,0-1-128,9-9 32,-9 10-672,0-10 352,9-8-2144,-9-1 1344,0 1-8383,9-9 5215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4:51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70 6464,'0'0'2400,"0"0"-1856,0 9-160,-9-9 512,9 0-576,0 9 416,0 0-416,0-1 832,0 1-672,0 9 288,0-9-448,0 8-256,0 10-64,9-10 192,-9 1-96,0 8 32,9-8-64,-9 9 32,9-1-64,-9 0-160,9 10 64,-9-1 320,0-8-160,9 8 128,-9 0-128,0 0 0,9-8-32,-9 8 383,0 0-255,0 1 128,0-10-192,0 9 288,0-8-224,0 8 384,0 0-320,0 1-128,0-10-64,0 9-64,0 1 0,0-10 64,0 1-32,8-1-96,-8 1 32,0-1 96,9-8-32,-9 8-32,0 1 32,0-1 32,9 0-32,-9 1 128,9 8-96,-9-8-96,0-1 0,9 1 160,-9-1-64,0-8-160,9 8 32,-9 1 96,0-10 0,0 10 192,0-10-128,0 10 32,0-10-64,0 10-64,0-1 32,0-8-32,0 8 0,0-8 0,0 9 0,0-10 64,0 10-32,0-10-32,0 10 32,0-10-128,0 1 64,0 0 32,0-1 0,0 1 64,0 8-32,-9-8-32,9 8 32,0-8-32,0 0 0,0-1 64,0 1-32,0 8-32,0-8 32,-9 0-192,18-1 96,-9-8 320,0 9-160,-9-1 0,9 1-64,0 9 32,0-10-32,0 1 64,0-9-64,0 17 64,0-17-64,0 9-96,0-1 32,-9 10-32,18-10 0,-9 1 64,0 0 0,0-1 352,0 1-192,-9 0 0,9-1-96,0 1-64,0-9 32,0-1-32,0 1 0,0 9 64,0-9-32,0 8-96,0-8 32,0 0 32,0 0 0,0 0-1760,0-1 960</inkml:trace>
  <inkml:trace contextRef="#ctx0" brushRef="#br0" timeOffset="900.19">115 44 7296,'-9'9'2720,"0"-9"-2112,9 9-192,0 9 1760,0-18-1280,0 17 1120,-9 1-1153,0-1 161,1 10-608,-1-1-160,0-8-160,0 17 0,0-17-64,1 9 64,-1-10-64,0 10-160,9-10 64,-9-8 160,9 9-32,0-18-32,0 9 0,9-9-32,-9 9 0,9-18 0,0 0 0,-1 0 192,1 0-96,9-17 32,-9 8-64,8-8-64,-8-1 32,9-8 160,-9 8-96,-1-8-32,10 17-32,-9-17-32,0 17 0,-1 1 128,1-1-64,0 0 32,0 10-32,0-1 96,0 0-96,-1 0 192,10 9-160,-9 0 384,0 9-256,-1-9 32,1 18-160,9-1 288,-9 1-192,0 8 32,-1 1-128,1-1-192,9 1 32,-9-10-608,0 1 384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4:5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88 291 6400,'0'-9'2368,"0"-9"-1856,0 9-128,0 18 1568,0 0-1152,0-9 928,0 18-992,0-10 895,9 10-959,-9 9 512,9 8-672,-9 9 576,9 0-640,-9 0-288,0 0-128,9 9 32,-9-17-32,0 8-32,9-9 32,-9-8-1728,0-1 928</inkml:trace>
  <inkml:trace contextRef="#ctx0" brushRef="#br0" timeOffset="463.5528">9 256 10208,'-9'-9'3776,"9"9"-2912,0 9-256,0-9 1695,9 0-1375,-9 0 704,9 0-960,9 0 320,-10 0-576,19 0 544,-1 0-544,18 0-224,-8 0-96,8-9-32,0 9-32,-9-9-288,0 9 128,10 0-1504,-10 0 896,0-9-2432,-8 1 1792,-1-1-5503,-8 9 3839</inkml:trace>
  <inkml:trace contextRef="#ctx0" brushRef="#br0" timeOffset="2935.1863">194 539 8544,'0'0'3168,"0"0"-2464,0 9-192,0-9 3263,9 8-2175,0-8 1312,0 0-1696,8-8-32,-8 8-736,9 0-256,0-9-128,8 9-1632,-8 0 864,-1-9-6975,10 0 4255</inkml:trace>
  <inkml:trace contextRef="#ctx0" brushRef="#br0" timeOffset="2936.1863">626 194 9568,'-8'9'3520,"8"-9"-2720,-18 35-256,18-17-192,0-9-320,0 8-96,0-8 32,0 0 160,0 0-64,0 0-96,9-9 0,-9 0 32,9-9 0,-9 0 64,8 0-32,-8-8 480,0 8-288,0-18 895,0 10-639,0-1 512,0 0-576,0 1 832,0 8-704,9 0 160,0 9-416,0 9-256,0 0-32,8-1-288,-8 10 160,9-9-2688,-9 9 1536,8-10-5119,1 1 3615</inkml:trace>
  <inkml:trace contextRef="#ctx0" brushRef="#br0" timeOffset="2937.1863">812 62 11648,'-9'0'4288,"9"0"-3329,-9 26-255,0-8 1568,9-1-1376,-9 10 128,1-1-608,-1 1-288,9-1-64,-9 1-1632,9-9 864</inkml:trace>
  <inkml:trace contextRef="#ctx0" brushRef="#br0" timeOffset="3981.7875">451 697 4800,'0'-9'1792,"0"9"-1408,9 9-96,-9-9 1280,0 0-928,0-9 928,0 9-896,0 0 1056,0 0-960,0-8 384,0 8-672,-9-9 511,9 9-575,-9 0 128,0 0-288,0-9 256,9 9-288,-8 0-128,8 0-32,-9 0 0,9 9-32,-9-9-96,9 17 32,-9-8 160,9 0-64,-9 9 128,9-1-128,-9 1 320,9 0-192,0 8-320,0-8 64,0 9 224,0-10-96,9 10 0,0-10-32,-9 1-32,9 0 0,0-1 128,-9 1-64,9-9-1376,-9 0 736,8-9-2975,-8 9 2015</inkml:trace>
  <inkml:trace contextRef="#ctx0" brushRef="#br0" timeOffset="4366.5158">345 874 6144,'-18'0'2272,"18"0"-1760,0 0-160,0 9 1664,9-9-1184,-9 0 1280,9 9-1216,0-9 607,8 0-863,1 0 0,0 0-384,-1 0-160,1 0-64</inkml:trace>
  <inkml:trace contextRef="#ctx0" brushRef="#br0" timeOffset="4782.8806">698 627 6304,'-9'0'2336,"9"0"-1824,-9 27-128,9-19 2176,0-8-1472,-9 9 1056,9-9-1248,0 9 1183,0 0-1183,0 8 832,9 1-992,-9 0 96,0 8-480,0 10-64,0-1-192,0 0-480,0-8 192</inkml:trace>
  <inkml:trace contextRef="#ctx0" brushRef="#br0" timeOffset="5667.9896">44 106 7392,'-8'-9'2720,"8"9"-2080,-9 18-224,9-9 1408,0 0-1088,-9-1 704,9 1-864,-9-9 831,9 9-799,-9-9 128,9 9-448,0-9 160,9 0-224,-9 0 64,0 0-160,9 0 352,0 0-256,8 0 96,1 0-192,9 0 64,-1 0-96,1-9-192,8 0 32,0 0 96,1 1 0,-10-1-32,1 9 32,-1-9 576,-8 0-320,-9 0 96,8 9-224,-8-8 480,0-1-384,-9 9 480,9-9-448,-9 0 288,0 0-320,-9 0 192,9 1-224,-18-1 0,9 9-128,1-9-608,-10 0 256,9 9-4896,0-9 2816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20128 10565 8544,'-20'0'3168,"20"0"-2464,20 0-192,-20 0 3167,0 0-2111,19 0 864,0 19-1440,20-38-32,-1 19-576,1 0-288,19 0-96,-1-20-2176,-18 1 1152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4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320 112 9152,'-16'0'3360,"16"0"-2592,0 0-224,0 0 2016,0 0-1505,-17 32 225,17-16-800,0 32 352,17 0-512,-17 0 64,16 16-224,0 16-32,0-16-64,0 0-128,16-16 32,-16 16 160,0-16-64,-16-16-1792,0 16 960</inkml:trace>
  <inkml:trace contextRef="#ctx0" brushRef="#br0" timeOffset="299.6153">16 129 9376,'-16'0'3488,"16"0"-2720,16-16-192,-16 0 1983,16 16-1503,0-16 768,16 16-1056,16-17 256,0 1-576,16 0-128,0 16-192,0-16 128,0 16-160,0-16 32,16 16-64,-1 0-480,1 16 224,0-16-2432,-16 16 1408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25208 8068 8224,'0'-16'3040,"0"16"-2368,32 16-160,-16-16 2528,0 0-1761,0 0 673,0 0-1152,0-16-128,16 16-384,0-17-288,0 17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4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112 160 10560,'0'16'3904,"0"-16"-3040,0 80-224,0-32 415,0-16-703,0 32-160,0-16-96,0 0-192,0 0 64,16-16-1535,-16 0 863,0-16-3808,16 0 2528</inkml:trace>
  <inkml:trace contextRef="#ctx0" brushRef="#br0" timeOffset="515.0088">0 0 8640,'0'16'3200,"0"-16"-2496,0 0-192,16 0 864,-16 16-864,16-16 416,0 0-544,0 0 511,16 0-511,0-16 160,0 16-320,0 0-128,16-16-64,0 16 32,-16 0-32,16 0-1088,-16 0 608,0 16 0,-16-16 289,0 16 350,-16 0-127,-16 16 64,16-16-64,-32 0 160,16 16-128,0-16-32,-16 16-32,0-16-32,16 16 0,0-16-96,0 0 64,16 0 96,-16 0-32,32-16-160,0 16 64,0 0 256,16 0-128,0 0-64,0 0-32,16 0-895,-16 0 511,0 16-384,0-16 448,-16 0 1184,-16 0-448,0 16 1663,0-16-1151,-32 0 704,0 0-928,-16 0-160,16 0-320,-16-16-256,16 16 0,0 0-2304,0-16 1312,16 16-5055,16-16 3391</inkml:trace>
  <inkml:trace contextRef="#ctx0" brushRef="#br0" timeOffset="783.8459">784 256 11808,'-16'32'4352,"16"-32"-3361,0 64-287,-17-32 928,34 0-1024,-17 16-160,0-16-288,0 16-160,16-16 32,-16-16-672,16 16 352,-16-32-2560,0 16 1569</inkml:trace>
  <inkml:trace contextRef="#ctx0" brushRef="#br0" timeOffset="1184.609">639 32 9888,'-32'-16'3648,"32"16"-2816,-16 0-256,16 0 1311,0 16-1151,0-16 704,16 16-864,0-16 64,0 16-384,0 0 96,16-16-192,-16 16 288,16-16-256,0 0-192,0 0 0,0-16 0,0 16 0,16 0 0,-16 0 0,16 0 0,0 0 0,-1 16-512,1 0 288,-16 0-544,16 16 448,-16 0-1344,16 0 928,-16 0-1407,0 16 1215,-16 0-416,0-16 800,-16 16 1728,16-16-608,-32 0 2271,-16 0-1599,0 0 1952,-16 0-1824,-32 0 1056,16 0-1376,0 0 320,1-16-800,-1 0-384,16 0-160,0 0-896,0 0 480,16-16-2432,16 16 1536,16-16-8575,0 16 5471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7:5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4384,'0'-16'1632,"0"16"-1248,0 16-128,0-16 1536,0 0-1024,0 0 1472,0 16-1280,0 16 416,0 0-800,0 16-192,0-16-224,0 32-128,0-16 0,0 0-128,0 0 64,0-16-32,0-16 0,16 0 64,-16-16 0,0-16-96,16 16 64,-16-32 736,0 16-384,0-32 927,-16 16-703,16-32 352,0 0-512,-16 0 224,16 16-352,0-16 192,0 32-224,0-16-64,16 32-96,0-16 96,0 16-96,0 16 32,0 0-32,0 16 96,16 0-96,-16 16-160,0 0 32,16 0 160,-16 16-32,0 0-384,0-16 192,0 0-480,-16 0 352,16-16-640,-16 0 480,0 0-640,16-16 608,-16 0-351,0 0 479,0-16-32,16 0 192,-16-16-32,16 0 96,-16 0 768,16 0-352,0-16 831,-16 0-639,16 16 768,0 0-768,-16 0 672,16 16-672,-16 0 96,16 0-352,0 0-160,0 16-64,-16 0-32,16 16 0,0 16 64,16 0-32,-16 16-96,0 0 32,0 16 320,0 0-192,0 0-768,16 0 320,-16-32-2304,0 16 1472,0-16-4639,-16 0 3263</inkml:trace>
  <inkml:trace contextRef="#ctx0" brushRef="#br0" timeOffset="682.395">831 432 5888,'0'0'2176,"0"0"-1664,0 0-160,0 0 1472,0 16-1056,-16 0 1184,32-16-1120,-16 0 608,0 0-800,16 0 607,0 0-703,0 0 288,0 0-480,0-16-128,0 16-128,16-16 0,-16 16-64,16 0 64,-16 0-64,16 16-160,-16-16 64,16 16 32,-16 16 32,0 0-576,0-16 320,-16 16-96,16 0 192,-16 0-96,0 0 128,-32 0-224,32 0 224,-32 0-576,0 0 384,0 0 225,0-16 63,0-16-32,16 16 32,0-32 575,0 16-287,16-32 128,0 16-256,0-16 512,16 16-384,0 0 736,0 0-544,16 0 480,0 16-512,0 0 128,0 0-320,-16 32-224,0-16 0,16 16 0,-16 16 0,-16-16-1504,15 0 832,1 0-4575,-16 0 2911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21533 14932 6144,'-19'0'2272,"19"0"-1760,0 0-160,0 0 1088,0 0-864,0 0 1056,0 0-960,0-19 256,0 19-576,0 0-256,19-19-96,-19-1 288,19 1-192,20 0 128,-20 0-128,0-1 96,20 1-128,-1 19 32,-19-19-32,1 19-64,18 19 32,-38-19 224,19 19-129,-19 1-31,20-1-64,-40 0 512,20 20-288,-19-20 672,0 0-512,0-19 640,-20 19-608,1 1 288,18-20-448,1 0 192,-19 19-256,18-38 64,1 19-160,0-20 0,0 1-64,19 0-128,0 19 32,0-39-32,0 20 0,19 0 256,0 0-96,0-20-384,1 20 160,-1 0 288,0 19-64,0-20-64,1 20-64,-1 0 32,0 20 0,0-1 64,1 0-32,-20 0-96,19 1 32,-38 18 32,19 1 0,-20-20 192,1 0-96,-19 0 192,18 20-192,1-39-96,-19 0-32,18 0 160,1 0-64,0 0-32,0-19 0,19-1 96,0 20-64,-20-19-224,40 0 64,-20 19 192,0-19-64,19-1 64,0 20-32,20-19-64,-20 19 32,19 0-256,1 0 128,-20 0-256,20 0 224,-20 0 32,0 19 96,-19 1 128,0-1-64,-19 0-32,19-19 0,-39 19 448,20 1-256,-19-20 128,-1 0-224,1 0 0,18 0-64,1 0 32,0 0-64,0-20-32,-1 1 32,20 0-128,0 19 64,0-19 32,20-1 0,-1 1 192,0 0-96,0 0-256,1 19 96,18-20 0,-19 1 64,20 19-96,-1 0 64,-18 0 96,-1 0-32,0 19-32,0 1 32,-19-1 96,0 0-64,0 0 32,-19 1-32,0-1 448,0 0-288,-20-19 64,1 0-192,-1 0 0,20 0-32,0 0 32,-1 0-64,1-19-160,0 0 64,19-1-32,0 1 32,0 0 64,19 19 0,0-39 128,1 20-64,-1 0-160,0 19 32,0-19-32,20-1 32,-20 20 64,20 20 0,-20-20-160,0 19 96,0 0 96,1 20 0,-20-20 64,19 0-64,-19 0 64,-19 20-64,19-20 64,-20 0-64,-18-19 64,19 20-64,-20-20 256,20 19-160,-20-38-96,20 19-64,0-20 224,0 1-96,-1 0-256,1 0 96,19-1 64,0 1 32,19 0-224,-19 0 96,20-1 192,-1 1-64,0 0-64,20 19 0,-20-19-32,19 19 0,-18 19 0,18-19 0,1 19-96,-20 0 96,0 1 32,-19-1 32,0 0 0,0 0 0,-38 1 128,18-1-64,-18 0 480,-1 0-320,-18 1 192,18-20-256,1 0 0,-1 0-96,1-20 96,18 20-96,-18-19-96,38 0 0,-19 0 32,-1-1 0,20-18-160,0 19 96,20-1 32,-20 1 32,19 0-96,0 0 64,20-1-192,-1 1 128,1 19-256,-1 0 224,1 0-384,-1 19 288,-19-19 64,20 20 64,-20-1 96,-19 19 0,0-18 64,0-1-32,-19 0 64,0 20-64,-20-20 128,20-19-96,-20 0-32,20 0 0,-19 0-128,18-19 64,-18-1 160,19 1-64,-1 0-32,20 0 0,-19-20-128,19 20 64,0 0 96,0-1-32,0 1-96,19 19 32,1-19-192,18 0 128,1 19 192,-1-20-64,1 20-128,-1 20 32,1-20-96,-1 19 64,-19 0 192,1 0-32,-1 1-32,-19 18 0,-19-19 224,19 1-128,-20-20-96,1 19-64,-19 0 224,18-19-96,-18 0 96,-1 19-96,20-38-64,-19 19 0,18-19-32,1 0 0,0-1-96,19 20 64,-19-19 32,38 0 0,-19 0-96,19 19 64,0-39 32,1 39 0,18-38 0,-19 38 0,20-20-288,-1 1 160,1 19 192,-1-19-32,1 38 64,-20-19-32,1 19 32,-1 1-64,0-1 64,-19 19-64,0-18-32,0 18 32,-19-19-128,19 1 64,-19-1 96,-1 0-32,1-19-96,0 19 32,-20-19 96,39 0-32,-38-19 192,38 19-128,-20-19-32,1 19-32,19-19-128,0-1 64,0 20-128,0-19 96,19 19-32,1-19 32,-1 19 0,0 0 0,0 0 64,20 0 0,-20 0 0,1 19 0,-1-19-96,19 19 64,-38 1 32,20-20 0,-40 19 128,20 0-64,0 0 32,-19 1-32,0-20 96,0 19-96,-20-19-96,20 0 0,-1 0 96,1 0-32,-19 0 64,18 0-64,1-19-32,19-1 32,-19 1-256,19 19 128,0-19 96,19 0 32,-19-1-96,0 1 32,19 19-128,1-19 96,-20 19 96,19-19 0,0 19 128,20 0-96,-20 0-160,0 0 32,1 0 32,-1 19 32,-19 0 64,0 0-32,0 1 64,0-1-64,-19 0 64,-1 0-64,1 1 64,-20-1-64,20-19 192,-19 19-128,-1-19-32,20 0-32,0 0-128,-1 0 64,1-19 32,0 19 0,19 0 0,-19-19 0,19-1 0,0 1 0,19 0-96,-19 19 64,19-19-128,0-1 96,1 1 96,-1 19 0,0-19-96,20 19 32,-39-19 96,38 19-32,-38 0 128,39 19-96,-39-19-160,19 0 32,-19 19 96,19 0 0,-38-19 192,19 20-128,-19-20-320,-1 0 128,1 19 96,0-19 0,0 0 96,-1 0-64,1-19-32,19 19 32,-19-20-32,19 20 0,0-19 128,0 0-64,19 0 128,-19-1-128,19 1-320,-19 0 160,20 0 96,-1-1 0,-19 1 160,19 19-96,-19-19-96,19 19 0,-19 0 160,0 0-64,0 0-160,20 19 32,-20 0 160,0 1-32,-20-20 32,20 19-32,0 0-64,-19 0 32,19 1 32,-19-1-32,0 0-288,19 0 128,-20-19 128,1 20 0,0-20-128,0 0 64,19 0 96,-20 0 0,20-20 128,0 1-96,-19 0-512,19 19 224,19-19 224,-19-1 32,20 1-288,-1 0 160,0 0-64,20-1 96,-20 1 0,19 19 0,1-19-288,-20 19 192,20 19 192,-1 0 0,1-19-288,-1 20 160,-18-1 160,-1 0-32,-19 20 0,0-20 0,0 0 96,-19 0-64,-1 1-320,-18-1 160,-1 0 288,1 20-96,-20-39 128,19 19-128,-18-38 0,18 19-32,-19 0 32,20-20-64,-1 1 128,20 0-96,0 0-160,0-1 32,19 1 32,0 0 32,0 0 192,19-1-96,0 1-608,0 19 288,20-19 224,-1 19 0,20 0 32,-19 0 0,-1 0-128,1 19 64,-1 0 32,1 1 0,-20-1-96,0 19 64,1-18 32,-1 18 0,-38 1 0,19-20 0,-20 0 0,1 20 0,-19-20 192,18-19-96,-18 0-160,-1 0 0,1 0-32,-1 0 32,1-19 128,18-1-32,-18 1-96,19 19 32,19-38-32,-20 38 0,20-39 192,0 20-64,20 0-96,-20 19 0,19-20 32,0 1 0,20 0-160,-1 19 96,1 0-32,-1 0 32,1 0 0,-1 19 0,1 0 192,-20 1-64,0-1-32,1 19 0,-20-18 96,0-1-64,-20 0 32,20 0-32,-19-19-192,0 20 64,-20-20-32,20 19 32,0-38 480,-20 19-224,20-20-512,0 20 160,-1-19 128,1 0 32,19 0-64,0 19 32,0-20 96,0 1-32,19 0 64,1 0-64,-20-1-32,38 1 32,-19 0-192,1 19 96,-1-19-96,20 19 64,-20 19 192,0-19-32,0 19 32,1 0-32,-1 1-128,0-1 32,-38 0 96,19 20-32,0-20-32,-19 0 32,-1 0-128,1 20 64,0-39-32,-20 19 0,20 0 192,-20-19-64,20-19 192,-19 19-160,-1-19-256,20 19 96,0-19 64,-1-1 32,1 1-160,0 0 64,19 0 96,0-20 0,19 20-96,-19 0 32,19-1 96,1 1-32,18 0-96,1 0 32,-1-1-32,1 20 0,-1-19 64,1 19 0,-1 0-96,1 0 64,-20 0 160,0 19-64,1-19 32,-20 20-32,-20-1-64,20 19 32,-19-18 96,0-1-64,-20-19 320,1 19-192,19-19-96,-20 0-64,0-19 320,20 19-192,-19-19 0,38 19-96,-20-20-320,20 20 128,0-19-384,0 19 288,20-19-3328,-1 19 1952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18377 14913 7712,'19'0'2880,"-19"0"-2240,20 0-192,-20 0 1952,19 0-1408,0 0 1215,0 0-1279,20 0-192,-20 20-480,0-20-160,20 0-64,-20 19-192,20-19 96,-20 19-2496,0-19 1377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19127 14971 7392,'0'0'2720,"0"0"-2080,20 0-224,-20 0 1760,19 0-1280,0 0 640,-19 19-928,39-19 383,-20 20-575,19-20-160,1 19-160,-20-19 0,20 20-64,-1-20-448,1 0 224,-1-20-2367,1 20 1407,18-19-3680,-18 19 2720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20012 14933 7712,'0'-20'2880,"0"20"-2240,0 0-192,19 0 1664,-19 0-1248,0 0 927,20 0-1055,-20 0 608,19 0-800,0 20-192,0-20-224,1 0-128,-1 0 32,0 19-960,20-19 512,-20 0-2015,20 0 1343,-20 0-4128,20 0 2880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20705 14894 8896,'20'0'3296,"-20"0"-2560,0-20-224,0 20 800,19 0-832,0 0 704,0 0-673,1 0-255,-1 0-160,20 0-96,-20 0 0,19 0-96,1 20 64,-1-20-959,1 19 543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14817 8800,'19'0'3264,"-19"0"-2528,20 0-224,-20 0 2048,19 0-1505,0 0 225,1 0-800,-1 0-288,0 19-128,0-19-224,1 0 96,18 20-384,-19-20 224,20 0-1152,0 0 769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173 250 14304,'0'39'5279,"0"-39"-4095,-20 96-352,20-57 64,0-1-672,0 20 64,0 0-192,0-20-128,20 20 0,-1-19-2432,0-20 1344</inkml:trace>
  <inkml:trace contextRef="#ctx0" brushRef="#br0" timeOffset="516.1374">0 77 10144,'0'-19'3744,"0"19"-2912,0 19-224,0-19 1695,0 0-1375,19 0 128,0 0-640,20 0 224,-20-19-384,20 19 96,18 0-224,-18-19 0,19 0-64,-1 19-128,1-20 32,0 20-32,0 0 0,-20 0-96,20 0 96,-20 20-192,-19-1 160,1 0-160,-1 20 128,-19-1 64,0-19 64,-19 39 64,19-20-32,-39 1-32,20 19 32,0-20 160,0-19-96,19 20-160,0-1 0,0-18 32,19-1 32,0 0 0,0 0 0,20 1 0,-1-1 0,1 0-992,-1 0 544,1 1-672,-1-1 640,-19 0 320,1 0 128,-20 1 1376,-20-1-736,1 19 1312,-19-18-1088,-20 18 800,19 0-960,-38-18-416,20-1-192,-1 19-1408,0-38 736,20 20-4544,38-1 2849</inkml:trace>
  <inkml:trace contextRef="#ctx0" brushRef="#br0" timeOffset="716.4043">1290 597 11712,'-19'39'4352,"19"-39"-3393,0 96-255,0-38 1088,0-20-1120,0 1 288,0 18-576,-20-18-224,20 19-96,0-20-1216,20 1 640</inkml:trace>
  <inkml:trace contextRef="#ctx0" brushRef="#br0" timeOffset="1148.2415">1155 347 9984,'-38'-58'3680,"38"58"-2848,-20 0-256,1 0 1823,19 0-1439,0 0 224,0 0-704,0-19-224,19 19-160,1-19 0,-1 19-64,0-39 192,20 20-128,-1 19 32,1-19-64,-1-1-128,20 20 32,-1 0 160,1-19-64,0 19-512,19 19 224,-19-19-1440,19 39 896,-20-20-2111,20 20 1631,-19 18-1120,-20-18 1376,1 19 96,-20-1 544,0 20 2656,-19-19-1280,-19 0 2815,0 19-2175,-20 0 2080,1-19-2144,-39 19 512,19-20-1248,-38 1-352,19 0-320,0-20-704,0 1 256,0-20-2432,39 0 1472,18-19-7263,20-19 4671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22802 14759 9152,'39'-19'3360,"-39"19"-2592,19 0-224,0 0 1184,-19-20-1056,19 20 511,1 0-703,-1 0 288,0 0-448,0-19 64,1 38-256,18-38-128,-19 19-32,1 0-832,18 0 480,1 0-1535,-20 0 1087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23822 14643 9216,'0'0'3424,"0"0"-2656,39 0-224,-20 0 128,-19 20-480,19-20 192,-19 0-224,19 0-288,1 0 64,-1-20 64,0 20 32,0 0-1632,1 0 864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24592 14663 11392,'20'19'4224,"-20"-19"-3297,19 0-255,0 0 64,-19 0-544,19 0-96,1 0-32,-1 0-576,0 0 288,0-19-672,1 19 481,-1 0-833,0 0 704,19-20-672,1 20 704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25458 14701 10048,'39'0'3712,"-39"0"-2880,39 0-224,-39 0-320,19 0-288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21725 11161 7296,'20'0'2720,"-20"0"-2112,0 19-192,0-19 1984,19 0-1408,-19 20 736,0-20-1025,0 19-127,0 0-352,0 1-64,19-1-96,-19 0-416,0 20 224,0-20-2943,20 20 1695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11834 10400,'-20'39'3840,"20"-39"-2976,-19 19-256,19 0 1855,0 0-1471,0 1 160,0-1-704,0 0-352,-19 1-96,19-1 64,0 19-32,-20-18-1344,20-1 704,0 19-5471,-19-18 3359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22053 12623 11392,'0'19'4224,"0"-19"-3297,-20 39-255,1-20 352,19-19-704,0 38-64,-19-38-160,19 39-576,-20-20 256,20 0-2239,0 1 1375,-19-1-5664,38 19 3744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13277 9312,'0'20'3424,"0"-20"-2656,0 38-192,-19-19 864,19 0-896,-20 1-1056,20-1 224,-19-19-3456,19 19 2080</inkml:trace>
  <inkml:trace contextRef="#ctx0" brushRef="#br0" timeOffset="1">21975 13874 6816,'-19'38'2528,"19"-38"-1984,-19 20-128,19-20 32,0 19-320,0 0-320,-20 0 96</inkml:trace>
  <inkml:trace contextRef="#ctx0" brushRef="#br0" timeOffset="2">21937 14432 12064,'0'19'4447,"0"-19"-3455,-20 39-288,1-20-704,19 0-160,-19 0-2687,-1 20 1567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21898 15105 10048,'0'39'3712,"0"-39"-2880,-39 39-224,39-39-544,0 19-160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21879 15663 10464,'19'39'3872,"-19"-39"-3008,-19 38-224,-1-18 191,20-1-575,0 19-1439,0-18 639,-19-1-3904,19 0 2464</inkml:trace>
  <inkml:trace contextRef="#ctx0" brushRef="#br0" timeOffset="1">21898 16183 8480,'0'38'3136,"0"-38"-2432,0 39-224,0-39 192,0 19-480,0 0-1280,-19 1 576,19-1-5024,-20 0 3072</inkml:trace>
  <inkml:trace contextRef="#ctx0" brushRef="#br0" timeOffset="2">21956 16664 9632,'0'38'3584,"0"-38"-2784,0 39-256,-20-1 640,20-18-768,0-1-1504,0 19 576,-19-18-5504,0-1 3360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24034 10777 8800,'0'19'3264,"0"-58"-2528,0 59-224,0-20 1856,0 19-1409,-19 0 33,19 0-608,0 20-352,-19-1-32,0 20 64,19 0-32,0-20-96,0 1 32,-20-20 32,20 0 0,0 1 0,0-20 0,0-39 64,0 20-32,20-20 608,-20 1-352,19-1 608,0-18-512,-19-1 64,19 19-256,1-18 32,18-1-128,-19 19-64,1 1 0,18-1-128,-19 20 64,1 19 32,-1 0 0,0 19-224,0 20 128,1-20-448,-1 19 288,0 1-448,-19-20 416,19 20 128,1-20 128,-20-19-64,19 19 64,0-38 96,-19 19-32,19-19 128,-19 0-96,20-20 256,-20 0-192,19 1 448,0-20-320,-19 0 512,19 1-448,1 18 576,-1 1-512,-19-1 352,19 39-416,0 0-96,1 19-128,-1 20 0,0-1-64,0 39-96,1-19 32,-1 19-320,19-19 192,-18-19-2496,-1 18 1472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22014 17280 12704,'-20'58'4703,"20"-58"-3647,0 38-288,-19-18 192,19-1-672,-19 0-160,-1 0-128,20 1-1632,-19-1 896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9728,'0'58'3584,"0"-58"-2784,-19 58-224,19-20-448,0-18-192,-19-1-3136,-1 19 1760</inkml:trace>
  <inkml:trace contextRef="#ctx0" brushRef="#br0" timeOffset="1">78 674 6240,'-39'39'2304,"39"-39"-1792,-19 58-160,-1-39-672,20 0 96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6400,'0'20'2368,"0"-20"-1856,0 0-128,0 0 1280,0 19-992,0 0 288,0 0-576,0 20 0,20-1-256,-1 1 224,-19-1-224,0 20 96,19-20-128,-19 1-1120,20 19 576</inkml:trace>
  <inkml:trace contextRef="#ctx0" brushRef="#br0" timeOffset="1">20 231 8384,'-20'-19'3104,"20"19"-2400,0 38-224,0-38 736,0 20-768,20-20 672,-1 0-640,19 0 95,-18 0-319,18 0-96,20-20-96,-20 20-2303,1-19 1215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0 6560,'0'0'2432,"9"0"-1888,-18 10-160,9-10 1216,0 0-960,0 0 1152,0 0-1024,0 0 672,0 9-833,0 0 641,0 0-704,-9 0 224,9 9-448,0 0 96,0 0-256,0 0 128,0 1-160,-9 8 224,9-9-224,-9 9 32,9-9-96,0 10-64,0-10 32,0 9-128,0-9 64,-9 0 96,18 9-32,-9-8-32,0-1 32,-9 9-32,9 0 0,0 0 64,0 1-32,-8-1-96,8-9 32,0 9 96,0-9-32,0 10 64,0-10-64,-9 0-96,9 0 32,0 9-32,0-9 0,-9 1 192,9-1-64,0 0-32,0 0 0,0 9-32,0-9 0,0 10-160,0-1 96,0-9 96,9 9 0,-9-9-96,0 10 32,0-10 96,9 0-32,-9 9 64,0-9-64,0 0-96,8 1 32,-8 8 160,0-9-64,0 0-96,0 9 0,0-9 96,9 10-32,-9-10-96,0 9 32,0-9 320,0 0-192,0 10-160,9-10 32,-9 0 64,0 0 0,0 0 128,9 0-96,-9 0 32,0 1-32,0-1-64,0 0 32,0 0-32,0 0 0,0 0 0,9 10 0,-9-10 128,0 0-64,0 9-160,0-9 32,0 0 160,0 1-32,0-1-96,9 0 0,-9 0 160,0 0-64,0 0-32,0-9 0,0 9 96,0 1-64,0-10-96,0 9 0,0-9 160,0 9-64,0 0-160,0-9 32,0 9 160,0 1-32,0-1 32,8 0-32,-8 0-128,0-9 32,0 9-32,9-9 0,-9 10 192,0-10-64,0 0-160,0 0 32,0 0 320,9 0-160,-18 0-64,9 0-64,0-9 384,0 9-192,-9-18 288,1 9-256,-1-9-96,0 0-64,0-9 384,0 0-224,-8-10-160,8 10-32,0-9 192,-9 9-96,10 0 192,-1 9-192,0-10-160,0 10 0,9 0-96,-9 0 64,9 9 0,0-9 32,-9 9-96,18 0 96,-9 0 32,9 9 32,-9 0-96,9 0 64,0 10-32,0-1 0,-1 0 128,10 9-32,-9-9-32,0 0 32,8 1-32,-8-1 0,9-9-224,-9 9 128,8-9 32,1 0 64,-9 0 64,8-9-32,-8 0 64,9 0-64,-1-9 960,-8 9-544,0-18 320,0 9-448,0-18 32,0 8-224,-1-8 64,1 0-96,-9-9-128,0 18 0,0-1-2368,0 1 1312,-9 9-4288,1 0 3008</inkml:trace>
  <inkml:trace contextRef="#ctx0" brushRef="#br0" timeOffset="1">626 1153 7968,'-9'-9'2944,"9"0"-2272,-8 0-192,-28 9 2208,36 0-1568,0 9 1087,9 0-1279,-9 9-352,9 0-384,-9 18 352,9 10-320,0-1 128,-9 0-224,8 10 0,1-1-64,-9 1 32,9-10-64,-9 0-96,9-8 32,-9-1-1440,0-18 768,0-9-2719,0-9 1919,-9-9-4096,9 0 3136</inkml:trace>
  <inkml:trace contextRef="#ctx0" brushRef="#br0" timeOffset="2">362 1179 9056,'-9'0'3360,"9"0"-2624,-9-18-192,18 9 1600,-9 9-1281,9-9 1409,8 0-1280,1-9 800,8 0-1024,10 9 608,-1-9-832,9 9-128,0-1-256,0 1-416,-8 9 160,8 0-1312,-9 0 768,9 0-1152,-9 0 1056,9 0-2048,-8 0 1569</inkml:trace>
  <inkml:trace contextRef="#ctx0" brushRef="#br0" timeOffset="3">600 1326 10048,'9'0'3712,"-9"0"-2880,18 0-224,-9-9 2847,8 9-2015,1-10 1248,0 1-1568,8-9-128,1 18-608,-1-18-256,1 9-64,-10-10-2880,10 10 1536</inkml:trace>
  <inkml:trace contextRef="#ctx0" brushRef="#br0" timeOffset="4">1005 889 9216,'0'0'3424,"0"0"-2656,0 9-224,0-9 2239,0 9-1631,0-9 864,9 9-1184,0 0 448,-9 1-736,9 8 64,0 0-352,0-9-96,-1 9-96,-8 0-64,9 0 32,0-9-384,0 0 192,0 10-3200,-1-19 1856,1 0-5151,0-9 3743</inkml:trace>
  <inkml:trace contextRef="#ctx0" brushRef="#br0" timeOffset="5">1164 862 7712,'-9'0'2880,"9"0"-2240,-8 28-192,-1-19 1792,9 9-1312,-9-9 991,9 9-1151,-9-9-192,0 0-352,9 0-2399,-9 0 1151,9 0-1568,0-9 1504,0 0-160,9 0 768,-9-9 480,9 9 32,-9-18 1856,9 18-1024,-9-18 1952,9 9-1601,-9 0 833,0 9-1184,9 0 768,-1 0-928,1 0-288,0 9-256,9-9-1280,-9 9 608,-1 0-3584,1-9 2273</inkml:trace>
  <inkml:trace contextRef="#ctx0" brushRef="#br0" timeOffset="6">1315 763 11040,'0'18'4096,"0"-18"-3168,-9 36-289,9-18 1153,0 0-1120,-9 10-192,9-10-320,-9 9-1632,9-9 800</inkml:trace>
  <inkml:trace contextRef="#ctx0" brushRef="#br0" timeOffset="7">459 881 6144,'-9'9'2272,"9"-9"-1760,-8 9-160,8-9 1088,0 9-864,-9-9 1408,9 0-1152,-9 0 1248,0 9-1217,9-9 705,0 0-896,-9 0-32,9 9-352,0-9 512,9 0-448,-9 0 192,18 0-320,-9 0 64,-1 0-160,19-9-64,-9 9-32,8-9-128,1 9 64,8-9 32,0 0 0,0-9 128,-8 9-64,8 0-160,-17 0 32,8-10 256,1 10-128,-9-9 128,-1 9-96,-8 0 576,0-9-384,-9 9 960,0 0-704,-9 9 288,-9-10-480,10 10-64,-1-9-160,-9 9-96,9 0 0,-8-9-1728,17 9 928,-9 0-4352,9 0 2848</inkml:trace>
  <inkml:trace contextRef="#ctx0" brushRef="#br0" timeOffset="8">874 1552 6144,'0'-9'2272,"0"9"-1760,0 0-160,0 9 1312,0-9-992,9 9 64,-9-9-416,0 0 256,0 9-320,0-9 800,9 0-608,-9 0 576,9-9-577,0 9 385,-9-9-480,9 9 320,-1-9-384,1 0-224,0 0-64,-9 0 64,9 0-32,0 0-32,-9 0 32,0 0 160,0 0-96,0 0 384,0-1-256,-9 10 512,0-9-416,-9 9 224,10 9-320,-10 1-288,0-1 32,0 0 128,1 9-32,-1 0 128,18 0-128,-9 9 128,0-9-128,9 1 128,9-1-128,0 0-32,9 0 0,-1-9-32,10 0 0,8-9-2048,-8 0 1120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58 6464,'0'0'2400,"0"0"-1856,0 8-160,-9-8 512,9 0-576,0 7 416,0 0-416,0 1 832,0-1-672,0 8 288,0-8-448,0 8-256,0 7-64,9-7 192,-9-1-96,0 8 32,9-7-64,-9 7 32,9 0-64,-9 0-160,9 7 64,-9 1 320,0-8-160,9 7 128,-9 1-128,0-1 0,9-7-32,-9 7 383,0 1-255,0-1 128,0-7-192,0 7 288,0-7-224,0 8 384,0-1-320,0 1-128,0-8-64,0 7-64,0 0 0,0-7 64,0 0-32,8 0-96,-8 0 32,0 1 96,9-9-32,-9 8-32,0 0 32,0 0 32,9 0-32,-9 0 128,9 8-96,-9-8-96,0 0 0,9 0 160,-9 0-64,0-7-160,9 7 32,-9 0 96,0-8 0,0 8 192,0-7-128,0 7 32,0-7-64,0 7-64,0 0 32,0-8-32,0 8 0,0-7 0,0 7 0,0-7 64,0 7-32,0-7-32,0 7 32,0-8-128,0 1 64,0 0 32,0-1 0,0 1 64,0 7-32,-9-7-32,9 7 32,0-7-32,0-1 0,0 1 64,0 0-32,0 7-32,0-8 32,-9 1-192,18 0 96,-9-8 320,0 8-160,-9-1 0,9 1-64,0 7 32,0-7-32,0-1 64,0-6-64,0 14 64,0-15-64,0 8-96,0 0 32,-9 7-32,18-8 0,-9 1 64,0 0 0,0-1 352,0 1-192,-9 0 0,9-1-96,0 1-64,0-8 32,0 1-32,0-1 0,0 8 64,0-8-32,0 8-96,0-8 32,0 1 32,0-1 0,0 0-1760,0 1 960</inkml:trace>
  <inkml:trace contextRef="#ctx0" brushRef="#br0" timeOffset="1">115 37 7296,'-9'7'2720,"0"-7"-2112,9 7-192,0 8 1760,0-15-1280,0 15 1120,-9 0-1153,0-1 161,1 8-608,-1 0-160,0-7-160,0 15 0,0-16-64,1 8 64,-1-7-64,0 7-160,9-7 64,-9-8 160,9 8-32,0-15-32,0 7 0,9-7-32,-9 8 0,9-16 0,0 1 0,-1-1 192,1 1-96,9-15 32,-9 7-64,8-7-64,-8 0 32,9-7 160,-9 7-96,-1-8-32,10 16-32,-9-16-32,0 16 0,-1-1 128,1 0-64,0 0 32,0 8-32,0 0 96,0-1-96,-1 1 192,10 7-160,-9 0 384,0 7-256,-1-7 32,1 15-160,9 0 288,-9-1-192,0 9 32,-1-1-128,1 0-192,9 0 32,-9-8-608,0 1 384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8:5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88 291 6400,'0'-9'2368,"0"-9"-1856,0 9-128,0 18 1568,0 0-1152,0-9 928,0 18-992,0-10 895,9 10-959,-9 9 512,9 8-672,-9 9 576,9 0-640,-9 0-288,0 0-128,9 9 32,-9-17-32,0 8-32,9-9 32,-9-8-1728,0-1 928</inkml:trace>
  <inkml:trace contextRef="#ctx0" brushRef="#br0" timeOffset="1">9 256 10208,'-9'-9'3776,"9"9"-2912,0 9-256,0-9 1695,9 0-1375,-9 0 704,9 0-960,9 0 320,-10 0-576,19 0 544,-1 0-544,18 0-224,-8 0-96,8-9-32,0 9-32,-9-9-288,0 9 128,10 0-1504,-10 0 896,0-9-2432,-8 1 1792,-1-1-5503,-8 9 3839</inkml:trace>
  <inkml:trace contextRef="#ctx0" brushRef="#br0" timeOffset="2">194 539 8544,'0'0'3168,"0"0"-2464,0 9-192,0-9 3263,9 8-2175,0-8 1312,0 0-1696,8-8-32,-8 8-736,9 0-256,0-9-128,8 9-1632,-8 0 864,-1-9-6975,10 0 4255</inkml:trace>
  <inkml:trace contextRef="#ctx0" brushRef="#br0" timeOffset="3">626 194 9568,'-8'9'3520,"8"-9"-2720,-18 35-256,18-17-192,0-9-320,0 8-96,0-8 32,0 0 160,0 0-64,0 0-96,9-9 0,-9 0 32,9-9 0,-9 0 64,8 0-32,-8-8 480,0 8-288,0-18 895,0 10-639,0-1 512,0 0-576,0 1 832,0 8-704,9 0 160,0 9-416,0 9-256,0 0-32,8-1-288,-8 10 160,9-9-2688,-9 9 1536,8-10-5119,1 1 3615</inkml:trace>
  <inkml:trace contextRef="#ctx0" brushRef="#br0" timeOffset="4">812 62 11648,'-9'0'4288,"9"0"-3329,-9 26-255,0-8 1568,9-1-1376,-9 10 128,1-1-608,-1 1-288,9-1-64,-9 1-1632,9-9 864</inkml:trace>
  <inkml:trace contextRef="#ctx0" brushRef="#br0" timeOffset="8">44 106 7392,'-8'-9'2720,"8"9"-2080,-9 18-224,9-9 1408,0 0-1088,-9-1 704,9 1-864,-9-9 831,9 9-799,-9-9 128,9 9-448,0-9 160,9 0-224,-9 0 64,0 0-160,9 0 352,0 0-256,8 0 96,1 0-192,9 0 64,-1 0-96,1-9-192,8 0 32,0 0 96,1 1 0,-10-1-32,1 9 32,-1-9 576,-8 0-320,-9 0 96,8 9-224,-8-8 480,0-1-384,-9 9 480,9-9-448,-9 0 288,0 0-320,-9 0 192,9 1-224,-18-1 0,9 9-128,1-9-608,-10 0 256,9 9-4896,0-9 2816</inkml:trace>
  <inkml:trace contextRef="#ctx0" brushRef="#br0" timeOffset="55878.4033">398 679 4736,'0'0'1760,"0"-5"-1376,0 5-96,0 0 1440,0 0-992,0 0 1472,0 0-1248,0 0 928,0 0-1088,0 0 287,5 5-639,-5-1 640,4 6-608,-4-1 416,0 5-544,5-1 384,-5 1-416,0 4-160,5 1-96,-5-1-160,0-4 64,0 0-608,0-1 352,0-3-3487,0-1 2079</inkml:trace>
  <inkml:trace contextRef="#ctx0" brushRef="#br0" timeOffset="56510.0553">526 601 8480,'0'0'3136,"0"0"-2432,-9 14-224,9-9 1088,0-1-960,-5 1 959,5-5-895,0 0 640,0 5-768,0-5 384,5 0-576,0 0 384,-1 0-416,1-5 256,-1 5-320,1-5 0,-1 5-160,6 0-64,-6 0 0,5 0-128,-4 0 64,4 5 32,-4-5 0,4 9 192,-5-4-96,1 9-448,4-5 160,-9 9-192,0-4 224,0 4-128,-4-4 160,-6 4-64,1 1 96,0-5 0,0 4 32,0-9 0,4 0 0,1-4 192,-6 0-64,6-5 480,-1-5-320,1 0 128,4 1-224,0-5 352,0 4-256,4 0 224,5 1-224,1 4 352,3 0-320,1 9-128,0-4-64,0 8 0,-1-3-32,-3 8-1280,-1-4 672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39:58.8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8202 4627 5056,'0'0'1888,"0"0"-1472,0 0-128,0 0 928,0 0-736,0 0 576,0 0-608,0 0 320,0 0-448,5 0 416,-5 0-448,4 0 224,-4-5-288,5 5 64,-5-5-160,5 5 352,-5-4-256,4 4 224,1-5-224,-1 5 128,6 0-96,-6 0-160,1 0 223,4 0-191,-5 5-96,6-1-64,-6 6 448,1-6-224,-1 5 64,1 1-160,0-6 160,-1 10-160,1-5-32,-1 0-32,-4 1 160,0 3-96,-4-3 320,4-1-224,-5 5-32,1-5-96,-6 4 160,6-3-128,-1-1 256,-4 5-224,0-5-96,0-5-64,0 6 320,-5-6-192,0-4 192,5 5-160,-5-10 64,5 5-96,4-4-64,-4-1 0,5 0-32,-1 1 0,5-5 0,0-1 0,5 6-96,-1-5 64,5-1-32,-4 6 0,4-1 0,5 1 0,-5 4 64,0 0 0,5 0 0,-5 0 0,0 0 64,-4 4-32,4 5 192,0-4-128,-4 4 448,4 0-288,-4 1 160,-1 3-256,1-3 0,-1-1-96,1-5-896,-1 1 448,1-5-4064,0 0 2465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2:2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5516 2737 4992,'0'0'1824,"0"0"-1408,0 5-128,-5-5 1984,10 4-1312,-10-8 1024,5 4-1152,0 0 960,0 0-1024,0 0 447,0 4-703,-4 1 416,4 0-512,0-1 192,0 5-352,-5 0 128,5 1-224,0 3 224,5 1-256,-5 0-32,9 0-64,-4 4 32,4-4-32,0 0-96,0-1 32,10-3-32,-6-1 0,1-9 192,0 4-64,0-8-224,0-1 64,-1-4 96,-4 0 32,-4-5-32,4 5 32,-9-5 576,5 0-320,-10 1 960,5 3-704,-4-3-352,-1 3-128,0 1 0,1 0-32,-1 9-160,5 0 64,0 5 32,0-1 32,0 5-160,5 1 96,-1-1-608,6 5 384,-1-1-1088,0 6 768,0-1-1600,5 0 1216,0 1-1695,-5-1 1503,0-4-512,5 4 960,-9 1-768,4-6 864,-9 6 320,0-6 224,0 6 2112,-5-5-1088,-4 4 2656,0 0-2017,-5 1 1729,0-6-1888,-4 6 800,-1-5-1280,-4-1 0,5 1-576,-5-5 128,5 0-256,-5-4-288,4 0 32,1-5-1184,9 0 640,-5-5-3904,9 5 2496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2:2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5475 2609 8896,'-5'5'3296,"5"-5"-2560,-4 9-224,4-9 992,0 5-928,-5-1 831,5-4-799,0 0 992,0 5-896,-5-5 672,5 0-832,0-5 160,0 5-416,0-9 160,0 4-224,5-4 224,0 0-256,-5-9 256,4 4-256,1-5-96,-1 6-64,1-10 32,0 4-32,4 1 64,-5 4-64,1-4 192,0 9-128,-1-1 96,1 6-96,4-1-64,-4 5 0,-1 0 224,5 9-128,1 1-96,-1-1-64,4 9 96,1-4-32,0 4 128,-5 1-96,5-1-32,-5-4 0,5 4-32,-5-4 0,0-5 0,1 5 0,-6-5 64,5 0-32,-4-4-1920,0 0 1024,-1-1-7743,1-4 4767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3:0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 7392,'0'-5'2720,"0"5"-2080,0 5-224,0-1 416,0 1-544,0 4 800,0 5-608,0 4 1664,5 1-1185,-5 3 833,0 6-1056,0 0-32,4 4-416,-4 0-128,5 0-96,-5 0-544,5-4 256,-5-10-1728,0 0 1056</inkml:trace>
  <inkml:trace contextRef="#ctx0" brushRef="#br0" timeOffset="584.987">5 96 6816,'-5'5'2528,"5"-5"-1984,0 5-128,0-5 1952,0 4-1376,0 1 448,5 4-864,-5-4 863,4-1-831,5 1 352,1 0-576,8-5 448,-4 0-512,9 0-64,0-5-160,-1-4-1696,1 4 864,5-4-6463,-5 0 3967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1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25092 10795 12544,'19'0'4639,"-19"0"-3583,0 38-320,0-38 1440,0 20-1344,0-1 448,0 0-768,0 20 320,20-1-480,-40 20-160,20 0-128,0-1-928,0-18 480,0-1-5184,20-18 3041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43:0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6070 4184 11392,'5'0'4224,"-5"0"-3297,9 4-255,-4 1 1408,-1-1-1280,5 6 512,1-1-768,3 5 544,6-1-640,4 1 288,-5 0-448,5 4-96,-4-4-96,-6 4-992,6 1 480,-6-1-1664,1-4 1152,-5-1-2592,1 1 1985</inkml:trace>
  <inkml:trace contextRef="#ctx0" brushRef="#br0" timeOffset="1">6291 4165 9056,'-5'0'3360,"5"0"-2624,-4 0-192,-1 5 1024,0-5-960,1 9 671,-5 0-735,0 5 352,-1 0-544,-3 4 1536,-1 5-1088,0 0 224,0 0-608,0 4-256,1-4-96,-1-4-704,5 4 352,4-10-2848,0 1 1728</inkml:trace>
  <inkml:trace contextRef="#ctx0" brushRef="#br0" timeOffset="2">6098 4092 9216,'0'0'3424,"0"0"-2656,4 0-224,-4-5 544,0 5-704,5 0 128,0-4-320,-1-1 799,-4 1-543,9-1 800,-4-4-736,0 0 128,4 0-384,0-5 192,0 0-256,0 5 512,1-5-384,3 5 640,-3 4-544,-1 5 416,0 0-480,0 5 192,0 0-320,1 13 0,-6-9-128,5 9 0,-4 1-32,-1-1-416,6-4 224,-6 4-2176,1-4 1280,-1 0-7103,1-1 4511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51:51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58 6464,'0'0'2400,"0"0"-1856,0 8-160,-9-8 512,9 0-576,0 7 416,0 0-416,0 1 832,0-1-672,0 8 288,0-8-448,0 8-256,0 7-64,9-8 192,-9 1-96,0 7 32,9-7-64,-9 7 32,9 0-64,-9 0-160,9 7 64,-9 1 320,0-8-160,9 7 128,-9 0-128,0 1 0,9-8-32,-9 7 383,0 0-255,0 1 128,0-8-192,0 7 288,0-7-224,0 8 384,0-1-320,0 0-128,0-7-64,0 8-64,0-1 0,0-7 64,0 0-32,8 0-96,-8 0 32,0 0 96,9-7-32,-9 7-32,0 0 32,0 0 32,9 0-32,-9 0 128,9 7-96,-9-7-96,0 0 0,9 0 160,-9 0-64,0-7-160,9 7 32,-9 0 96,0-7 0,0 7 192,0-7-128,0 7 32,0-8-64,0 8-64,0 0 32,0-7-32,0 7 0,0-7 0,0 7 0,0-8 64,0 8-32,0-7-32,0 7 32,0-7-128,0-1 64,0 1 32,0 0 0,0-1 64,0 8-32,-9-7-32,9 7 32,0-7-32,0 0 0,0-1 64,0 1-32,0 7-32,0-7 32,-9-1-192,18 1 96,-9-8 320,0 8-160,-9 0 0,9-1-64,0 8 32,0-7-32,0 0 64,0-8-64,0 15 64,0-15-64,0 8-96,0 0 32,-9 7-32,18-7 0,-9-1 64,0 1 0,0 0 352,0-1-192,-9 1 0,9 0-96,0-1-64,0-6 32,0-1-32,0 0 0,0 8 64,0-8-32,0 8-96,0-8 32,0 1 32,0-1 0,0 0-1760,0 1 960</inkml:trace>
  <inkml:trace contextRef="#ctx0" brushRef="#br0" timeOffset="1">115 37 7296,'-9'7'2720,"0"-7"-2112,9 7-192,0 8 1760,0-15-1280,0 15 1120,-9 0-1153,0-1 161,1 8-608,-1 0-160,0-7-160,0 14 0,0-14-64,1 7 64,-1-7-64,0 7-160,9-7 64,-9-8 160,9 8-32,0-15-32,0 7 0,9-7-32,-9 7 0,9-14 0,0 0 0,-1-1 192,1 1-96,9-15 32,-9 7-64,8-7-64,-8 0 32,9-7 160,-9 7-96,-1-8-32,10 16-32,-9-16-32,0 16 0,-1-1 128,1 0-64,0 0 32,0 8-32,0 0 96,0-1-96,-1 1 192,10 7-160,-9 0 384,0 7-256,-1-7 32,1 15-160,9 0 288,-9-1-192,0 9 32,-1-1-128,1 0-192,9 0 32,-9-8-608,0 1 384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3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21533 14932 6144,'-19'0'2272,"19"0"-1760,0 0-160,0 0 1088,0 0-864,0 0 1056,0 0-960,0-19 256,0 19-576,0 0-256,19-19-96,-19-1 288,19 1-192,20 0 128,-20 0-128,0-1 96,20 1-128,-1 19 32,-19-19-32,1 19-64,18 19 32,-38-19 224,19 19-129,-19 1-31,20-1-64,-40 0 512,20 20-288,-19-20 672,0 0-512,0-19 640,-20 19-608,1 1 288,18-20-448,1 0 192,-19 19-256,18-38 64,1 19-160,0-20 0,0 1-64,19 0-128,0 19 32,0-39-32,0 20 0,19 0 256,0 0-96,0-20-384,1 20 160,-1 0 288,0 19-64,0-20-64,1 20-64,-1 0 32,0 20 0,0-1 64,1 0-32,-20 0-96,19 1 32,-38 18 32,19 1 0,-20-20 192,1 0-96,-19 0 192,18 20-192,1-39-96,-19 0-32,18 0 160,1 0-64,0 0-32,0-19 0,19-1 96,0 20-64,-20-19-224,40 0 64,-20 19 192,0-19-64,19-1 64,0 20-32,20-19-64,-20 19 32,19 0-256,1 0 128,-20 0-256,20 0 224,-20 0 32,0 19 96,-19 1 128,0-1-64,-19 0-32,19-19 0,-39 19 448,20 1-256,-19-20 128,-1 0-224,1 0 0,18 0-64,1 0 32,0 0-64,0-20-32,-1 1 32,20 0-128,0 19 64,0-19 32,20-1 0,-1 1 192,0 0-96,0 0-256,1 19 96,18-20 0,-19 1 64,20 19-96,-1 0 64,-18 0 96,-1 0-32,0 19-32,0 1 32,-19-1 96,0 0-64,0 0 32,-19 1-32,0-1 448,0 0-288,-20-19 64,1 0-192,-1 0 0,20 0-32,0 0 32,-1 0-64,1-19-160,0 0 64,19-1-32,0 1 32,0 0 64,19 19 0,0-39 128,1 20-64,-1 0-160,0 19 32,0-19-32,20-1 32,-20 20 64,20 20 0,-20-20-160,0 19 96,0 0 96,1 20 0,-20-20 64,19 0-64,-19 0 64,-19 20-64,19-20 64,-20 0-64,-18-19 64,19 20-64,-20-20 256,20 19-160,-20-38-96,20 19-64,0-20 224,0 1-96,-1 0-256,1 0 96,19-1 64,0 1 32,19 0-224,-19 0 96,20-1 192,-1 1-64,0 0-64,20 19 0,-20-19-32,19 19 0,-18 19 0,18-19 0,1 19-96,-20 0 96,0 1 32,-19-1 32,0 0 0,0 0 0,-38 1 128,18-1-64,-18 0 480,-1 0-320,-18 1 192,18-20-256,1 0 0,-1 0-96,1-20 96,18 20-96,-18-19-96,38 0 0,-19 0 32,-1-1 0,20-18-160,0 19 96,20-1 32,-20 1 32,19 0-96,0 0 64,20-1-192,-1 1 128,1 19-256,-1 0 224,1 0-384,-1 19 288,-19-19 64,20 20 64,-20-1 96,-19 19 0,0-18 64,0-1-32,-19 0 64,0 20-64,-20-20 128,20-19-96,-20 0-32,20 0 0,-19 0-128,18-19 64,-18-1 160,19 1-64,-1 0-32,20 0 0,-19-20-128,19 20 64,0 0 96,0-1-32,0 1-96,19 19 32,1-19-192,18 0 128,1 19 192,-1-20-64,1 20-128,-1 20 32,1-20-96,-1 19 64,-19 0 192,1 0-32,-1 1-32,-19 18 0,-19-19 224,19 1-128,-20-20-96,1 19-64,-19 0 224,18-19-96,-18 0 96,-1 19-96,20-38-64,-19 19 0,18-19-32,1 0 0,0-1-96,19 20 64,-19-19 32,38 0 0,-19 0-96,19 19 64,0-39 32,1 39 0,18-38 0,-19 38 0,20-20-288,-1 1 160,1 19 192,-1-19-32,1 38 64,-20-19-32,1 19 32,-1 1-64,0-1 64,-19 19-64,0-18-32,0 18 32,-19-19-128,19 1 64,-19-1 96,-1 0-32,1-19-96,0 19 32,-20-19 96,39 0-32,-38-19 192,38 19-128,-20-19-32,1 19-32,19-19-128,0-1 64,0 20-128,0-19 96,19 19-32,1-19 32,-1 19 0,0 0 0,0 0 64,20 0 0,-20 0 0,1 19 0,-1-19-96,19 19 64,-38 1 32,20-20 0,-40 19 128,20 0-64,0 0 32,-19 1-32,0-20 96,0 19-96,-20-19-96,20 0 0,-1 0 96,1 0-32,-19 0 64,18 0-64,1-19-32,19-1 32,-19 1-256,19 19 128,0-19 96,19 0 32,-19-1-96,0 1 32,19 19-128,1-19 96,-20 19 96,19-19 0,0 19 128,20 0-96,-20 0-160,0 0 32,1 0 32,-1 19 32,-19 0 64,0 0-32,0 1 64,0-1-64,-19 0 64,-1 0-64,1 1 64,-20-1-64,20-19 192,-19 19-128,-1-19-32,20 0-32,0 0-128,-1 0 64,1-19 32,0 19 0,19 0 0,-19-19 0,19-1 0,0 1 0,19 0-96,-19 19 64,19-19-128,0-1 96,1 1 96,-1 19 0,0-19-96,20 19 32,-39-19 96,38 19-32,-38 0 128,39 19-96,-39-19-160,19 0 32,-19 19 96,19 0 0,-38-19 192,19 20-128,-19-20-320,-1 0 128,1 19 96,0-19 0,0 0 96,-1 0-64,1-19-32,19 19 32,-19-20-32,19 20 0,0-19 128,0 0-64,19 0 128,-19-1-128,19 1-320,-19 0 160,20 0 96,-1-1 0,-19 1 160,19 19-96,-19-19-96,19 19 0,-19 0 160,0 0-64,0 0-160,20 19 32,-20 0 160,0 1-32,-20-20 32,20 19-32,0 0-64,-19 0 32,19 1 32,-19-1-32,0 0-288,19 0 128,-20-19 128,1 20 0,0-20-128,0 0 64,19 0 96,-20 0 0,20-20 128,0 1-96,-19 0-512,19 19 224,19-19 224,-19-1 32,20 1-288,-1 0 160,0 0-64,20-1 96,-20 1 0,19 19 0,1-19-288,-20 19 192,20 19 192,-1 0 0,1-19-288,-1 20 160,-18-1 160,-1 0-32,-19 20 0,0-20 0,0 0 96,-19 0-64,-1 1-320,-18-1 160,-1 0 288,1 20-96,-20-39 128,19 19-128,-18-38 0,18 19-32,-19 0 32,20-20-64,-1 1 128,20 0-96,0 0-160,0-1 32,19 1 32,0 0 32,0 0 192,19-1-96,0 1-608,0 19 288,20-19 224,-1 19 0,20 0 32,-19 0 0,-1 0-128,1 19 64,-1 0 32,1 1 0,-20-1-96,0 19 64,1-18 32,-1 18 0,-38 1 0,19-20 0,-20 0 0,1 20 0,-19-20 192,18-19-96,-18 0-160,-1 0 0,1 0-32,-1 0 32,1-19 128,18-1-32,-18 1-96,19 19 32,19-38-32,-20 38 0,20-39 192,0 20-64,20 0-96,-20 19 0,19-20 32,0 1 0,20 0-160,-1 19 96,1 0-32,-1 0 32,1 0 0,-1 19 0,1 0 192,-20 1-64,0-1-32,1 19 0,-20-18 96,0-1-64,-20 0 32,20 0-32,-19-19-192,0 20 64,-20-20-32,20 19 32,0-38 480,-20 19-224,20-20-512,0 20 160,-1-19 128,1 0 32,19 0-64,0 19 32,0-20 96,0 1-32,19 0 64,1 0-64,-20-1-32,38 1 32,-19 0-192,1 19 96,-1-19-96,20 19 64,-20 19 192,0-19-32,0 19 32,1 0-32,-1 1-128,0-1 32,-38 0 96,19 20-32,0-20-32,-19 0 32,-1 0-128,1 20 64,0-39-32,-20 19 0,20 0 192,-20-19-64,20-19 192,-19 19-160,-1-19-256,20 19 96,0-19 64,-1-1 32,1 1-160,0 0 64,19 0 96,0-20 0,19 20-96,-19 0 32,19-1 96,1 1-32,18 0-96,1 0 32,-1-1-32,1 20 0,-1-19 64,1 19 0,-1 0-96,1 0 64,-20 0 160,0 19-64,1-19 32,-20 20-32,-20-1-64,20 19 32,-19-18 96,0-1-64,-20-19 320,1 19-192,19-19-96,-20 0-64,0-19 320,20 19-192,-19-19 0,38 19-96,-20-20-320,20 20 128,0-19-384,0 19 288,20-19-3328,-1 19 1952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9T20:29:4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38 712 6400,'19'-39'2368,"-19"39"-1856,20 39-128,-20-39 1280,19 19-992,0-19-128,1 0-352,-20 0 64,19 0-160,0 0 256,0 0-224,1 20 256,18-1-256,-38 0 160,39 20-160</inkml:trace>
  <inkml:trace contextRef="#ctx0" brushRef="#br0" timeOffset="217.798">442 20 7872,'-19'-20'2944,"19"20"-2304,0 39-160,0-20 1152,19 0-992,-19 39 928,0 0-897,20 0 929,-1 19-928,-19 19-192,19-19-288,0 0-1920,20-20 960,-20 1-3679,19 0 2495</inkml:trace>
  <inkml:trace contextRef="#ctx0" brushRef="#br0" timeOffset="464.8246">347 482 9984,'-20'0'3680,"20"0"-2848,39 39-256,-20-39 608,0 19-769,20-19-95,-1 19-192,1-38-320,19 19 96,-1-19-2431,1-1 1407</inkml:trace>
  <inkml:trace contextRef="#ctx0" brushRef="#br0" timeOffset="717.655">1078 385 8480,'-77'20'3136,"77"-20"-2432,-77 77-224,38-39 672,20 1-736,-19-1 1536,-1-19-1121,20 1 705,0-1-896,-1 0-160,20-19-288,0 0-64,20 0-64,-1 19 32,0-19-64,20 0-224,-1 0 96,1-19 32,18 19 64,-18 0-288,19 19 160,-20 1-672,1-1 480,-20 0 384,-19 0 0,0 20 448,-19 0-288,-1-1-480,-18 1 160</inkml:trace>
  <inkml:trace contextRef="#ctx0" brushRef="#br0" timeOffset="1449.0191">19 558 8224,'-19'0'3040,"19"0"-2368,0 77-160,0-57 1312,0-1-1088,0 0 288,0 20-640,0-20-289,19 0-95,-19 20 128,0-20-64,0 0 128,20 0-128,-20 1-96,0-1 0,0-19 96,19 0-32,-19 0 64,0 0-64,0-19 480,0-1-288,0 1 480,0 19-416,0-38 224,0 38-288,0-39 128,19 39-192,0-38 288,-19 38-256,0-20 96,20 20-160,-1-19 224,-19 19-224,19 0 160,0 0-160,-19 19 0,20 1-64,-1-1-128,19 0 32,-18 20 32,-1-20 0,0 0-448,20 0 256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B8588-91B5-4CE0-BE17-F20964B699A2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1A2A-B77E-4BD5-ADAA-145CB5FAE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Incline planes: Monday</a:t>
            </a:r>
          </a:p>
          <a:p>
            <a:endParaRPr lang="en-US" dirty="0"/>
          </a:p>
          <a:p>
            <a:r>
              <a:rPr lang="en-US" dirty="0"/>
              <a:t>Coupled systems: Monday</a:t>
            </a:r>
          </a:p>
          <a:p>
            <a:endParaRPr lang="en-US" dirty="0"/>
          </a:p>
          <a:p>
            <a:r>
              <a:rPr lang="en-US" dirty="0"/>
              <a:t>Pulley’s and mechanical advantage: Thursday</a:t>
            </a:r>
          </a:p>
          <a:p>
            <a:endParaRPr lang="en-US" dirty="0"/>
          </a:p>
          <a:p>
            <a:r>
              <a:rPr lang="en-US" dirty="0"/>
              <a:t>Uniform circular motion: 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A2A-B77E-4BD5-ADAA-145CB5FAE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0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png"/><Relationship Id="rId117" Type="http://schemas.openxmlformats.org/officeDocument/2006/relationships/image" Target="../media/image56.png"/><Relationship Id="rId21" Type="http://schemas.openxmlformats.org/officeDocument/2006/relationships/customXml" Target="../ink/ink10.xml"/><Relationship Id="rId42" Type="http://schemas.openxmlformats.org/officeDocument/2006/relationships/image" Target="../media/image29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42.png"/><Relationship Id="rId84" Type="http://schemas.openxmlformats.org/officeDocument/2006/relationships/image" Target="../media/image50.png"/><Relationship Id="rId89" Type="http://schemas.openxmlformats.org/officeDocument/2006/relationships/customXml" Target="../ink/ink44.xml"/><Relationship Id="rId112" Type="http://schemas.openxmlformats.org/officeDocument/2006/relationships/customXml" Target="../ink/ink66.xml"/><Relationship Id="rId16" Type="http://schemas.openxmlformats.org/officeDocument/2006/relationships/image" Target="../media/image16.png"/><Relationship Id="rId107" Type="http://schemas.openxmlformats.org/officeDocument/2006/relationships/customXml" Target="../ink/ink62.xml"/><Relationship Id="rId11" Type="http://schemas.openxmlformats.org/officeDocument/2006/relationships/customXml" Target="../ink/ink5.xml"/><Relationship Id="rId32" Type="http://schemas.openxmlformats.org/officeDocument/2006/relationships/image" Target="../media/image24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7.png"/><Relationship Id="rId74" Type="http://schemas.openxmlformats.org/officeDocument/2006/relationships/image" Target="../media/image45.png"/><Relationship Id="rId79" Type="http://schemas.openxmlformats.org/officeDocument/2006/relationships/customXml" Target="../ink/ink39.xml"/><Relationship Id="rId102" Type="http://schemas.openxmlformats.org/officeDocument/2006/relationships/customXml" Target="../ink/ink57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9.png"/><Relationship Id="rId90" Type="http://schemas.openxmlformats.org/officeDocument/2006/relationships/customXml" Target="../ink/ink45.xml"/><Relationship Id="rId95" Type="http://schemas.openxmlformats.org/officeDocument/2006/relationships/customXml" Target="../ink/ink50.xml"/><Relationship Id="rId19" Type="http://schemas.openxmlformats.org/officeDocument/2006/relationships/customXml" Target="../ink/ink9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customXml" Target="../ink/ink13.xml"/><Relationship Id="rId30" Type="http://schemas.openxmlformats.org/officeDocument/2006/relationships/image" Target="../media/image23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32.png"/><Relationship Id="rId56" Type="http://schemas.openxmlformats.org/officeDocument/2006/relationships/image" Target="../media/image36.png"/><Relationship Id="rId64" Type="http://schemas.openxmlformats.org/officeDocument/2006/relationships/image" Target="../media/image40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customXml" Target="../ink/ink55.xml"/><Relationship Id="rId105" Type="http://schemas.openxmlformats.org/officeDocument/2006/relationships/customXml" Target="../ink/ink60.xml"/><Relationship Id="rId113" Type="http://schemas.openxmlformats.org/officeDocument/2006/relationships/image" Target="../media/image54.png"/><Relationship Id="rId118" Type="http://schemas.openxmlformats.org/officeDocument/2006/relationships/customXml" Target="../ink/ink69.xml"/><Relationship Id="rId8" Type="http://schemas.openxmlformats.org/officeDocument/2006/relationships/image" Target="../media/image12.png"/><Relationship Id="rId51" Type="http://schemas.openxmlformats.org/officeDocument/2006/relationships/customXml" Target="../ink/ink25.xml"/><Relationship Id="rId72" Type="http://schemas.openxmlformats.org/officeDocument/2006/relationships/image" Target="../media/image44.png"/><Relationship Id="rId80" Type="http://schemas.openxmlformats.org/officeDocument/2006/relationships/image" Target="../media/image48.png"/><Relationship Id="rId85" Type="http://schemas.openxmlformats.org/officeDocument/2006/relationships/customXml" Target="../ink/ink42.xml"/><Relationship Id="rId93" Type="http://schemas.openxmlformats.org/officeDocument/2006/relationships/customXml" Target="../ink/ink48.xml"/><Relationship Id="rId98" Type="http://schemas.openxmlformats.org/officeDocument/2006/relationships/customXml" Target="../ink/ink53.xml"/><Relationship Id="rId121" Type="http://schemas.openxmlformats.org/officeDocument/2006/relationships/image" Target="../media/image58.png"/><Relationship Id="rId3" Type="http://schemas.openxmlformats.org/officeDocument/2006/relationships/customXml" Target="../ink/ink1.xml"/><Relationship Id="rId12" Type="http://schemas.openxmlformats.org/officeDocument/2006/relationships/image" Target="../media/image14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7.png"/><Relationship Id="rId46" Type="http://schemas.openxmlformats.org/officeDocument/2006/relationships/image" Target="../media/image31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8.xml"/><Relationship Id="rId108" Type="http://schemas.openxmlformats.org/officeDocument/2006/relationships/customXml" Target="../ink/ink63.xml"/><Relationship Id="rId116" Type="http://schemas.openxmlformats.org/officeDocument/2006/relationships/customXml" Target="../ink/ink68.xml"/><Relationship Id="rId20" Type="http://schemas.openxmlformats.org/officeDocument/2006/relationships/image" Target="../media/image18.png"/><Relationship Id="rId41" Type="http://schemas.openxmlformats.org/officeDocument/2006/relationships/customXml" Target="../ink/ink20.xml"/><Relationship Id="rId54" Type="http://schemas.openxmlformats.org/officeDocument/2006/relationships/image" Target="../media/image35.png"/><Relationship Id="rId62" Type="http://schemas.openxmlformats.org/officeDocument/2006/relationships/image" Target="../media/image39.png"/><Relationship Id="rId70" Type="http://schemas.openxmlformats.org/officeDocument/2006/relationships/image" Target="../media/image43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52.png"/><Relationship Id="rId91" Type="http://schemas.openxmlformats.org/officeDocument/2006/relationships/customXml" Target="../ink/ink46.xml"/><Relationship Id="rId96" Type="http://schemas.openxmlformats.org/officeDocument/2006/relationships/customXml" Target="../ink/ink51.xml"/><Relationship Id="rId11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2.png"/><Relationship Id="rId36" Type="http://schemas.openxmlformats.org/officeDocument/2006/relationships/image" Target="../media/image26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customXml" Target="../ink/ink61.xml"/><Relationship Id="rId114" Type="http://schemas.openxmlformats.org/officeDocument/2006/relationships/customXml" Target="../ink/ink67.xml"/><Relationship Id="rId119" Type="http://schemas.openxmlformats.org/officeDocument/2006/relationships/image" Target="../media/image57.png"/><Relationship Id="rId10" Type="http://schemas.openxmlformats.org/officeDocument/2006/relationships/image" Target="../media/image13.png"/><Relationship Id="rId31" Type="http://schemas.openxmlformats.org/officeDocument/2006/relationships/customXml" Target="../ink/ink15.xml"/><Relationship Id="rId44" Type="http://schemas.openxmlformats.org/officeDocument/2006/relationships/image" Target="../media/image30.png"/><Relationship Id="rId52" Type="http://schemas.openxmlformats.org/officeDocument/2006/relationships/image" Target="../media/image34.png"/><Relationship Id="rId60" Type="http://schemas.openxmlformats.org/officeDocument/2006/relationships/image" Target="../media/image38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47.png"/><Relationship Id="rId81" Type="http://schemas.openxmlformats.org/officeDocument/2006/relationships/customXml" Target="../ink/ink40.xml"/><Relationship Id="rId86" Type="http://schemas.openxmlformats.org/officeDocument/2006/relationships/image" Target="../media/image51.png"/><Relationship Id="rId94" Type="http://schemas.openxmlformats.org/officeDocument/2006/relationships/customXml" Target="../ink/ink49.xml"/><Relationship Id="rId99" Type="http://schemas.openxmlformats.org/officeDocument/2006/relationships/customXml" Target="../ink/ink54.xml"/><Relationship Id="rId101" Type="http://schemas.openxmlformats.org/officeDocument/2006/relationships/customXml" Target="../ink/ink56.xml"/><Relationship Id="rId122" Type="http://schemas.openxmlformats.org/officeDocument/2006/relationships/customXml" Target="../ink/ink71.xml"/><Relationship Id="rId4" Type="http://schemas.openxmlformats.org/officeDocument/2006/relationships/image" Target="../media/image10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7.png"/><Relationship Id="rId39" Type="http://schemas.openxmlformats.org/officeDocument/2006/relationships/customXml" Target="../ink/ink19.xml"/><Relationship Id="rId109" Type="http://schemas.openxmlformats.org/officeDocument/2006/relationships/customXml" Target="../ink/ink64.xml"/><Relationship Id="rId34" Type="http://schemas.openxmlformats.org/officeDocument/2006/relationships/image" Target="../media/image25.png"/><Relationship Id="rId50" Type="http://schemas.openxmlformats.org/officeDocument/2006/relationships/image" Target="../media/image33.png"/><Relationship Id="rId55" Type="http://schemas.openxmlformats.org/officeDocument/2006/relationships/customXml" Target="../ink/ink27.xml"/><Relationship Id="rId76" Type="http://schemas.openxmlformats.org/officeDocument/2006/relationships/image" Target="../media/image46.png"/><Relationship Id="rId97" Type="http://schemas.openxmlformats.org/officeDocument/2006/relationships/customXml" Target="../ink/ink52.xml"/><Relationship Id="rId104" Type="http://schemas.openxmlformats.org/officeDocument/2006/relationships/customXml" Target="../ink/ink59.xml"/><Relationship Id="rId120" Type="http://schemas.openxmlformats.org/officeDocument/2006/relationships/customXml" Target="../ink/ink70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customXml" Target="../ink/ink47.xml"/><Relationship Id="rId2" Type="http://schemas.openxmlformats.org/officeDocument/2006/relationships/image" Target="../media/image7.png"/><Relationship Id="rId29" Type="http://schemas.openxmlformats.org/officeDocument/2006/relationships/customXml" Target="../ink/ink14.xml"/><Relationship Id="rId24" Type="http://schemas.openxmlformats.org/officeDocument/2006/relationships/image" Target="../media/image20.png"/><Relationship Id="rId40" Type="http://schemas.openxmlformats.org/officeDocument/2006/relationships/image" Target="../media/image28.png"/><Relationship Id="rId45" Type="http://schemas.openxmlformats.org/officeDocument/2006/relationships/customXml" Target="../ink/ink22.xml"/><Relationship Id="rId66" Type="http://schemas.openxmlformats.org/officeDocument/2006/relationships/image" Target="../media/image41.png"/><Relationship Id="rId87" Type="http://schemas.openxmlformats.org/officeDocument/2006/relationships/customXml" Target="../ink/ink43.xml"/><Relationship Id="rId110" Type="http://schemas.openxmlformats.org/officeDocument/2006/relationships/customXml" Target="../ink/ink65.xml"/><Relationship Id="rId115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F1733-D337-4398-88AA-33C88D6B7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PH201: 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751FB-E426-44FE-B07F-03DFFD23E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421224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AF6DD-4AEA-4A22-BBCB-9E2D30C8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and Free Body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F486-1C47-4DDC-9D4F-98348E2068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Newton’s 2</a:t>
                </a:r>
                <a:r>
                  <a:rPr lang="en-US" baseline="30000" dirty="0"/>
                  <a:t>nd</a:t>
                </a:r>
                <a:r>
                  <a:rPr lang="en-US" dirty="0"/>
                  <a:t> law: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𝐶𝑜𝑀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 Free Body Diagram (FBD) is a visual representation of Newton’s 2</a:t>
                </a:r>
                <a:r>
                  <a:rPr lang="en-US" baseline="30000" dirty="0"/>
                  <a:t>nd</a:t>
                </a:r>
                <a:r>
                  <a:rPr lang="en-US" dirty="0"/>
                  <a:t> law.</a:t>
                </a:r>
              </a:p>
              <a:p>
                <a:r>
                  <a:rPr lang="en-US" dirty="0"/>
                  <a:t>A Free Body Diagram should indicate</a:t>
                </a:r>
              </a:p>
              <a:p>
                <a:pPr lvl="1"/>
                <a:r>
                  <a:rPr lang="en-US" dirty="0"/>
                  <a:t>Direction of net force and hence the acceleration of the center of mass</a:t>
                </a:r>
              </a:p>
              <a:p>
                <a:r>
                  <a:rPr lang="en-US" dirty="0"/>
                  <a:t>A Free Body Diagram should include</a:t>
                </a:r>
              </a:p>
              <a:p>
                <a:pPr lvl="1"/>
                <a:r>
                  <a:rPr lang="en-US" dirty="0"/>
                  <a:t>All forces needed to represent the direction of net force accurately.</a:t>
                </a:r>
              </a:p>
              <a:p>
                <a:r>
                  <a:rPr lang="en-US" dirty="0"/>
                  <a:t>Force notation used will include both superscripts and subscripts.  For example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interpreted as the “Normal” force of object 1 acting on object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CAF486-1C47-4DDC-9D4F-98348E2068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68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7CAA-16CC-4CFF-B3F5-745373AD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FBD’s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E703A-1FE5-4849-9782-CABA37E6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80" y="2446798"/>
            <a:ext cx="4609943" cy="3749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01E2760-83AA-4C2E-B9A7-4B336650D2D5}"/>
                  </a:ext>
                </a:extLst>
              </p14:cNvPr>
              <p14:cNvContentPartPr/>
              <p14:nvPr/>
            </p14:nvContentPartPr>
            <p14:xfrm>
              <a:off x="4657725" y="3514725"/>
              <a:ext cx="200520" cy="65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01E2760-83AA-4C2E-B9A7-4B336650D2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53045" y="3510048"/>
                <a:ext cx="209160" cy="665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00AFE29-B502-42C3-9750-CEACBA2D6E40}"/>
                  </a:ext>
                </a:extLst>
              </p14:cNvPr>
              <p14:cNvContentPartPr/>
              <p14:nvPr/>
            </p14:nvContentPartPr>
            <p14:xfrm>
              <a:off x="4048065" y="3543165"/>
              <a:ext cx="371700" cy="6859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00AFE29-B502-42C3-9750-CEACBA2D6E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43743" y="3538846"/>
                <a:ext cx="380344" cy="694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1D171C7-6678-4B20-BD15-43125CBD2D80}"/>
                  </a:ext>
                </a:extLst>
              </p14:cNvPr>
              <p14:cNvContentPartPr/>
              <p14:nvPr/>
            </p14:nvContentPartPr>
            <p14:xfrm>
              <a:off x="5694202" y="2563053"/>
              <a:ext cx="395280" cy="46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1D171C7-6678-4B20-BD15-43125CBD2D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9882" y="2558733"/>
                <a:ext cx="40392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1F067FE-E58C-44AE-8591-8371BF5FD39C}"/>
                  </a:ext>
                </a:extLst>
              </p14:cNvPr>
              <p14:cNvContentPartPr/>
              <p14:nvPr/>
            </p14:nvContentPartPr>
            <p14:xfrm>
              <a:off x="5888062" y="2791653"/>
              <a:ext cx="117900" cy="20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1F067FE-E58C-44AE-8591-8371BF5FD3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3762" y="2787406"/>
                <a:ext cx="126501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CBD0AA-62EF-4452-B2C0-B50F2FAB95DF}"/>
                  </a:ext>
                </a:extLst>
              </p14:cNvPr>
              <p14:cNvContentPartPr/>
              <p14:nvPr/>
            </p14:nvContentPartPr>
            <p14:xfrm>
              <a:off x="6192982" y="2597613"/>
              <a:ext cx="741420" cy="443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CBD0AA-62EF-4452-B2C0-B50F2FAB95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8303" y="2593293"/>
                <a:ext cx="750058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9DD82D7-B775-448D-8B06-43D8677A2DB4}"/>
                  </a:ext>
                </a:extLst>
              </p14:cNvPr>
              <p14:cNvContentPartPr/>
              <p14:nvPr/>
            </p14:nvContentPartPr>
            <p14:xfrm>
              <a:off x="7273522" y="2736213"/>
              <a:ext cx="291060" cy="2842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9DD82D7-B775-448D-8B06-43D8677A2D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69210" y="2731896"/>
                <a:ext cx="299684" cy="292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5F014D3-02D6-46A0-A814-476FD005A0FB}"/>
                  </a:ext>
                </a:extLst>
              </p14:cNvPr>
              <p14:cNvContentPartPr/>
              <p14:nvPr/>
            </p14:nvContentPartPr>
            <p14:xfrm>
              <a:off x="7682302" y="2888673"/>
              <a:ext cx="14040" cy="159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5F014D3-02D6-46A0-A814-476FD005A0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7982" y="2884363"/>
                <a:ext cx="22680" cy="168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A73282C-85C2-4F46-92C9-F475D60C33BE}"/>
                  </a:ext>
                </a:extLst>
              </p14:cNvPr>
              <p14:cNvContentPartPr/>
              <p14:nvPr/>
            </p14:nvContentPartPr>
            <p14:xfrm>
              <a:off x="6359122" y="4260273"/>
              <a:ext cx="228780" cy="1526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A73282C-85C2-4F46-92C9-F475D60C33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4805" y="4255953"/>
                <a:ext cx="237413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4736F91-A306-4130-822B-C3BFECF408D0}"/>
                  </a:ext>
                </a:extLst>
              </p14:cNvPr>
              <p14:cNvContentPartPr/>
              <p14:nvPr/>
            </p14:nvContentPartPr>
            <p14:xfrm>
              <a:off x="9642682" y="2943933"/>
              <a:ext cx="415800" cy="333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4736F91-A306-4130-822B-C3BFECF408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638366" y="2939613"/>
                <a:ext cx="424433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7346BAD-25E7-438E-8F50-AD209AB638D0}"/>
                  </a:ext>
                </a:extLst>
              </p14:cNvPr>
              <p14:cNvContentPartPr/>
              <p14:nvPr/>
            </p14:nvContentPartPr>
            <p14:xfrm>
              <a:off x="6691582" y="3103413"/>
              <a:ext cx="2833740" cy="13512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7346BAD-25E7-438E-8F50-AD209AB638D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87262" y="3099091"/>
                <a:ext cx="2842379" cy="1359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D72A4B0-D87E-44BE-84A6-A296A19CEDD5}"/>
                  </a:ext>
                </a:extLst>
              </p14:cNvPr>
              <p14:cNvContentPartPr/>
              <p14:nvPr/>
            </p14:nvContentPartPr>
            <p14:xfrm>
              <a:off x="9330922" y="3595173"/>
              <a:ext cx="415800" cy="152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D72A4B0-D87E-44BE-84A6-A296A19CEDD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326606" y="3590853"/>
                <a:ext cx="424433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F566BED-E8B5-46EC-9BD5-DBF9A8660969}"/>
                  </a:ext>
                </a:extLst>
              </p14:cNvPr>
              <p14:cNvContentPartPr/>
              <p14:nvPr/>
            </p14:nvContentPartPr>
            <p14:xfrm>
              <a:off x="10113742" y="3332013"/>
              <a:ext cx="215460" cy="332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F566BED-E8B5-46EC-9BD5-DBF9A866096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09426" y="3327698"/>
                <a:ext cx="224093" cy="34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C56E0ED-0E2D-4710-B76A-C547EB8D1335}"/>
                  </a:ext>
                </a:extLst>
              </p14:cNvPr>
              <p14:cNvContentPartPr/>
              <p14:nvPr/>
            </p14:nvContentPartPr>
            <p14:xfrm>
              <a:off x="10605502" y="3269553"/>
              <a:ext cx="735120" cy="2842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C56E0ED-0E2D-4710-B76A-C547EB8D133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01180" y="3265230"/>
                <a:ext cx="743764" cy="292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1274690-06CD-439B-B68B-EFCD0534D8BE}"/>
                  </a:ext>
                </a:extLst>
              </p14:cNvPr>
              <p14:cNvContentPartPr/>
              <p14:nvPr/>
            </p14:nvContentPartPr>
            <p14:xfrm>
              <a:off x="5264722" y="4370973"/>
              <a:ext cx="111060" cy="20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1274690-06CD-439B-B68B-EFCD0534D8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0409" y="4366726"/>
                <a:ext cx="11968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872C0A6-40C3-44FF-A416-872B109B89FD}"/>
                  </a:ext>
                </a:extLst>
              </p14:cNvPr>
              <p14:cNvContentPartPr/>
              <p14:nvPr/>
            </p14:nvContentPartPr>
            <p14:xfrm>
              <a:off x="5534722" y="4391853"/>
              <a:ext cx="180360" cy="279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872C0A6-40C3-44FF-A416-872B109B89F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30402" y="4387561"/>
                <a:ext cx="1890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E6CE5A3-D93F-4821-BE37-8EACBED7772E}"/>
                  </a:ext>
                </a:extLst>
              </p14:cNvPr>
              <p14:cNvContentPartPr/>
              <p14:nvPr/>
            </p14:nvContentPartPr>
            <p14:xfrm>
              <a:off x="5853502" y="4370973"/>
              <a:ext cx="111060" cy="14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E6CE5A3-D93F-4821-BE37-8EACBED7772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49189" y="4366653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1F9C87C-5CEB-44A0-9768-C66071F923E4}"/>
                  </a:ext>
                </a:extLst>
              </p14:cNvPr>
              <p14:cNvContentPartPr/>
              <p14:nvPr/>
            </p14:nvContentPartPr>
            <p14:xfrm>
              <a:off x="6102802" y="4357113"/>
              <a:ext cx="117900" cy="14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1F9C87C-5CEB-44A0-9768-C66071F923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098502" y="4352793"/>
                <a:ext cx="12650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B125B85-7618-4CC0-B139-8303E26749D3}"/>
                  </a:ext>
                </a:extLst>
              </p14:cNvPr>
              <p14:cNvContentPartPr/>
              <p14:nvPr/>
            </p14:nvContentPartPr>
            <p14:xfrm>
              <a:off x="6470002" y="4336413"/>
              <a:ext cx="111060" cy="14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B125B85-7618-4CC0-B139-8303E26749D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65689" y="4332093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500B80A-6B99-46A0-83F6-8CC28621EDFB}"/>
                  </a:ext>
                </a:extLst>
              </p14:cNvPr>
              <p14:cNvContentPartPr/>
              <p14:nvPr/>
            </p14:nvContentPartPr>
            <p14:xfrm>
              <a:off x="6857902" y="4294833"/>
              <a:ext cx="131760" cy="208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500B80A-6B99-46A0-83F6-8CC28621EDF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853594" y="4290586"/>
                <a:ext cx="14037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8B30D963-F434-4DBA-8A1A-49C4287DE31B}"/>
                  </a:ext>
                </a:extLst>
              </p14:cNvPr>
              <p14:cNvContentPartPr/>
              <p14:nvPr/>
            </p14:nvContentPartPr>
            <p14:xfrm>
              <a:off x="7225102" y="4273953"/>
              <a:ext cx="69480" cy="70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8B30D963-F434-4DBA-8A1A-49C4287DE3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220782" y="4269942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2B90641-11D4-499E-A7E2-25467CB94EF5}"/>
                  </a:ext>
                </a:extLst>
              </p14:cNvPr>
              <p14:cNvContentPartPr/>
              <p14:nvPr/>
            </p14:nvContentPartPr>
            <p14:xfrm>
              <a:off x="7502122" y="4273953"/>
              <a:ext cx="104040" cy="140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2B90641-11D4-499E-A7E2-25467CB94EF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97817" y="4269633"/>
                <a:ext cx="11265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AD431AA-020C-465F-AA83-012D1207385B}"/>
                  </a:ext>
                </a:extLst>
              </p14:cNvPr>
              <p14:cNvContentPartPr/>
              <p14:nvPr/>
            </p14:nvContentPartPr>
            <p14:xfrm>
              <a:off x="7813882" y="4294833"/>
              <a:ext cx="34740" cy="1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AD431AA-020C-465F-AA83-012D1207385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809628" y="4292673"/>
                <a:ext cx="43248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3B29AB4-993D-494B-A05B-D8EE432412C6}"/>
                  </a:ext>
                </a:extLst>
              </p14:cNvPr>
              <p14:cNvContentPartPr/>
              <p14:nvPr/>
            </p14:nvContentPartPr>
            <p14:xfrm>
              <a:off x="6470002" y="3020253"/>
              <a:ext cx="27900" cy="833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3B29AB4-993D-494B-A05B-D8EE432412C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65710" y="3015942"/>
                <a:ext cx="36485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2176D7C-3AD6-4536-B4D7-0B93ABC1CA84}"/>
                  </a:ext>
                </a:extLst>
              </p14:cNvPr>
              <p14:cNvContentPartPr/>
              <p14:nvPr/>
            </p14:nvContentPartPr>
            <p14:xfrm>
              <a:off x="6539302" y="3262713"/>
              <a:ext cx="34740" cy="1179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2176D7C-3AD6-4536-B4D7-0B93ABC1CA8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35048" y="3258413"/>
                <a:ext cx="43248" cy="126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0437D26-4B3D-40C5-8B4A-C85853BD4A36}"/>
                  </a:ext>
                </a:extLst>
              </p14:cNvPr>
              <p14:cNvContentPartPr/>
              <p14:nvPr/>
            </p14:nvContentPartPr>
            <p14:xfrm>
              <a:off x="6553162" y="3546753"/>
              <a:ext cx="34740" cy="972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0437D26-4B3D-40C5-8B4A-C85853BD4A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48908" y="3542433"/>
                <a:ext cx="43248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2B0DB09-3228-4A4E-9D3E-84D74FDC76E9}"/>
                  </a:ext>
                </a:extLst>
              </p14:cNvPr>
              <p14:cNvContentPartPr/>
              <p14:nvPr/>
            </p14:nvContentPartPr>
            <p14:xfrm>
              <a:off x="6518422" y="3782193"/>
              <a:ext cx="55620" cy="471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2B0DB09-3228-4A4E-9D3E-84D74FDC76E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14116" y="3777873"/>
                <a:ext cx="64232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5B0AADA-E6DE-47BA-AC96-AEB2A30D12B5}"/>
                  </a:ext>
                </a:extLst>
              </p14:cNvPr>
              <p14:cNvContentPartPr/>
              <p14:nvPr/>
            </p14:nvContentPartPr>
            <p14:xfrm>
              <a:off x="6518422" y="4440273"/>
              <a:ext cx="14040" cy="347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5B0AADA-E6DE-47BA-AC96-AEB2A30D12B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14102" y="4436019"/>
                <a:ext cx="22680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43B4A67-142A-4FC0-BBB0-B41A4F53F153}"/>
                  </a:ext>
                </a:extLst>
              </p14:cNvPr>
              <p14:cNvContentPartPr/>
              <p14:nvPr/>
            </p14:nvContentPartPr>
            <p14:xfrm>
              <a:off x="6511582" y="4641153"/>
              <a:ext cx="41760" cy="443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43B4A67-142A-4FC0-BBB0-B41A4F53F1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507262" y="4636837"/>
                <a:ext cx="50400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8A4CC90-F34F-4F9C-8A76-B7CFF642D060}"/>
                  </a:ext>
                </a:extLst>
              </p14:cNvPr>
              <p14:cNvContentPartPr/>
              <p14:nvPr/>
            </p14:nvContentPartPr>
            <p14:xfrm>
              <a:off x="6539302" y="5223093"/>
              <a:ext cx="34740" cy="763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8A4CC90-F34F-4F9C-8A76-B7CFF642D06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35048" y="5218793"/>
                <a:ext cx="43248" cy="84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FCD80C3-8D1D-476D-A5FF-56A6D131F1C4}"/>
                  </a:ext>
                </a:extLst>
              </p14:cNvPr>
              <p14:cNvContentPartPr/>
              <p14:nvPr/>
            </p14:nvContentPartPr>
            <p14:xfrm>
              <a:off x="6324562" y="5901873"/>
              <a:ext cx="166500" cy="347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FCD80C3-8D1D-476D-A5FF-56A6D131F1C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20247" y="5897619"/>
                <a:ext cx="175131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D796BCE-142E-48B8-B3F3-8F578D5746BC}"/>
                  </a:ext>
                </a:extLst>
              </p14:cNvPr>
              <p14:cNvContentPartPr/>
              <p14:nvPr/>
            </p14:nvContentPartPr>
            <p14:xfrm>
              <a:off x="6580882" y="5908893"/>
              <a:ext cx="180360" cy="2565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D796BCE-142E-48B8-B3F3-8F578D5746B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76562" y="5904576"/>
                <a:ext cx="189000" cy="265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DA59408F-5E04-4F75-B2A1-79948D48076B}"/>
                  </a:ext>
                </a:extLst>
              </p14:cNvPr>
              <p14:cNvContentPartPr/>
              <p14:nvPr/>
            </p14:nvContentPartPr>
            <p14:xfrm>
              <a:off x="6518422" y="5458533"/>
              <a:ext cx="208080" cy="3744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DA59408F-5E04-4F75-B2A1-79948D48076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14102" y="5454213"/>
                <a:ext cx="21672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D826C17E-F618-4569-9D5F-54483629C38F}"/>
                  </a:ext>
                </a:extLst>
              </p14:cNvPr>
              <p14:cNvContentPartPr/>
              <p14:nvPr/>
            </p14:nvContentPartPr>
            <p14:xfrm>
              <a:off x="7917742" y="4183953"/>
              <a:ext cx="97200" cy="152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D826C17E-F618-4569-9D5F-54483629C38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913422" y="4179633"/>
                <a:ext cx="10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D4AC762-B2BD-45FF-A08B-5AEA3A7CF400}"/>
                  </a:ext>
                </a:extLst>
              </p14:cNvPr>
              <p14:cNvContentPartPr/>
              <p14:nvPr/>
            </p14:nvContentPartPr>
            <p14:xfrm>
              <a:off x="8125642" y="3983073"/>
              <a:ext cx="138780" cy="1249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D4AC762-B2BD-45FF-A08B-5AEA3A7CF40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121328" y="3978753"/>
                <a:ext cx="147409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8502ABD-128F-4215-98FB-604A375C97DE}"/>
                  </a:ext>
                </a:extLst>
              </p14:cNvPr>
              <p14:cNvContentPartPr/>
              <p14:nvPr/>
            </p14:nvContentPartPr>
            <p14:xfrm>
              <a:off x="8118622" y="4190973"/>
              <a:ext cx="236160" cy="1877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8502ABD-128F-4215-98FB-604A375C97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114295" y="4186657"/>
                <a:ext cx="244813" cy="196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CA4C9B61-F1EE-48A8-AF7E-AD4EA7A402C1}"/>
                  </a:ext>
                </a:extLst>
              </p14:cNvPr>
              <p14:cNvContentPartPr/>
              <p14:nvPr/>
            </p14:nvContentPartPr>
            <p14:xfrm>
              <a:off x="6461032" y="4419753"/>
              <a:ext cx="473370" cy="9144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CA4C9B61-F1EE-48A8-AF7E-AD4EA7A402C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456712" y="4415435"/>
                <a:ext cx="482009" cy="92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27A5A45-B47A-4197-B656-8D42B20073CD}"/>
                  </a:ext>
                </a:extLst>
              </p14:cNvPr>
              <p14:cNvContentPartPr/>
              <p14:nvPr/>
            </p14:nvContentPartPr>
            <p14:xfrm>
              <a:off x="5939551" y="4419753"/>
              <a:ext cx="251280" cy="3621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27A5A45-B47A-4197-B656-8D42B20073C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935231" y="4415433"/>
                <a:ext cx="2599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0900C662-AC16-4EF4-B664-9EF8B29CF769}"/>
                  </a:ext>
                </a:extLst>
              </p14:cNvPr>
              <p14:cNvContentPartPr/>
              <p14:nvPr/>
            </p14:nvContentPartPr>
            <p14:xfrm>
              <a:off x="6456157" y="3305838"/>
              <a:ext cx="133560" cy="9336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0900C662-AC16-4EF4-B664-9EF8B29CF76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451837" y="3301517"/>
                <a:ext cx="142200" cy="942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AF1197B3-BB4D-4DB5-B9BB-32FF5301CC26}"/>
                  </a:ext>
                </a:extLst>
              </p14:cNvPr>
              <p14:cNvContentPartPr/>
              <p14:nvPr/>
            </p14:nvContentPartPr>
            <p14:xfrm>
              <a:off x="6110002" y="3610563"/>
              <a:ext cx="292320" cy="3623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AF1197B3-BB4D-4DB5-B9BB-32FF5301CC2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05682" y="3606245"/>
                <a:ext cx="300960" cy="3709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2486228-EA6F-47AE-B054-08333B04D9B5}"/>
                  </a:ext>
                </a:extLst>
              </p14:cNvPr>
              <p14:cNvContentPartPr/>
              <p14:nvPr/>
            </p14:nvContentPartPr>
            <p14:xfrm>
              <a:off x="8844796" y="2530289"/>
              <a:ext cx="316800" cy="2935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2486228-EA6F-47AE-B054-08333B04D9B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40476" y="2525972"/>
                <a:ext cx="325440" cy="302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DA345EAC-3561-42AF-992E-DD0D70A1CB8F}"/>
                  </a:ext>
                </a:extLst>
              </p14:cNvPr>
              <p14:cNvContentPartPr/>
              <p14:nvPr/>
            </p14:nvContentPartPr>
            <p14:xfrm>
              <a:off x="8988616" y="2645309"/>
              <a:ext cx="74880" cy="117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DA345EAC-3561-42AF-992E-DD0D70A1CB8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984317" y="2641054"/>
                <a:ext cx="83479" cy="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0E4D1CA8-E349-4C31-864E-10800EF103CB}"/>
                  </a:ext>
                </a:extLst>
              </p14:cNvPr>
              <p14:cNvContentPartPr/>
              <p14:nvPr/>
            </p14:nvContentPartPr>
            <p14:xfrm>
              <a:off x="9247456" y="2547569"/>
              <a:ext cx="506520" cy="2880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0E4D1CA8-E349-4C31-864E-10800EF103C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243136" y="2543249"/>
                <a:ext cx="515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8150CD99-CCD5-4432-9E29-3FBFE2EB2C9C}"/>
                  </a:ext>
                </a:extLst>
              </p14:cNvPr>
              <p14:cNvContentPartPr/>
              <p14:nvPr/>
            </p14:nvContentPartPr>
            <p14:xfrm>
              <a:off x="10115776" y="2518769"/>
              <a:ext cx="437400" cy="3457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8150CD99-CCD5-4432-9E29-3FBFE2EB2C9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11456" y="2514447"/>
                <a:ext cx="446040" cy="354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262AA994-A758-4506-B0D0-D4D4CA064D45}"/>
                  </a:ext>
                </a:extLst>
              </p14:cNvPr>
              <p14:cNvContentPartPr/>
              <p14:nvPr/>
            </p14:nvContentPartPr>
            <p14:xfrm>
              <a:off x="9663296" y="4076328"/>
              <a:ext cx="228780" cy="1526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262AA994-A758-4506-B0D0-D4D4CA064D4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58979" y="4072008"/>
                <a:ext cx="237413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772E80F-B6E9-4CB7-8D48-A0F8586BB2D0}"/>
                  </a:ext>
                </a:extLst>
              </p14:cNvPr>
              <p14:cNvContentPartPr/>
              <p14:nvPr/>
            </p14:nvContentPartPr>
            <p14:xfrm>
              <a:off x="8568896" y="4187028"/>
              <a:ext cx="111060" cy="208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772E80F-B6E9-4CB7-8D48-A0F8586BB2D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564583" y="4182781"/>
                <a:ext cx="11968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F9A26F0C-168F-4361-9082-F7BFEFAD1C76}"/>
                  </a:ext>
                </a:extLst>
              </p14:cNvPr>
              <p14:cNvContentPartPr/>
              <p14:nvPr/>
            </p14:nvContentPartPr>
            <p14:xfrm>
              <a:off x="8838896" y="4207908"/>
              <a:ext cx="180360" cy="279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F9A26F0C-168F-4361-9082-F7BFEFAD1C7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834576" y="4203616"/>
                <a:ext cx="189000" cy="36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CF4178F-1744-4808-9E11-6EF88E2DFD64}"/>
                  </a:ext>
                </a:extLst>
              </p14:cNvPr>
              <p14:cNvContentPartPr/>
              <p14:nvPr/>
            </p14:nvContentPartPr>
            <p14:xfrm>
              <a:off x="9157676" y="4187028"/>
              <a:ext cx="111060" cy="1404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CF4178F-1744-4808-9E11-6EF88E2DFD6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153363" y="4182708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88C4662-E300-44AF-84D1-673F034B8F7B}"/>
                  </a:ext>
                </a:extLst>
              </p14:cNvPr>
              <p14:cNvContentPartPr/>
              <p14:nvPr/>
            </p14:nvContentPartPr>
            <p14:xfrm>
              <a:off x="9406976" y="4173168"/>
              <a:ext cx="117900" cy="140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88C4662-E300-44AF-84D1-673F034B8F7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02676" y="4168848"/>
                <a:ext cx="126501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77B5144-F476-4F3A-8342-53229E473F1B}"/>
                  </a:ext>
                </a:extLst>
              </p14:cNvPr>
              <p14:cNvContentPartPr/>
              <p14:nvPr/>
            </p14:nvContentPartPr>
            <p14:xfrm>
              <a:off x="9774176" y="4152468"/>
              <a:ext cx="111060" cy="140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77B5144-F476-4F3A-8342-53229E473F1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769863" y="4148148"/>
                <a:ext cx="119686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C8E61811-2014-46B7-9850-4E3FB18B6C5D}"/>
                  </a:ext>
                </a:extLst>
              </p14:cNvPr>
              <p14:cNvContentPartPr/>
              <p14:nvPr/>
            </p14:nvContentPartPr>
            <p14:xfrm>
              <a:off x="10162076" y="4110888"/>
              <a:ext cx="131760" cy="208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C8E61811-2014-46B7-9850-4E3FB18B6C5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157768" y="4106641"/>
                <a:ext cx="140376" cy="29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70F1D0C4-A9D9-48A4-BC51-02D6E6DBAF3E}"/>
                  </a:ext>
                </a:extLst>
              </p14:cNvPr>
              <p14:cNvContentPartPr/>
              <p14:nvPr/>
            </p14:nvContentPartPr>
            <p14:xfrm>
              <a:off x="10529276" y="4090008"/>
              <a:ext cx="69480" cy="702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70F1D0C4-A9D9-48A4-BC51-02D6E6DBAF3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524956" y="4085997"/>
                <a:ext cx="78120" cy="15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489C5CF-4FFE-4FCF-B7E8-E9B81D9F2D70}"/>
                  </a:ext>
                </a:extLst>
              </p14:cNvPr>
              <p14:cNvContentPartPr/>
              <p14:nvPr/>
            </p14:nvContentPartPr>
            <p14:xfrm>
              <a:off x="10806296" y="4090008"/>
              <a:ext cx="104040" cy="140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489C5CF-4FFE-4FCF-B7E8-E9B81D9F2D7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801991" y="4085688"/>
                <a:ext cx="11265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9F3A674A-DDD1-46A0-ACCE-88D1D5975F34}"/>
                  </a:ext>
                </a:extLst>
              </p14:cNvPr>
              <p14:cNvContentPartPr/>
              <p14:nvPr/>
            </p14:nvContentPartPr>
            <p14:xfrm>
              <a:off x="11118056" y="4110888"/>
              <a:ext cx="34740" cy="1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9F3A674A-DDD1-46A0-ACCE-88D1D5975F3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113802" y="4108728"/>
                <a:ext cx="43248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6C8552F-FAF4-4CF7-99BC-D340A2249F6A}"/>
                  </a:ext>
                </a:extLst>
              </p14:cNvPr>
              <p14:cNvContentPartPr/>
              <p14:nvPr/>
            </p14:nvContentPartPr>
            <p14:xfrm>
              <a:off x="9833418" y="2915966"/>
              <a:ext cx="27900" cy="833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6C8552F-FAF4-4CF7-99BC-D340A2249F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829126" y="2911655"/>
                <a:ext cx="36485" cy="91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6CE6A32A-A230-4970-9E0E-21D8BD895D0D}"/>
                  </a:ext>
                </a:extLst>
              </p14:cNvPr>
              <p14:cNvContentPartPr/>
              <p14:nvPr/>
            </p14:nvContentPartPr>
            <p14:xfrm>
              <a:off x="9843476" y="3078768"/>
              <a:ext cx="34740" cy="1179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6CE6A32A-A230-4970-9E0E-21D8BD895D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839222" y="3074468"/>
                <a:ext cx="43248" cy="126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50D337D5-50A3-495C-9814-76F98868F327}"/>
                  </a:ext>
                </a:extLst>
              </p14:cNvPr>
              <p14:cNvContentPartPr/>
              <p14:nvPr/>
            </p14:nvContentPartPr>
            <p14:xfrm>
              <a:off x="9857336" y="3362808"/>
              <a:ext cx="34740" cy="972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50D337D5-50A3-495C-9814-76F98868F3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853082" y="3358488"/>
                <a:ext cx="43248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8265B397-8529-4362-AAEB-C5F4DB5CF427}"/>
                  </a:ext>
                </a:extLst>
              </p14:cNvPr>
              <p14:cNvContentPartPr/>
              <p14:nvPr/>
            </p14:nvContentPartPr>
            <p14:xfrm>
              <a:off x="9822596" y="3598248"/>
              <a:ext cx="55620" cy="4712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8265B397-8529-4362-AAEB-C5F4DB5CF42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818290" y="3593928"/>
                <a:ext cx="64232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AABF6478-A25A-43BF-8749-318F7153962A}"/>
                  </a:ext>
                </a:extLst>
              </p14:cNvPr>
              <p14:cNvContentPartPr/>
              <p14:nvPr/>
            </p14:nvContentPartPr>
            <p14:xfrm>
              <a:off x="9822596" y="4256328"/>
              <a:ext cx="14040" cy="347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AABF6478-A25A-43BF-8749-318F7153962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818276" y="4252074"/>
                <a:ext cx="22680" cy="43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CA645C6B-A208-440E-8DB4-624DE4FBA349}"/>
                  </a:ext>
                </a:extLst>
              </p14:cNvPr>
              <p14:cNvContentPartPr/>
              <p14:nvPr/>
            </p14:nvContentPartPr>
            <p14:xfrm>
              <a:off x="9815756" y="4457208"/>
              <a:ext cx="41760" cy="44352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CA645C6B-A208-440E-8DB4-624DE4FBA34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811436" y="4452892"/>
                <a:ext cx="50400" cy="452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735CEF8B-35DB-4972-808E-73FCC7F1A2E6}"/>
                  </a:ext>
                </a:extLst>
              </p14:cNvPr>
              <p14:cNvContentPartPr/>
              <p14:nvPr/>
            </p14:nvContentPartPr>
            <p14:xfrm>
              <a:off x="9843476" y="5039148"/>
              <a:ext cx="34740" cy="763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735CEF8B-35DB-4972-808E-73FCC7F1A2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839222" y="5034848"/>
                <a:ext cx="43248" cy="84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F1E0BE98-7A3C-4275-AF45-1FAB55BA0C2B}"/>
                  </a:ext>
                </a:extLst>
              </p14:cNvPr>
              <p14:cNvContentPartPr/>
              <p14:nvPr/>
            </p14:nvContentPartPr>
            <p14:xfrm>
              <a:off x="9822596" y="5274588"/>
              <a:ext cx="28080" cy="2916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F1E0BE98-7A3C-4275-AF45-1FAB55BA0C2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818276" y="5270268"/>
                <a:ext cx="367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A5BC4EE-022A-498C-84F3-8743FA255DC4}"/>
                  </a:ext>
                </a:extLst>
              </p14:cNvPr>
              <p14:cNvContentPartPr/>
              <p14:nvPr/>
            </p14:nvContentPartPr>
            <p14:xfrm>
              <a:off x="11221916" y="4000008"/>
              <a:ext cx="97200" cy="1526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A5BC4EE-022A-498C-84F3-8743FA255D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217596" y="3995688"/>
                <a:ext cx="105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D101CF3-01A3-41F8-B788-70AD27A4E343}"/>
                  </a:ext>
                </a:extLst>
              </p14:cNvPr>
              <p14:cNvContentPartPr/>
              <p14:nvPr/>
            </p14:nvContentPartPr>
            <p14:xfrm>
              <a:off x="9765206" y="4235807"/>
              <a:ext cx="473400" cy="774647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D101CF3-01A3-41F8-B788-70AD27A4E34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60886" y="4231487"/>
                <a:ext cx="482040" cy="783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68A97C7-6F4D-4DCD-BDE4-4C49B1A576AF}"/>
                  </a:ext>
                </a:extLst>
              </p14:cNvPr>
              <p14:cNvContentPartPr/>
              <p14:nvPr/>
            </p14:nvContentPartPr>
            <p14:xfrm>
              <a:off x="9746722" y="3292248"/>
              <a:ext cx="133560" cy="77724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68A97C7-6F4D-4DCD-BDE4-4C49B1A576A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742402" y="3287930"/>
                <a:ext cx="142200" cy="785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2B85FD5-41AE-4F05-ADF7-E92533EAC09A}"/>
                  </a:ext>
                </a:extLst>
              </p14:cNvPr>
              <p14:cNvContentPartPr/>
              <p14:nvPr/>
            </p14:nvContentPartPr>
            <p14:xfrm>
              <a:off x="9414176" y="3426618"/>
              <a:ext cx="292320" cy="309224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2B85FD5-41AE-4F05-ADF7-E92533EAC09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409856" y="3422298"/>
                <a:ext cx="300960" cy="3178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4894EE50-0023-4B14-8F96-0937D2A09903}"/>
                  </a:ext>
                </a:extLst>
              </p14:cNvPr>
              <p14:cNvContentPartPr/>
              <p14:nvPr/>
            </p14:nvContentPartPr>
            <p14:xfrm>
              <a:off x="10146638" y="4738982"/>
              <a:ext cx="61200" cy="826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4894EE50-0023-4B14-8F96-0937D2A0990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142343" y="4734690"/>
                <a:ext cx="69789" cy="91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83625E4B-F6CE-4ECE-B8DB-7BE890F86228}"/>
                  </a:ext>
                </a:extLst>
              </p14:cNvPr>
              <p14:cNvContentPartPr/>
              <p14:nvPr/>
            </p14:nvContentPartPr>
            <p14:xfrm>
              <a:off x="11384438" y="4014435"/>
              <a:ext cx="95940" cy="1751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83625E4B-F6CE-4ECE-B8DB-7BE890F8622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380126" y="4010119"/>
                <a:ext cx="104564" cy="183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774E5FD-39B4-48A4-8388-870AE7F25FA6}"/>
                  </a:ext>
                </a:extLst>
              </p14:cNvPr>
              <p14:cNvContentPartPr/>
              <p14:nvPr/>
            </p14:nvContentPartPr>
            <p14:xfrm>
              <a:off x="11367878" y="3898875"/>
              <a:ext cx="92700" cy="793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774E5FD-39B4-48A4-8388-870AE7F25FA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363566" y="3894584"/>
                <a:ext cx="101323" cy="87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3A0B7D2D-9954-44A3-A3D0-E7221423B38E}"/>
                  </a:ext>
                </a:extLst>
              </p14:cNvPr>
              <p14:cNvContentPartPr/>
              <p14:nvPr/>
            </p14:nvContentPartPr>
            <p14:xfrm>
              <a:off x="9775250" y="5645870"/>
              <a:ext cx="73080" cy="1240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3A0B7D2D-9954-44A3-A3D0-E7221423B38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770930" y="5641556"/>
                <a:ext cx="81720" cy="132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9063FA53-7CAD-416F-8F97-1079E492C5B6}"/>
                  </a:ext>
                </a:extLst>
              </p14:cNvPr>
              <p14:cNvContentPartPr/>
              <p14:nvPr/>
            </p14:nvContentPartPr>
            <p14:xfrm>
              <a:off x="9887390" y="5574770"/>
              <a:ext cx="84420" cy="1602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9063FA53-7CAD-416F-8F97-1079E492C5B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83079" y="5570460"/>
                <a:ext cx="93042" cy="168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B0A57E87-BF4F-41A0-AFE9-BACF792AE9AE}"/>
                  </a:ext>
                </a:extLst>
              </p14:cNvPr>
              <p14:cNvContentPartPr/>
              <p14:nvPr/>
            </p14:nvContentPartPr>
            <p14:xfrm rot="10800000">
              <a:off x="6265078" y="4391672"/>
              <a:ext cx="133560" cy="7772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B0A57E87-BF4F-41A0-AFE9-BACF792AE9A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 rot="10800000">
                <a:off x="6260758" y="4387352"/>
                <a:ext cx="142200" cy="7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20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B2E7-B280-4123-9A87-FF83550DC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Dissecting Free Body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13FE7-0572-456C-A19C-8E45D51A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forces acting and their directions for the given object in each situation, and then construct the FBD for the given object</a:t>
            </a:r>
          </a:p>
          <a:p>
            <a:pPr lvl="1"/>
            <a:r>
              <a:rPr lang="en-US" dirty="0"/>
              <a:t>A baseball player is sliding into second base.</a:t>
            </a:r>
          </a:p>
          <a:p>
            <a:pPr lvl="1"/>
            <a:r>
              <a:rPr lang="en-US" dirty="0"/>
              <a:t>A jet plane is speeding down the runway during takeoff (Do not ignore air resistance).</a:t>
            </a:r>
          </a:p>
          <a:p>
            <a:pPr lvl="1"/>
            <a:r>
              <a:rPr lang="en-US" dirty="0"/>
              <a:t>You slam on your breaks while driving to avoid hitting the car in front of you.  What are the forces acting on your car?</a:t>
            </a:r>
          </a:p>
          <a:p>
            <a:pPr lvl="1"/>
            <a:r>
              <a:rPr lang="en-US" dirty="0"/>
              <a:t>You pinch a book between your thumb and fore finger, holding the book so it doesn’t slide to the floor.</a:t>
            </a:r>
          </a:p>
        </p:txBody>
      </p:sp>
    </p:spTree>
    <p:extLst>
      <p:ext uri="{BB962C8B-B14F-4D97-AF65-F5344CB8AC3E}">
        <p14:creationId xmlns:p14="http://schemas.microsoft.com/office/powerpoint/2010/main" val="292715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8D3B-C449-42B2-8076-65D64701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Friction: Both Static and Kinetic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CA35B-92A7-4E33-A23A-D3DF864B1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Always true for objects sliding under the influence of friction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⃑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Only true for the case of maximum force of static friction!!!</a:t>
                </a:r>
              </a:p>
              <a:p>
                <a:pPr lvl="2"/>
                <a:r>
                  <a:rPr lang="en-US" sz="2000" dirty="0"/>
                  <a:t>This is the case where if the force of friction were slightly greater the object would slide under the influence of kinetic friction.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CA35B-92A7-4E33-A23A-D3DF864B1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9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F74C-625F-4826-BC35-9D5BC490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016EC-4018-4F3E-833C-CE2D7A00D1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1000 kg car traveling at a speed of 40 m/s skids to halt on wet concrete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=0.60</m:t>
                    </m:r>
                  </m:oMath>
                </a14:m>
                <a:r>
                  <a:rPr lang="en-US" dirty="0"/>
                  <a:t>.  How long are the skid marks?</a:t>
                </a:r>
              </a:p>
              <a:p>
                <a:pPr lvl="1"/>
                <a:r>
                  <a:rPr lang="en-US" dirty="0"/>
                  <a:t>Challenge: How far would the car have travelled if the breaks were applied at the limit of skidding (Such that if the breaks were applied with a little more pressure the car would skid)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)?</a:t>
                </a:r>
              </a:p>
              <a:p>
                <a:r>
                  <a:rPr lang="en-US" dirty="0"/>
                  <a:t>If the coefficient of friction between your fingers and a 1 kg book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what is the minimum force you can pinch with in order to keep the book from sliding between your fingers?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4016EC-4018-4F3E-833C-CE2D7A00D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429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3938</TotalTime>
  <Words>397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Garamond</vt:lpstr>
      <vt:lpstr>Organic</vt:lpstr>
      <vt:lpstr>PH201: Recitation</vt:lpstr>
      <vt:lpstr>Forces and Free Body Diagrams</vt:lpstr>
      <vt:lpstr>Dissecting FBD’s</vt:lpstr>
      <vt:lpstr>Dissecting Free Body Diagrams</vt:lpstr>
      <vt:lpstr>Friction: Both Static and Kinetic</vt:lpstr>
      <vt:lpstr>Friction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PH201: Recitation</dc:title>
  <dc:creator>James Haggerty</dc:creator>
  <cp:lastModifiedBy>James Haggerty</cp:lastModifiedBy>
  <cp:revision>128</cp:revision>
  <dcterms:created xsi:type="dcterms:W3CDTF">2017-09-25T15:21:50Z</dcterms:created>
  <dcterms:modified xsi:type="dcterms:W3CDTF">2017-10-27T20:56:06Z</dcterms:modified>
</cp:coreProperties>
</file>