
<file path=[Content_Types].xml><?xml version="1.0" encoding="utf-8"?>
<Types xmlns="http://schemas.openxmlformats.org/package/2006/content-types">
  <Default Extension="png" ContentType="image/png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324" r:id="rId3"/>
    <p:sldId id="325" r:id="rId4"/>
    <p:sldId id="326" r:id="rId5"/>
    <p:sldId id="329" r:id="rId6"/>
    <p:sldId id="327" r:id="rId7"/>
    <p:sldId id="330" r:id="rId8"/>
    <p:sldId id="331" r:id="rId9"/>
    <p:sldId id="332" r:id="rId10"/>
    <p:sldId id="335" r:id="rId11"/>
    <p:sldId id="334" r:id="rId12"/>
    <p:sldId id="33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A7A2"/>
    <a:srgbClr val="A8A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2687" autoAdjust="0"/>
  </p:normalViewPr>
  <p:slideViewPr>
    <p:cSldViewPr snapToGrid="0">
      <p:cViewPr varScale="1">
        <p:scale>
          <a:sx n="75" d="100"/>
          <a:sy n="75" d="100"/>
        </p:scale>
        <p:origin x="345" y="42"/>
      </p:cViewPr>
      <p:guideLst/>
    </p:cSldViewPr>
  </p:slideViewPr>
  <p:outlineViewPr>
    <p:cViewPr>
      <p:scale>
        <a:sx n="33" d="100"/>
        <a:sy n="33" d="100"/>
      </p:scale>
      <p:origin x="0" y="-176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05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28:31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132 344 5056,'-27'-26'1888,"27"26"-1472,0 0-128,0-27 1472,0 54-1024,0-27 640,0 0-832,0 0 1248,0 26-992,0 0 832,0 27-961,27 0 513,-27 0-704,26 0 512,-26 26-544,0 27 384,27-26-480,-27 26 32,26-1-224,-26 1 32,0 0-96,0 0-64,0 0 0,0-27-128,27 0 64,-27-26-1184,0 0 672,0 0-2944,0-26 1953</inkml:trace>
  <inkml:trace contextRef="#ctx0" brushRef="#br0" timeOffset="615.9494">132 159 4160,'0'26'1536,"0"-26"-1216,-26 27-64,26-1 1824,0-26-1184,0 53 832,0-26-992,0 26 640,0 0-768,-27 26 512,27 0-640,-26 1-256,-1-27-128,27 0-32,0 0-32,-26-27 64,26 1-64,0-27-96,0-27 32,26 1 160,-26-1-64,27-26-32,-27 0 0,0-26-128,26 26 64,1-26-32,-27-1 0,26 1 544,-26 26-257,27 0 193,-27 26-256,26-26 0,-26 27-96,27-27-64,-1 26 32,1 27 224,-27-26-128,26 52 384,1-26-288,-1 27 576,0 26-416,1 0-128,26 0-160,-27 0 0,1 0-64,-1 0-864,1 0 448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29:44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3365 5056,'-19'0'1888,"19"0"-1472,0 0-128,0 0 480,0 0-480,0 0 384,19 20-384,1-40 352,-1 20-384,0-19 736,0 19-576,20-19 384,-1 0-480,20-20 480,-19 1-480,18-20 0,1 20-192,19-39-160,-19 19 0,38 0 96,-19 0-32,19-19 64,0 39-64,1-39 672,-1 38-352,0-18-32,0-1-192,0 20-160,1-20 0,-1 19 32,0 1 0,0-1 64,0 1-32,1-1-32,-20 1 32,19-20-128,-19 20 64,38-20 160,-19 19-65,1 1 33,-1 0-32,19-20 32,-18 0-64,-1 0-32,0 20 32,0-39 160,0 0-96,20 19 448,-1-19-288,1 19 160,-20 1-256,0-1-224,0 20 32,-19-20 224,20 39-128,-20-20-224,0 20 96,-20-20-416,1 39 256,-20-19-3263,-18 19 1919</inkml:trace>
  <inkml:trace contextRef="#ctx0" brushRef="#br0" timeOffset="747.3044">58 3270 5312,'0'0'1952,"0"0"-1504,-19 0-128,0 0 1024,19 0-800,0-20 288,0 20-512,-20-19 32,20 0-224,0 19 64,20-19-96,-20 0-64,19-1 0,-19 20 96,19 0-64,-19 0-96,0 0 0,20 0 160,-20 20-64,0 18 32,19 0-32,-19 1 576,0-1-352,0 1 320,0 19-352,0-1 64,-19 1-192,19 0-64,19-20-32,-19 1 96,19-1-64,20-18 32,-1-1-32,20-19 32,0-19-64</inkml:trace>
  <inkml:trace contextRef="#ctx0" brushRef="#br0" timeOffset="2501.6484">4907 441 6880,'0'0'2560,"0"0"-1984,-19 19-160,19-19 896,0 20-800,0-1 768,0 0-736,0 20-128,19-1-256,-19 1 32,20 19-128,-20-20-96,0 20 0,19-20-32,0 1 0,-19-20 64,19 0 0,-19 1 128,20-20-64,-20-20 1440,0 20-801,0-19 385,0-19-608,0-1 256,0 1-416,19-20-96,0 19-128,1-19-224,-1 20 64,0-1-2432,20 1 1377</inkml:trace>
  <inkml:trace contextRef="#ctx0" brushRef="#br0" timeOffset="2801.88">5369 499 7040,'19'-19'2624,"-19"19"-2048,20 0-128,-20 0 704,19-19-704,0 19 128,-19-19-384,19 19 32,-19-20-128,20 1 0,-20 19-32,0 0 736,0 0-448,-20 19 64,1 1-256,0-1 320,0 19-256,-1 20 32,1 0-160,19-19-128,0 18 0,0-18-384,19-1 192</inkml:trace>
  <inkml:trace contextRef="#ctx0" brushRef="#br0" timeOffset="3033.584">5812 749 5472,'0'58'2016,"0"-58"-1536,0 58-160,0-20 192,20-18-352,-20 18-1120,19 1 512,0-20-1600,1 0 1152</inkml:trace>
  <inkml:trace contextRef="#ctx0" brushRef="#br0" timeOffset="3282.8301">5928 1000 5056,'0'-58'1888,"0"58"-1472,-39-58-128,20 20 2336,19-1-1504,-38-19 1312,18 1-1408,1-1 639,0 0-959,-1 1 384,1 37-608,19-18-288,0 19-96,0-20-96,0 20 0,19 0 0,1 19 0,18-20 64,-18 1-32,37 19-160,-18 19 64,19-19-1600,-20 20 928,1-20-127,-1 19 511,-38 0 1088,20 0-385,-40 1 1921,1 18-1280,-20-19 576,1 1-960,-20-1-384,20 0-192,-1 0-1376,1-19 736</inkml:trace>
  <inkml:trace contextRef="#ctx0" brushRef="#br0" timeOffset="3633.7205">6273 404 7808,'0'0'2880,"0"0"-2240,20 38-160,-1-18 1568,-19-1-1216,19 19 1151,-19-18-1151,0 18 608,0-19-800,0 20 192,0-20-480,0 0 224,19 1-320,-19-20 416,0 0-384,20-20 512,-20 1-480,19-19 416,-19 18-416,19-18 64,0-1-256,-19 1-64,20-1-32,-1 1-896,-19 18 480,19 1-2176,0-19 1440,20 18-3519,-20 1 2591</inkml:trace>
  <inkml:trace contextRef="#ctx0" brushRef="#br0" timeOffset="3902.5388">6697 289 4992,'0'19'1824,"0"-19"-1408,20 19-128,-1-19 1536,-19 19-1056,19-19 480,0 0-736,1 0 544,-1 0-608,0-19-224,1 19-128,-1-38-192,0 38 64,0-39 96,1 39-32,-20-19 192,0 0-128,-20-1 1856,1 20-1057,0 20 833,-20-20-1024,1 38-32,18 1-384,-18 18-192,19-18-64,19 19-960,0-20 512,0 1-2943,19-1 1887</inkml:trace>
  <inkml:trace contextRef="#ctx0" brushRef="#br0" timeOffset="4334.1954">7390 0 8064,'-38'0'2976,"38"0"-2304,-20 77-192,1-38 1280,0-20-1056,0 19 704,-1 1-833,1-1 257,-19-18-480,18-1-128,1 19-128,19-18-160,0-1 32,0-19 32,19 19 0,1-19-352,18 0 192,-19 0-1087,20-19 703,-1 19-320,1 0 512,-20 0-640,20 0 544,-39 19 352,19 0 96,-38 20 1312,19-1-736,-20 1 416,1 19-608,0-20-1120,0 1 384,-20-20-7008,39 19 4032</inkml:trace>
  <inkml:trace contextRef="#ctx0" brushRef="#br0" timeOffset="4618.8475">7640 231 7456,'0'0'2784,"0"0"-2176,0 20-160,0-20 1312,19 19-1056,-19 0 576,20-19-768,18 0-288,-18 0-128,-1-19-192,19 19 64,-18-19 160,-1-1-64,0 20 32,1-19-32,-20 19 1151,0 0-671,-20 0 480,1 0-576,-20 19-128,20 1-192,-19 18-160,18 1 0,20-1-32,0 1 0,0 19-160,20-20 128,18 1-1856,-19-20 1057,20 0-2209,0 1 1728</inkml:trace>
  <inkml:trace contextRef="#ctx0" brushRef="#br0" timeOffset="7986.7229">5966 1693 5984,'0'0'2208,"0"0"-1728,0 20-128,0-20 960,0 19-800,0-19 0,0 0-320,0-19 448,0 19-384,0-20 1024,0 20-704,0 0 704,0 0-736,-20 0 383,1 39-575,-19-20 480,18 20-512,-18-1 160,19-19-320,-1 20-224,1 0 32,19-1 0,0 1 32,19-20 0,-19 19 0,39-18-864,-1-1 480,20-19-4639,0-19 2783</inkml:trace>
  <inkml:trace contextRef="#ctx0" brushRef="#br0" timeOffset="8304.2447">6331 1828 5312,'19'0'1952,"-19"0"-1504,39 20-128,-39-1 800,19-19-672,0 0-32,1 0-256,-1-19-64,0-1-32,0 1 928,1 0-544,-20-20 1440,19 20-1056,-38-20 1088,19 39-1089,-20-19 705,1 19-896,-19 19-128,18-19-320,-18 39 0,19 19-96,-1 0-64,20-20 0,0 20-128,0 0 64,0-20-1888,39-19 1056</inkml:trace>
  <inkml:trace contextRef="#ctx0" brushRef="#br0" timeOffset="8520.2736">6871 1674 7296,'-20'19'2720,"20"-19"-2112,-19 77-192,19-57-128,0 18-256,0-19-512,19 1 256,-19-20-3424,0 0 2016</inkml:trace>
  <inkml:trace contextRef="#ctx0" brushRef="#br0" timeOffset="8703.827">6832 1751 6976,'-38'-77'2592,"38"77"-2016,0 0-160,-20 0 1600,40 0-1184,-20 0 992,19 0-1056,0 0 447,0-19-703,20 19 640,-1 0-672,1-19 0,-1-1-320,1 20 544,-1 0-416,1 0 448,-20 20-416,19-1-32,-18 20-160,18-1 128,-38 1-160,19 18-1024,1-18 512</inkml:trace>
  <inkml:trace contextRef="#ctx0" brushRef="#br0" timeOffset="8983.143">7332 1078 9792,'-19'-39'3648,"19"39"-2848,0 39-224,0-20 1823,0 0-1439,19 20 800,-19-1-1024,20 20 448,-20 0-704,19 18 32,0 1-320,-19 0-32,39 0-96,-20-19-544,0 0 256,1-20-1888,18 20 1184,-19-39-4255,1 1 2879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14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13483 12812 12064,'-16'0'4447,"16"0"-3455,32 17-288,-16-17 704,16 0-928,16 0-128,16 0-224,0-17-544,0 17 224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15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14489 12556 11136,'-16'16'4128,"16"-16"-3200,-16 48-289,0-16 1345,0 0-1216,0 0 192,0 16-576,0-16-256,0 0-64,16-16-64,0 0 0,0 0 0,0-16 0,16-16-288,-16 0 160,16-16-160,0 0 160,0-16 224,0 0-64,16-16-64,-16 32 0,0-16 96,16 32-32,-16-16 192,0 16-128,16 0 192,-16 16-192,0 0 32,0 16-64,0 0 32,0 16-64,0-16-32,-16 16 32,16 0-128,0 0 64,-16 0 160,0-16-64,16 0-32,-16 16 0,16-32 32,-16 0-32,16-16-96,0 0 32,0-16 32,0 0 0,0-16 64,16 16-32,-16 0-96,16 0 32,0-16 32,16 32 0,-16 0 256,0 16-128,0 0 160,-16 0-160,0 32 64,0 0-96,-16 16 96,0 16-128,0 0-800,-16-16 384,16 16-4000,16-16 2401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15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15592 12460 10720,'-16'0'3968,"16"0"-3072,-32 16-288,16 0 1663,16 16-1375,-16 0 224,0 16-704,16 16-32,0-16-256,0 0-128,16 0-32,-16-16 160,16 0-64,16-16 256,-16-16-192,16 0-736,0-16 320,0-32-256,0 16 320,0-32 192,-16 0 32,-16 0 0,0 16 32,0 0 320,-16 0-192,16 16 128,-16 16-160,0 0 0,16 32-64,0 0 288,16 0-160,0 16-32,0 16-96,32 0-192,-16 0 64,16 0-544,0 0 352,0-16-4064,0 0 2401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16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15608 12189 8960,'-16'0'3328,"16"0"-2592,-16 0-192,0 0 2016,16 0-1505,-16 0 1057,16 0-1216,-16 0 416,16 0-768,0 0 64,0 16-352,-16-16-32,32 0-128,-16 16 224,16-16-192,0 0 32,16 16-96,16 0 32,16-16-64,0 16 64,0-16-64,0 0 192,0 0-128,-16-16 96,0 16-96,-32-16 352,0 0-224,-16 0 320,0 0-320,-16-16-32,0 16-128,-16 0-1312,16 0 672,0 0-5184,0 16 3169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22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11167 13835 4640,'0'0'1728,"0"0"-1344,0 0-96,0 0 1952,0 0-1280,0 0 1376,0 0-1344,0 0 896,0 0-1088,0 0 639,16 0-831,-16-16 96,16 16-416,-16-16 160,0 0-224,0 0 64,16 16-160,-16-32 352,0 16-256,0 0 32,0 0-160,0-16 0,0 16-32,0 0-192,0 0 64,0 0 160,0 0-32,0 16-160,0-16 32,0 16 96,0 0 0,0 0-32,0 0 32,0-16-128,0 32 64,0-16 160,0 0-64,-16 0-160,16 0 32,-16 0 160,0 0-32,0 0-32,-16 0 0,0 0 32,-16 16-32,0-16 480,0 0-288,-16 16 192,16 0-256,-16 0 64,16 0-128,-16-16-128,17 16 0,-17 0 96,32 0-32,-16-16 64,16 16-64,16 0-288,0-16 128,16 0 192,16 0-32,0 16-128,0-16 32,16 0-32,0 0 32,16 0 192,-16 16-64,15-16 32,1 0-32,-16 0-64,0 0 32,0 0-32,-16 0 0,0 16 64,0 0-32,-32 0-96,0 0 32,0 0-32,-16 16 0,0 32 0,0-16 0,-31 16 64,15-16 0,-16 15 0,0-15 0,0 16 64,0-16-32,0 0-96,16 0 32,0 0 448,16-16-224,16 16 0,0-16-128,16 0 160,16 0-128,16-16 384,16 16-256,32-32 96,0 16-192,0-32 64,16 16-96,0-16 160,-1 16-160,1-16-736,0 0 352,-16 16-4352,-16 0 2560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22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11934 13866 6560,'0'-16'2432,"0"16"-1888,0 0-160,0 0 1408,0 0-1056,0 0 768,0 0-864,0 0 1120,0 16-993,-16 0 673,16 0-800,-16 16 352,-16-16-576,16 16-32,0 0-224,-16 0 32,0 0-96,0 0 352,0 0-224,0 0 224,0 0-224,0-16 64,16 16-160,-16-16-64,32 0-32,-16 15-32,16-15 0,16 0 0,-16 0 0,32 0-96,0 0 64,16 0 96,0 16-32,16-16-32,-16 0 32,-16 16-32,16-16 0,-16 16 0,0 0 0,-16 0-224,16-16 128,-16 16-3328,0-16 1856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23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12800,'16'-16'4735,"-16"16"-3679,64 0-288,-32-16 992,16 32-1120,0-16 288,0 0-544,0 16-160,0-16-128,16 16 64,0 0-96,-16-16-2336,16 16 1216,0 0-6687,-17-16 4287</inkml:trace>
  <inkml:trace contextRef="#ctx0" brushRef="#br0" timeOffset="-231.5134">176 208 12064,'-16'16'4447,"16"-16"-3455,16 32-288,-16 0 1120,0-16-1152,17 16 576,-17 0-736,16 0 128,-16 0-352,0 0-32,0 0-160,0 0 96,0 0-128,0 0-1632,0 0 832,0-32-4480,0 16 2881</inkml:trace>
  <inkml:trace contextRef="#ctx0" brushRef="#br0" timeOffset="199.9297">160 448 11040,'-16'0'4096,"16"0"-3168,48 16-289,-32-16 2561,16 17-1888,0-17 512,0 16-1056,16-16-480,0 0-192,0 16-1024,-16-16 512</inkml:trace>
  <inkml:trace contextRef="#ctx0" brushRef="#br0" timeOffset="468.647">640 496 13472,'16'-16'4991,"-16"16"-3903,32 16-288,-32-16 1056,32 16-1184,-16 0 352,16-16-608,0 32-288,0-16-128,0 0 0,0 16 0,16 0-1984,-32-16 1088,32 16-5343,-17-16 3455</inkml:trace>
  <inkml:trace contextRef="#ctx0" brushRef="#br0" timeOffset="653.2249">1007 528 13536,'-48'0'5023,"48"0"-3903,-48 48-320,16-32 832,16 16-1056,-32 16-224,16-16-224,0 16-288,0 0 96</inkml:trace>
  <inkml:trace contextRef="#ctx0" brushRef="#br0" timeOffset="868.7049">1280 783 13952,'-17'48'5183,"17"-48"-4031,-16 64-320,0-48 672,16 16-992,-16 0-352,16-16-128,0 0-9343,0 0 5055</inkml:trace>
  <inkml:trace contextRef="#ctx0" brushRef="#br0" timeOffset="1437.8126">1838 80 10720,'0'-16'3968,"-16"32"-3072,16-16-288,0 0 1247,0 16-1151,0 32 480,0-16-672,0 32 192,0 0-416,-16 16 128,-1-16-256,17 0-128,-16 0-64,16-16-2080,0-16 1152,0-16-5055,16-16 3359</inkml:trace>
  <inkml:trace contextRef="#ctx0" brushRef="#br0" timeOffset="1637.9847">1454 32 11456,'16'0'4256,"-16"0"-3297,32 16-287,-16-16 1472,16 0-1312,16 0 1056,0 0-1056,16-16 256,0 16-640,0-16-128,16 16-192,0-16-448,0 16 192,0 0-3776,-16 16 2144</inkml:trace>
  <inkml:trace contextRef="#ctx0" brushRef="#br0" timeOffset="1869.4257">1773 463 12384,'-16'17'4575,"16"-17"-3551,32 0-288,-16 0 1504,0 16-1376,16-16 352,0 0-704,16-16-320,0 16-128,16 0-2816,0 0 1504</inkml:trace>
  <inkml:trace contextRef="#ctx0" brushRef="#br0" timeOffset="2438.7682">2348 447 7872,'-16'-16'2944,"16"16"-2304,0 16-160,0-16 1632,16 0-1248,-16 0 1407,0 16-1279,0-16 544,16 16-896,0-16 416,-16 16-608,16 0 96,-16-16-288,16 16-256,0 0 0,0-16 64,-16 16-32,32-16 128,-16 16-96,0-16-160,0-16 32,0 16 320,0 0-160,0-16-64,0 0-64,-16 16-32,0-16 0,0 0 128,0 16-32,0-16-96,0 16 32,0-16 96,0 16-32,0 16-160,0-16 64,0 32-96,16-16 64,-16 16 64,16 16 32,16 0-352,-16 0 192,16 16-1280,0 0 800,0-16 352,-16 0 192,0 0 256,-16 0-96,-16-16 1536,16-16-896,-32 16 704,0-16-832,-16-16-96,16 16-288,-16-32-480,16 0 160,-16-16-3840,16 0 2176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26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15240 13802 11136,'-32'0'4128,"32"0"-3200,0-16-289,-16 16 1793,16 0-1472,0 0 672,0 0-960,0 0 224,16 16-512,0-16 512,16 16-512,0 16-128,0-16-160,0 16 128,16 0-128,0 0-96,-16 0-32,16 16 32,-16 0 0,16 0 128,-16 0-64,0 16-160,0-17 32,-16 1-256,0-16 192,-16 16-96,0 0 128,0 0 192,-16 0-32,-16 0 128,0 16-128,-16-16 32,16-16-32,0 16-1024,0-32 512,16 0-7711,0 0 4479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26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16199 14122 15040,'-32'16'5567,"32"-16"-4319,0 16-352,16 0 768,-16-16-1088,32 16 768,-16 1-800,16-17-64,16 16-288,0-16 96,0 0-192,16 0-864,-1 0 384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26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16151 14505 14528,'-16'16'5407,"16"-16"-4223,48 16-320,-16-16 800,0 16-1088,16-16-160,0 0-256,0 0-1472,16 0 704,-1 0-9631,-15 17 5663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29:54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29807 13008 9792,'-77'-57'3648,"77"57"-2848,-38 19-224,18-19 1887,20 0-1471,0 0 288,0 19-736,0-19-512,20 0-32,-1 0 96,0 19-32,20-19-1504,-1 0 768,1 0-2111,-1-19 1567,20 19-1760,-20-19 1696,20 19 576,0 0 448,-20-19 672,1 19-224,-1 0 1184,-19 0-768,1-20 320,18 1-576,-38 0-128,19 0-128,1-1-96,-20 1 32,0 0 800,0-20-448,0 39 1759,-20-19-1215,1 19 864,-19 19-1056,-1 1 544,1 18-768,-1 1-192,20-1-192,0 20-128,-1 0 32,20-20-32,20 1 0,-1-1-96,0-19 64,20 1-896,-1-20 512,1-20-832,18 20 736,1-38-832,-19-1 800,-1-18-319,1-1 511,-1 19-224,0-18 320,-18 37 288,-1-18 0,-19 38 224,19 0-160,0 0-96,-19 19-32,20 0 96,-20 20-32,19-20 64,-19 20-64,0-1 672,0-19-353,0 1 801,0-1-640,0-19 480,0 0-576,0-19 480,19 19-512,-19-20 352,19 1-416,-19-19 320,20-1-352,-1 1-224,0-1-64,0-19-416,20 39 192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28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17093 14138 9888,'-16'-16'3648,"16"16"-2816,0-16-256,0 32 1183,16-16-1087,-16 16 288,0 16-576,0 0 256,0 16-352,-16 0-96,16 0-96,0 0 64,0-16-96,0 0 32,0 0-32,0-32 32,16 0-64,-16-16 64,16 16-64,-16-32-96,16 0 32,0-32 160,16 16-64,-16 0-160,0 0 32,16 0-96,0 16 64,-16 0 288,0 32-128,16 0 0,-16 16-32,0 16-32,16 0 0,-16 16-96,0 0 64,0 0 96,0-16-32,-16 0-384,0 0 224,0-16-64,16 0 128,-16-16 64,0 0 0,0 0 0,16-16 0,0-16 64,0 0-32,0-32-32,0 16 32,16 0 320,-16 0-192,0 16 640,16 16-448,-16 16 96,16 16-256,-16 0 32,15 32-128,-15-16-64,0 32 0,16-32-1312,-16 16 704,0 0-8415,0-16 4927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28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18579 13722 7872,'0'0'2944,"0"0"-2304,16 0-160,-16-16 1152,0 32-992,0-16 1408,0 0-1153,0 0 481,0 16-800,-16 0 448,0 0-576,0 16 32,0 0-288,-16 0-32,16 0-96,-16 16 384,16 0-256,-16-16 256,16 0-224,0 0 0,0 0-128,0 0 160,16 0-160,-16-16 192,0 16-192,16-16 192,0 16-192,16-17 384,-16 1-256,16 0 96,16 0-192,0 0 0,-16 0-64,16 0 96,0 0-96,0 16-160,0-16 32,0 16-1792,0-16 992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44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4967 3225 7392,'-16'0'2720,"32"0"-2080,-16 0-224,0 0 864,0 16-800,0-16 512,0 0-576,0 0 608,0 0-576,16 0 351,-16 0-479,0 0 480,0 0-480,16 0-64,0 0-160,-16 0 0,16 0-64,0 0-96,0 16 32,0-16-32,0 16 0,-16 0 128,0-16-32,0 16 192,-16 0-128,16 0-32,0 0-32,-16-16-32,0 0 0,0 0 960,0 0-512,-16 0 32,32-16-288,-16 0-64,16 16-64,-16-32 224,16 32-160,0-32-192,16 16 32,-16 0 64,16 0 0,0 16-160,0-16 64,0 16 32,0 0 32,16 0 0,-16 0 0,0 16 0,16 0 0,-32 0 0,16 0 0,-16 0 64,0 16-32,-16-16-32,0 0 32,0 0 576,0-16-320,0 0 448,-16 0-416,16 0-32,0 0-160,16-16-96,-16 0 0,0 0-32,16 0 0,0 0-96,0 0 64,0 0 32,0 0 0,16 0-96,0 0 64,16 0-32,-16 0 0,0 0 128,16 16-32,0 0-96,-16 16 32,16 0 160,-16 0-64,0 16-96,-16-16 0,0 16 96,0-16-32,0 16-32,-16-16 32,0 0 32,0 0-32,-16-16 416,16 16-256,0-32 128,0 16-192,0-16-64,0 0-32,0-32 32,16 16-32,16-16-96,-16 16 32,16 0-32,0 0 0,16 16 64,-16 16 0,16 0 128,0 16-64,-16 16 128,16-16-128,-16 0-1152,-16 16 576</inkml:trace>
  <inkml:trace contextRef="#ctx0" brushRef="#br0" timeOffset="41418.3118">5111 3241 6656,'0'32'2464,"0"-48"-1920,0 16-160,0 0 1472,0 16-1088,16-16 1248,-16 16-1152,0-32 543,16 16-831,0-16 480,0 0-608,0 0 192,0 16-384,-16-16 0,16 16-160,0 0 0,0 0-32,-16-16-128,16 32 32,0-16 96,-16 0-32,0 0 192,0 16-128,-16 0 192,16 0-192,-16-16 192,0 16-192,-16-16 256,16 0-224,0 0 160,-16 0-160,16 0 64,0-16-96,0 0 0,16 0-32,-16 0-64,16 0 32,0-16 32,16 16-32,-16 0 64,16 0-64,0 16-160,0-16 64,0 16 96,16 0 0,0 16-160,0 16 64,-16 0-192,16 0 160,-32 0-32,16 0 64,-16 0 192,0 0-64,0-16-32,-16 16 0,0-16 224,0 0-128,0-16 320,0 16-256,-16-16-32,0-16-96,16 0-64,0 0 32,0 0-32,16 0 0,-16-16 64,16 0-32,0 16-96,0 0 32,0 0 32,0 0 0,16 0-96,0 0 64,16 16 96,0 0-32,-16 0-32,16 16 32,-16 0-192,0 16 96,-16-16 96,0 16 0,-16-16 256,0 16-160,0-16 96,-16 16-128,16-32 288,0 16-192,-16-16 160,0 16-192,16-32 128,0 16-160,0-16 64,0-16-96,0 0-128,16 16 0,0-32-256,0 32 160,16-16-96,0 16 128,0 16 64,0 16 32,0 0-96,0 0 64,-16 0 160,16 16-64,-32-16-1280,16 16 640,0-16-6464,0 0 3905</inkml:trace>
  <inkml:trace contextRef="#ctx0" brushRef="#br0" timeOffset="44721.1156">5207 3241 4480,'0'0'1664,"0"0"-1312,0 16-64,0-16 608,0 0-544,0 0 896,0 0-672,0 0 960,0 0-864,-16 0 736,16 0-800,0-16 384,0 16-576,0-16-96,0 1-192,0-1 256,0 0-193,0-16 449,0 0-352,16 0 448,-16 0-448,0 0 288,16 0-320,-16 0 128,16 0-224,-16 0 288,16 0-256,0 0-32,-16 0-96,0 0 512,0 16-320,0-16 192,0 0-288,0-16 0,16 32-96,-16-31-64,0 15 32,16-16-128,-16 16 64,0-16 160,0 16-64,0 0-32,0 0 0,0-16 160,0 32-96,0-16-320,0 0 128,0 0 160,0 16-32,0-16 0,0 0 0,0 0-32,0 16 0,0-16-160,0 0 96,0 1 96,0-1 0,0-16 64,0 16-64,0-16 64,0 0-64,0 16-96,16-16 32,-16 16 96,0 0-32,0 0-160,0 0 64,0 0 96,0 16 0,0-16-32,0 16 32,0-16-32,0 16 0,0-16 0,0 16 0,0-15 0,0 15 0,0-16 64,0 16-32,0-16-160,0 16 64,0 0 160,0 0-32,0 0-224,0 0 64,0-16 192,0 32-64,0-16 0,0 0 0,0 16-32,0 0 0,-16 0 128,16 16-64,-32 0-320,16 0 160,0 16 96,-16 0 0,16 0 0,0 0 32,-16 16-128,16-16 64,0-17 32,0 17 0,0-16 64,0 0-32,16 0-96,-16-16 32,16 0 96,0 0-32,16-32-160,-16 16 64,16-16 160,0 1-32,0-17-32,16 0 0,0 0-128,0 0 64,16-16 32,-16 32 0,16-16 0,-16 32 0,16 0 64,-16 0-32,-16 32 192,16 0-128,-16 16 192,0 0-192,-16 16-32,16 0-32,-16 0-1024,0-16 544,-16 0-4832,16 0 2913</inkml:trace>
  <inkml:trace contextRef="#ctx0" brushRef="#br0" timeOffset="45105.5408">5783 542 11136,'0'16'4128,"0"-16"-3200,0 32-289,0 0 1441,0-16-1280,0 16 800,0 0-928,0 16-224,0 0-288,-17 0 32,17 16-128,0-16-800,0 0 384,-16-16-2592,32-16 1632,-16-16-5631,0 0 3871</inkml:trace>
  <inkml:trace contextRef="#ctx0" brushRef="#br0" timeOffset="45289.8127">5654 479 11232,'0'0'4128,"0"0"-3200,16-16-257,0 16 1473,0 0-1312,16-16 576,0 16-832,16-16-32,16 0-352,0 16-32,0-16-96,0 0-320,0 16 128,-16-17-3136,0 17 1824</inkml:trace>
  <inkml:trace contextRef="#ctx0" brushRef="#br0" timeOffset="45470.1289">5798 734 10880,'-16'0'4032,"16"0"-3136,0 0-257,16 0 1089,0 0-1088,16-16 0,16 16-384,0-16-160,0-16-64</inkml:trace>
  <inkml:trace contextRef="#ctx0" brushRef="#br0" timeOffset="46537.1199">5622 208 8544,'-16'-32'3168,"16"32"-2464,0 0-192,0 0 2112,0 0-1537,0-16 929,0 16-1216,16 0 352,-16 0-672,16 0 160,0 0-384,16-16 352,0 16-352,32 0 32,-16 0-192,32 0 288,-16 0-192,32 0-32,-32 0-96,16 0 96,-32-16-96,0 0 192,-16 16-160,0-16 448,-32 16-288,0-16 224,-16 0-256,0 0-768,-16 0 288,0-16-6880,0 32 3905</inkml:trace>
  <inkml:trace contextRef="#ctx0" brushRef="#br0" timeOffset="50840.9687">6677 192 8896,'-16'-16'3296,"16"0"-2560,0 32-224,0-16 2112,0 0-1537,-16 16 769,16 0-1088,-16 16 64,16-16-512,0 16 160,0 16-256,-16 0-64,16 0-96,-16-16 160,16 16-128,-16-16-32,0 0-32,16-16-128,0 0 64,0-32-384,0 0 192,0-32 320,16 16-32,-16-16-128,16 0 0,-16-16 608,16 32-320,0 0 640,-16 0-480,16 0 288,0 16-384,0 0 128,0 16-256,16 16 288,-16 0-256,0 16-256,0 16 32,0 0 288,0 0-160,-16 0-1824,16-16 896,0 0-3104,0-16 2208</inkml:trace>
  <inkml:trace contextRef="#ctx0" brushRef="#br0" timeOffset="51056.7962">6949 0 12960,'0'32'4799,"0"-32"-3711,0 32-320,0 0 1248,0-16-1248,-16 16 896,16 16-960,0 32 480,-16-16-704,-1 16 32,17 0-320,-16-16-2016,16-16 992,-16 0-7551,16-1 4607</inkml:trace>
  <inkml:trace contextRef="#ctx0" brushRef="#br0" timeOffset="52758.1548">5207 3275 5216,'0'0'1952,"-16"0"-1536,16-16-96,0 16 1088,0 0-832,0 0 608,0 0-672,0 0 416,0 0-512,0 0 1024,0 16-800,0-16 704,0 16-801,-16 0 449,16 0-576,-16 16 192,16 0-352,0-16 128,0 16-224,0 0 0,0 0-96,0 16 160,0-16-128,-16 32 448,16-16-288,0 16-128,0 0-64,0 0-64,0-1 0,0-15 128,0 0-64,0 16-160,0-16 32,0 0 320,0 0-160,0 16 128,0-16-128,0 0-64,0 0 0,16 16 32,-16-32-32,0 16-32,16-16 32,-16 0 160,0 15-96,0-15-160,0 0 0,0 0 32,0 0 32,0-16 64,0 16-32,0 0-32,0 16 32,0-16-128,0 0 64,0 16 224,0-16-96,0 16-256,0-16 96,0 16 64,0-16 32,0 0-96,0 0 32,0-16 96,0 16-32,0-16 128,0 15-96,0-15-32,0-16 0,0 16 96,0-16-64,-16 16 320,16-16-192,-16 0 160,0 0-192,0 0 64,16-16-128,-16 0 96,0 16-128,0-16 32,0-15-32,0 15 160,0 0-128,-16-16-96,32 16-32,-16 0-128,0 0 96,16 0 32,-16 16 32,16 0-160,0 0 96,0 16 96,0-16 0,16 16-160,-16 0 64,16 0-32,0 16 32,0-16 192,0 15-64,0-15-160,0 16 32,16-16-32,-16 16 32,16 0 352,0 0-192,0-16-160,0 16 32,0-16 64,0 16 0,0-32 416,0 16-256,0-16 128,0 0-192,-16-16 352,16 0-256,0 0-256,-16 0 0,-16-16-1632,16 16 928,-32 0-7167,16-16 4351</inkml:trace>
  <inkml:trace contextRef="#ctx0" brushRef="#br0" timeOffset="53858.8665">5846 5288 7552,'-16'0'2816,"16"-16"-2208,-16 16-160,16 0 1792,0 16-1312,0 16 640,0-16-961,0 16 33,0-16-384,-16 16 96,16 0-192,0 0-64,0 0-64,-16-16 96,32 0-64,-16-16 320,0 16-192,0-32 384,0 16-320,16-32 288,-16 32-288,16-32 0,0 0-160,0 0-128,0 0 0,0 0-32,0 0 0,0 32 0,0-16 0,0 32 192,0-16-64,0 16-32,0 0 0,0 16 96,-16-16-64,0 0-96,0 16 0,0-16 32,0 0 0,0-16 128,0 0-64,16 0-96,-16 0 0,16-16-32,16 0 0,-16-16 128,0 16-32,16-16 192,-16 16-128,0-16 544,16 0-384,-16 16 256,0 16-288,0 16-128,0 0-64,-16 16 96,0 0-64,16 16-224,-16 0 64,16 0-2560,0-16 1440,0 0-5759,0-16 3903</inkml:trace>
  <inkml:trace contextRef="#ctx0" brushRef="#br0" timeOffset="54379.4749">6581 5192 10880,'-16'32'4032,"16"-32"-3136,-32 48-257,16-16 1793,16 0-1472,-16 0 448,0 0-832,16 16-192,0-16-256,0 0-32,16-16-32,0 0-416,16 0 224,0-16-896,0 0 576,0-16-352,-16 16 448,16-32 0,0 16 192,-32-16 96,16 0 64,-16-16 352,16 0-192,-32 0 544,0 0-384,0 0 704,0 32-576,0 0-160,16 16-160,-16 32 32,16-16-96,0 16-96,16 0 0,0 0 96,16 0-32,0 16 64,0-16-64,0 32-96,0-32 32,0 32-960,0 0 544,-16 16-736,16-17 672,-16 1 192,0 0 192,-16-16 1952,0 0-992,-32 0 1984,16 0-1600,-48-16 1120,16 0-1376,-16-16-192,0 16-512,-16-32-320,16 16 32,0-32-2400,16 16 1344,-16 0-7040,16 16 4513</inkml:trace>
  <inkml:trace contextRef="#ctx0" brushRef="#br0" timeOffset="58262.5282">5096 3291 5632,'0'0'2112,"0"0"-1664,0 0-96,0 0 1344,0 0-992,0 0 640,0 0-800,0 0 128,0 0-384,-16 0 384,16 16-384,0-16 288,-16 0-320,0 0 416,16 0-385,-32 0 289,32 0-320,-32 0 64,32 0-192,-32 0-64,32 0-32,-32 16 96,16-16-64,-16 0 128,16 0-128,0 0 320,-16 0-192,16 0 160,0 0-192,-16 0 224,16 0-256,-16 0 448,16 16-320,-32-16 224,16 16-256,0-16 224,0 16-256,0 0-32,16-16-96,-16 16 96,16-16-96,-15 16 128,15-16-128,0 0 128,0 0-128,0 0 256,0 0-192,0-16 160,0 16-160,0 0-64,0 16-32,0-16-32,0 0 0,0 0 0,0 0 0,0 0 0,0 0 0,0 0-96,0 0 64,0 0 96,0 0-32,-16 0-32,16 0 32,0 0-128,-16 0 64,0 0 32,16 0 0,0 0 64,-16 0-32,16 0-96,0 16 32,-16-16 160,16 0-64,0 0-32,0 0 0,-16 0-192,16 16 96,0-16 160,0 0-32,0 0-32,0 16 0,0-16 32,0 0-32,1 0 128,-1 0-96,0-16 32,16 16-32,-32 0 96,32 0-96,-16 0-96,0 0 0,0 0 96,16 0-32,-16-16-96,0 16 32,0 0 224,0 0-96,0-16-256,0 16 96,0-16 0,16 16 64,-16 0 192,0-16-96,16 16-256,-16 0 96,16-16 0,0 16 64,0-16 0,16 16 0,-16-16-96,16 16 64,0-16 32,16 0 0,0 0-96,-16 16 64,16-16-192,-16 16 128,16-16 96,-16 16 32,0 0-160,0 0 64,-16-16 32,16 32 32,-32-16 0,16 16 0,-16-16-352,0 16 192,0 16 128,0-32 32,-32 32-192,32 0 96,-32-16 192,16 16-64,-16-16 0,16 16 0,0 0-128,0-16 64,0 16 384,16 0-192,16 16 128,0-16-160,16-16 64,0 16-96,32-16 96,0 0-128,0-16-1376,16 0 736,0 0-7615,0 0 4511</inkml:trace>
  <inkml:trace contextRef="#ctx0" brushRef="#br0" timeOffset="59131.9047">3210 2380 8800,'0'0'3264,"0"0"-2528,-16 16-224,16 0 1920,0-16-1441,0 32 801,16-16-1056,-16 32 160,17-16-544,-17 16-192,0 0-96,0 0 128,0 0-96,-17-16-736,17 0 352,0 0-3423,0-16 2047</inkml:trace>
  <inkml:trace contextRef="#ctx0" brushRef="#br0" timeOffset="59363.1348">2954 2238 11456,'0'-17'4256,"0"17"-3297,32-16-287,-32 16 1472,32-16-1312,16 16 512,0-16-800,16 16-32,0-16-320,0 16 32,0 0-128,-16-16-192,0 16 32,0 0-2080,-16 0 1184,0 0-4543,0 16 3071</inkml:trace>
  <inkml:trace contextRef="#ctx0" brushRef="#br0" timeOffset="59547.3583">3162 2572 11296,'0'16'4192,"0"-16"-3264,32 0-257,-16 0 1537,16 0-1344,0 0 416,16-16-736,-16 0-352,16 0-96,-16-16-736,0 16 352,0 0-5023,0 0 2911</inkml:trace>
  <inkml:trace contextRef="#ctx0" brushRef="#br0" timeOffset="60016.9066">3945 1949 6880,'0'-16'2560,"0"16"-1984,0-16-160,0 16 1184,0 0-960,-16-16 928,16 16-896,-16-16 704,0 16-769,-16 0 225,16 0-480,0 16 448,0-16-480,0 16 160,16 0-320,-16 0 352,0 16-288,16-16 448,0 16-384,0 0-64,16 0-128,0 0-160,0 0 32,0-16 96,0 16-32,0 0-864,0-16 448,0-1-1312,0 1 928,-16 0-3423,16-16 2335</inkml:trace>
  <inkml:trace contextRef="#ctx0" brushRef="#br0" timeOffset="60164.056">3737 2158 10208,'16'0'3776,"-16"0"-2912,32-17-256,-16 17 639,0 0-799,16 0-224,0 0-192,0 0-2303,-16 0 1247</inkml:trace>
  <inkml:trace contextRef="#ctx0" brushRef="#br0" timeOffset="60782.7825">4089 2141 7040,'0'0'2624,"0"0"-2048,0 16-128,0-16 704,0 0-704,16 16 736,-16 0-672,0-16 448,16 16-544,-16 0 192,0 16-352,0-16-160,0 0-32,16 16-1,-16-16-31,0-16 64,0 0-64,16 0 672,-16 0-352,16-16 448,-16 16-448,16-32 128,-16 32-320,16-16-224,0 0 32,0 0 128,0 0-32,-16 0-160,16 16 32,0-16-1856,-16 16 1024</inkml:trace>
  <inkml:trace contextRef="#ctx0" brushRef="#br0" timeOffset="61002.0057">4169 2268 4896,'-16'0'1824,"16"0"-1440,32 16-96,-32-16 2048,16 16-1344,-16 0 1504,16 16-1440,-16-16 160,16 16-704,-16 0-416,0 0-64</inkml:trace>
  <inkml:trace contextRef="#ctx0" brushRef="#br0" timeOffset="61749.0841">2987 1933 6240,'-16'0'2304,"16"0"-1792,-16 0-160,16 0 1152,-16 16-896,0-16 672,16 0-736,-16 0 288,16 0-512,-16 0-96,16 0-128,-16 0 416,16 0-288,0 0 320,0 0-288,0 0 767,16 0-575,-16 0 640,0 0-608,16-16 32,16 16-320,0-16 32,0 16-128,16-16 160,0 16-160,16-16-96,0 16-32,-16 0 32,16 0 0,-16 0 64,0 0-32,-16 0-32,0 0 32,-16 0 320,16 0-192,-32 0 768,16-16-512,-32 16 32,16-16-288,-16 0 128,16 0-192,-16 0-448,0-16 160,0 16-4064,0 0 2336</inkml:trace>
  <inkml:trace contextRef="#ctx0" brushRef="#br0" timeOffset="141459.7288">336 2093 7232,'0'0'2656,"0"0"-2048,16 16-192,-16-16 1216,16 16-992,-16 0 800,0 0-832,0 16 639,0-16-703,-16 32 928,0 16-832,-32 0 448,16 16-608,0-16 352,-16 15-480,0-15-160,16 0-128,0-16 0,16 0-32,-16 0-32,32-16 32,-16-16-32,16 16 0,16-16 0,0 0 0,16 0 0,0-16 0,16-16-800,0 16 448,16-16-3072,0 0 1857</inkml:trace>
  <inkml:trace contextRef="#ctx0" brushRef="#br0" timeOffset="141840.6557">624 2764 8896,'-16'0'3296,"16"0"-2560,-16 16-224,-16 0 1984,16-16-1473,-16 16 929,0 0-1152,0 16-128,0-16-448,16 16-64,0 16-96,16-16-64,0 0 32,16-16 32,16 16-32,0-32-576,0 0 288,0-16-192,0 0 288,0-16-352,0 0 288,-16 0-32,0 0 160,-32-16 192,16 16-32,0 0 128,0 0-128,-16 16 480,0 16-320,16 16 416,0 0-384,-16 0 96,32 16-224,-16 0-128,16 0-32,16 16-2240,0-16 1248</inkml:trace>
  <inkml:trace contextRef="#ctx0" brushRef="#br0" timeOffset="142260.4039">863 2844 8320,'-32'0'3072,"32"0"-2400,-16 16-160,16 0 2432,0 0-1697,-16 0 705,16 0-1152,16 16-128,-16 0-384,16-16-192,16 16-64,-16-16 96,16 0-64,0-32 128,0 16-128,0-16 32,-16 16-32,0-32 32,0 32-64,-16-16 64,16 16-64,-16 0-288,0 0 128,0 16-32,16-16 96,0 32 64,16-16 0,0 0 128,0-16-64,0 0-96,16 0 0,0-16 160,-16 0-64,0-16 192,0 16-160,-32-16 1792,16 16-1024,-16-16 416,-16 16-768,0-16-320,16 16-96,-16-16-1088,0 16 544,16 0-4896,-16 16 2944</inkml:trace>
  <inkml:trace contextRef="#ctx0" brushRef="#br0" timeOffset="164459.9863">176 5911 9888,'-16'16'3648,"16"-16"-2816,-32 32-256,32-16 1887,0 0-1471,-16 16 576,0 0-928,16 16 288,-16-16-576,16 0-32,0 0-192,0-16-96,0 16 0,16-16 32,-16 0-32,32 0 128,-16-16-96,16-16-32,-16 0 0,16-32-320,0 16 160,0-16-32,-16-16 96,0-16 128,-16 16-32,-16 0-32,16 0 32,-16 16 32,0 32-32,0 0 256,16 32-160,-16 16 160,16 16-160,16 16 224,0 0-224,16 0-320,0-16 96,0 16-1760,0-32 1056,-1 16-5535,17-16 3519</inkml:trace>
  <inkml:trace contextRef="#ctx0" brushRef="#br0" timeOffset="164676.3871">623 6023 11136,'0'32'4128,"0"-32"-3200,32 32-289,-16-16 1857,0 0-1504,0 0 640,0 0-928,0 16-224,16-16-288,-16 0-352,16 16 96,-16-16-3168,16-16 1792</inkml:trace>
  <inkml:trace contextRef="#ctx0" brushRef="#br0" timeOffset="164856.1806">863 6134 12064,'-48'32'4447,"48"-32"-3455,-32 32-288,16-16 1760,0 0-1504,-16 0-128,16 0-512,0 16-576,0-16 128</inkml:trace>
  <inkml:trace contextRef="#ctx0" brushRef="#br0" timeOffset="165075.9093">1263 6262 14528,'0'0'5407,"0"0"-4223,-32 32-320,16-16 1152,16 0-1280,-33 16 128,17 0-512,0 0-1440,0 0 576,16-16-5664,0 0 3425</inkml:trace>
  <inkml:trace contextRef="#ctx0" brushRef="#br0" timeOffset="165557.2315">1678 5927 14112,'-32'16'5247,"32"-16"-4095,-32 32-288,16-32 1120,16 16-1248,-32 16 288,32 0-640,-16 0 192,16 0-320,-16 0-224,16 16-32,0-16 64,0-16-32,16 16-512,16-16 256,0-16-384,0 0 320,16-16-832,-16 0 640,0-16 0,0 0 288,0-32 128,-16 16 64,0-32 0,0 16 0,-16-16 192,0 0-96,0 32 896,0 0-576,-16 48 320,16 0-416,0 16-32,0 32-192,16 0-64,0 16 0,0 0-32,0 0 0,16 16-3104,0-32 1696,-16 16-9439,32-16 6015</inkml:trace>
  <inkml:trace contextRef="#ctx0" brushRef="#br0" timeOffset="166076.9952">2157 6246 11456,'0'0'4256,"0"0"-3297,-16 16-287,16-32 1600,16 16-1376,-16 0 704,16 0-928,-16 0 448,16 0-640,-16 0 160,16 0-352,-16 16-96,0 0-128,0 0-128,0 16 32,16-16 96,0 16-32,0 0-96,0-16 32,16 0-32,0 0 0,0-16 192,0 0-64,0-16 128,-16 0-128,0-16-96,0 0 0,-16 0 32,16 0 0,-16 0-224,0 16 128,0-16-32,0 16 64,-16 0-96,16 32 96,0-16 32,0 16 32,0 0-96,16 16 64,0 0-32,0 16 0,0 16 0,16-16 0,-16 32-1280,16-32 736,-16 16-32,0-16 384,0 0 160,-16-16 96,-32 0 1408,16 0-768,-32-16 288,16 0-544,-32 0-448,32-16 32,-32 0-2496,32-16 1408</inkml:trace>
  <inkml:trace contextRef="#ctx0" brushRef="#br0" timeOffset="166492.9288">2748 5448 11456,'0'-32'4256,"0"32"-3297,0 0-287,-16 0 2304,32 0-1760,-16 16 992,0 0-1280,0 0 256,0 0-704,0 0 352,16 0-480,0 0-96,0 16-160,16-16 128,-16 16-128,16 0-32,0 16-32,0 0-32,16-1 0,0 1 0,-16-16 0,16 16-512,0-16 288,-16 0-128,0 16 224,-16-16 0,0 16 64,-16-16 128,0 0-32,-32 16 768,16-16-448,-48 16 416,32 16-448,-16-1-384,0-15 32</inkml:trace>
  <inkml:trace contextRef="#ctx0" brushRef="#br0" timeOffset="168078.8809">1550 6806 5312,'-16'16'1952,"16"0"-1504,-16 0-128,0-16 1152,16 0-864,0 0 1024,0-16-928,0 16 288,0-16-608,0 0 224,16 0-352,0-16-64,0 16-128,16-32 32,0 0-64,32-32 128,0 0-96,0-31 480,16 31-320,-16-48 959,0 16-639,16-16 160,-32 32-416,15-31-192,1 31-32,-16-32 0,16 16-32,0 0-32,-16 16 32,0 17-32,-16 15 0,0 16 64,-16 0-32,0 16-96,0 16 32,-16-16 32,0 32 0,-16 0-96,0 0 64,-16 0 32,16 16 0,-32 0 0,16 0 0,-16 16 0,16-16 0,0 0 64,16 16-32,-16-32-32,16 16 32,16-16-32,0 0 0,16-16 128,0 0-64,16-16 320,-16 16-192,32-16 160,0 16-192,0-16 64,0 0-128,0 0-64,16 0 0,-32 16 32,0 16-32,0 0 64,0 16-64,-32 0 128,16 16-96,-16 0 32,0 0-32</inkml:trace>
  <inkml:trace contextRef="#ctx0" brushRef="#br0" timeOffset="168458.0082">3131 4234 12224,'-48'0'4511,"48"0"-3487,-32 64-320,16-32 896,16 0-1024,-16 0 256,16 16-480,0-16-224,16 0-64,16-16 0,0-16-32,16 0 128,16-32-96,-16 0-32,16 0 0,-16-16 32,-16 16-32,0-16 768,-16 0-448,-16 0 1184,0 16-864,-32 0 256,-16 0-544,-16 0-160,0 16-128,0 0-1760,16 16 896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45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7812 16470 7040,'0'16'2624,"-16"-16"-2048,0 0-128,16 0 1504,0 0-1152,-16 0 864,16 0-960,0 0 383,0 0-607,-16 0 224,16 0-416,0 0 64,0 0-224,16-16 352,-16 16-256,16 0 160,0 0-224,0 0 0,16 0-96,-16 0 160,16 0-128,0-16 96,0 16-96,16 0 160,0 0-160,0-16-96,0 32-32,0-16 32,0 0 0,-1 16 64,1-16-32,-16 0 64,16 0-64,-16 0-96,0 16 32,0-16 96,0 0-32,-16-16-32,0 16 32,0 0 96,0 0-64,0-16-32,-16 16 0,16-16 32,-16 16-32,0 0 128,0 0-96,-16-16 192,16 0-160,-16 0 192,0 16-192,0-16 96,-16 16-96,16-16-64,-16 16 0,16-16-128,-16 16 64,16 0 96,0 16-32,-16-16-160,32 0 64,-16 0 32,16 16 32,16-16 0,-16 0 0,32 0 0,-16 16 0,16-16 0,0 0 0,0 0 0,0 0 0,0 16-96,16 0 64,-16 0 32,0 0 0,0 0 64,-16 0-32,0 0 192,-16 16-128,-32 0 192,16 0-192,-16 0-160,16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46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879 208 9056,'0'16'3360,"-16"-16"-2624,16 0-192,0 0 1952,0 0-1473,0 0 641,0 0-960,0 0 192,0-16-512,0 16 352,0-16-416,0 0 64,0 0-256,0 0 64,0 0-96,-16 0 0,16 0-32,0-16-192,0 16 64,-16 0 160,16 16-32,-16-16-160,16 16 32,0-16 32,-16 32 32,0-16-96,16 0 64,-16 0 96,0 0-32,-32 16-96,16-16 32,-16 16 224,0 0-96,-16-16 256,0 16-224,1 0 96,15-16-128,-16 16 96,16 0-128,0-16 256,16 16-192,0-16-96,0 16-64,0-16 96,16 16-32,16 0-224,0-16 96,0 16 192,16 0-64,0 0-192,16 0 64,-16-16 32,16 16 64,0 0 128,16 0-64,-16 0-32,-16-16 0,0 32-32,16-32 0,-32 32 64,0-16-32,-16 0-32,0 15 32,-16 1-128,16 0 64,-16 16 32,0-16 0,0 32 128,-16-16-64,16 0 256,0 0-192,16-16 160,0 0-160,16 0 224,16 0-224,0-16 608,16 0-448,32 0 32,0 0-192,32-16-32,0 0-32,-1-16-544,1 16 256,-16-16-2016,0 16 1248,0-32-6367,-16 16 4095</inkml:trace>
  <inkml:trace contextRef="#ctx0" brushRef="#br0" timeOffset="280.7599">1311 320 14720,'0'0'5439,"0"0"-4223,0 32-352,0-32 800,0 16-1088,-17 16 480,17 16-608,-16 0-416,0 16-32,16 0 192,-16 0-128,16-16-1888,16-1 960</inkml:trace>
  <inkml:trace contextRef="#ctx0" brushRef="#br0" timeOffset="462.439">1039 112 11552,'-48'-16'4288,"48"16"-3361,0 0-223,0 0 2272,16 0-1760,16 0 640,0 0-1088,16-16 32,16 16-480,16 0-32,0 0-192,16-16 160,-16 0-160,16 16-960,-1-16 480</inkml:trace>
  <inkml:trace contextRef="#ctx0" brushRef="#br0" timeOffset="679.9633">1230 447 12128,'-16'0'4479,"16"0"-3455,32 17-320,0-17 1664,-16 0-1440,32 0 0,0 0-576,0-17-192,16 17-96,-16 0-1248,16 0 640,-16 0-7935,0 0 4639</inkml:trace>
  <inkml:trace contextRef="#ctx0" brushRef="#br0" timeOffset="1246.8154">1725 511 10720,'-16'0'3968,"16"0"-3072,-16 0-288,16 0 1887,0 0-1503,0 16 576,0-16-928,0 32 416,16-16-608,-16 16 256,16 0-416,0 0 0,0 0-192,16 0-64,16-16 0,-16-16-32,16 16 0,0-32-96,0 16 64,-16-32-672,0 16 384,-16-16 32,0 16 192,0-16 96,-16 16 0,0-16 128,-16 16-64,16 0 128,-16 0-128,0 0 128,16 16-128,-16 16-96,16-16 0,0 32 32,0 0 0,0 0 0,16 0 0,0 16 64,0 0-32,16-16-32,-16 16 32,16 0-256,-16 0 128,16-16 32,-16 16 64,-16-16 0,0-16 0,-16 16 768,16-16-416,-32 0 992,0 16-768,-32-16 288,16 0-512,-32-16-128,16 0-128,-16 0-1504,32-16 800,0 0-4576,16 0 2880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48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11758 16326 10624,'-16'-16'3936,"16"16"-3040,0 0-256,0 0 1887,0 16-1503,16-16 864,0 0-1120,0 0 64,16 17-480,0-17 192,16 0-288,0 16-64,-16-16-128,32 0-192,-16 0 64,0 0-2560,16 0 1408,-16 0-5695,-16-16 3871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48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11901 16502 13792,'0'16'5119,"0"-16"-3999,32 0-288,0 0 1088,0 16-1216,0-32 352,16 16-640,0 0-224,16 0-128,0 0-1280,-16 0 672,0 0-10975,-16 16 6335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56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12892 16055 9792,'0'-16'3648,"0"16"-2848,0 0-224,0 16 1727,0 0-1375,0 16 768,0 16-992,0 16 640,0 0-736,0 16-64,0-16-320,0 16 64,0-16-160,0 0 0,0 0-64,0-16-544,0-16 256,0-16-1024,0 0 672,0-32-2336,0 0 1632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56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16 256 8480,'-16'-32'3136,"16"32"-2432,0-17-224,0 17 2144,0 0-1537,0 0 833,16 0-1120,0-16 832,0 0-960,32 16 512,-16-16-672,32 16 64,0 0-320,16 0-96,-16 16-96,16-16-480,-16 0 224,0 0-1952,-16 0 1184,0 0-3967,-16 0 2751</inkml:trace>
  <inkml:trace contextRef="#ctx0" brushRef="#br0" timeOffset="200.3121">112 623 10816,'-16'17'4000,"16"-17"-3136,16 0-224,0 0 2207,0 0-1695,16 0 736,16 0-1120,0-17 64,16 1-512,0 16 32,0-16-224,-16 0-1952,0 0 960</inkml:trace>
  <inkml:trace contextRef="#ctx0" brushRef="#br0" timeOffset="579.168">911 111 11552,'-16'0'4288,"16"0"-3361,-16 32-223,0 0 2272,16 0-1760,-16 0 288,0 16-896,0 0-64,16 0-288,-16-16-160,16 0-64,0-16-32,0 0 0,16-16-448,-16 0 256,16-16-480,0 0 384,0-32-224,0 0 320,16-16 160,-16 16 32,16 0 0,-16 16 32,0 0 384,16 16-224,-16 0 416,0 0-352,0 32-128,0-16-64,0 16 64,0 16-64,0-16-1504,0 0 768,0 0-4288,16 0 2753</inkml:trace>
  <inkml:trace contextRef="#ctx0" brushRef="#br0" timeOffset="746.6936">1311 0 12384,'0'0'4575,"0"0"-3551,0 48-288,-16-32 1088,16 16-1152,-32 16 288,16 0-576,0 0-160,0 0-128</inkml:trace>
  <inkml:trace contextRef="#ctx0" brushRef="#br0" timeOffset="1179.2454">1342 687 12224,'0'0'4511,"0"0"-3487,16-16-320,-16 16 2240,0 0-1760,16 0 1344,0 0-1440,0 16 544,0-16-960,16 0-96,0 0-352,16 0-288,-16 0 32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59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64 192 8736,'0'0'3232,"0"0"-2528,0 16-192,0-16 1568,0 16-1248,0 0 287,-16 16-671,0-16 224,16 16-384,0 0 128,-16-16-256,16 0-64,0 0-64,-16-16-32,32 0 0,-16-16 64,0 0-32,16-16-96,-16 0 32,16 0 96,0 0-32,0 0-224,0 0 96,0 0 96,0 16 32,0 0 128,0 0-96,0 16-160,0 0 32,0 0-32,0 16 32,-16 0 64,16 16 0,-16-16 0,0 16 0,0 0 64,0-16-32,0 0-160,0 0 64,16-16 160,-16 0-32,16 0 128,-16-16-128,32 0-96,-16-16 0,16 0 32,0 0 0,0 0 352,0 0-192,0 0 544,0 32-384,0-16 0,-16 32-192,0 0 320,0 0-224,-16 16-128,0 0-32,0 0-992,-16 0 512</inkml:trace>
  <inkml:trace contextRef="#ctx0" brushRef="#br0" timeOffset="530.7536">815 112 10720,'-16'0'3968,"16"0"-3072,-16 32-288,0-16 1247,0 0-1151,16 16 128,0-16-480,0 16-160,0-16-128,16 0 32,0 0-64,0 0 64,0-16-64,0 0-32,0 0 32,0-16-32,0 0 0,0 0-160,0 0 96,-16-16 160,16 0-32,-16-16-160,0 16 32,-16-16 512,16 16-224,-16 16 608,0 0-448,16 32-64,-16-16-192,16 32 192,0-16-192,0 16 32,16 0-96,0 0-128,0 0 32,16 0 32,-16 0 0,16 0 128,16 16-64,-16 16-32,0-16 0,0 0-32,-16-1 0,-16 1 64,16 0-32,-48-16 1024,16 0-544,-32 16 1024,16-16-864,-32 0 384,16 0-608,-16-16-480,16 0 0,-32 0-4544,32-16 2528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29:54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77 500 8544,'0'0'3168,"0"0"-2464,0 0-192,-19 19 3039,19 0-2047,0 20 1152,-19-1-1536,-1 1-160,20 19-576,-19-20-32,19 20-224,0-19-64,0-1-32,19-19-192,1 1 96,18-20-608,-18 0 384,18-20-608,-19-18 544,20-1-64,-20 1 256,1-20 96,-1 19 64,-19-18 192,0 18-96,-19-19 1024,-1 39-608,-18-19-224,-1 38-192,1-20-384,18 40 160</inkml:trace>
  <inkml:trace contextRef="#ctx0" brushRef="#br0" timeOffset="284.2049">521 58 12064,'-20'-39'4447,"20"39"-3455,-38-19-288,38 19 1600,0 19-1408,-20 1 416,1-20-768,19 38 224,0 20-448,0 0-160,0 19-96,0-20-64,19 20 0,1 20-1696,18-20 928,-18-20-2656,18 20 1920,-19-38-5695,1 19 3999</inkml:trace>
  <inkml:trace contextRef="#ctx0" brushRef="#br0" timeOffset="558.2379">404 578 12896,'-19'-19'4767,"19"19"-3711,0 0-288,19 0 128,1 0-640,-1 0-224,0-20-64,20 20-2048,0-19 1152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5:00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16199 16278 8736,'-16'0'3232,"16"0"-2528,0 0-192,-16 0 1984,16 0-1473,0 17 801,16-17-1088,-16 0 992,32 16-960,-16-16 32,16 0-480,0 0 0,16 16-192,0-32 64,16 16-96,0 0-704,0 0 352,-32-16-3872,16 16 2272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5:00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16231 16551 9632,'-32'0'3584,"32"0"-2784,-16 0-256,16 0 2335,16 0-1695,0 0 288,0 0-864,16 0-256,0-16-224,32 16-160,0 0 0,16-17-4959,-1 17 2687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5:01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17509 16215 12384,'-32'0'4575,"32"0"-3551,-32 16-288,0 0 928,16 0-1056,-16 0 320,16 16-544,-16 0 0,16 0-256,16 16 64,0-16-96,16 16 160,16-16-160,16 0-96,-16-16-32,32 0 320,0 0-192,0-32-288,0 0 96,0 0 0,0-16 96,-16 0 192,-16-16-96,-32-16 608,0 16-416,-16-16 736,-16 0-576,-16 0 128,16 0-320,-16 32-320,0 16 32,0 0-832,16 32 448,-16 0-3904,16 16 2400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5:02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16 209 8320,'-16'0'3072,"32"0"-2400,0 0-160,-16 0 2432,16 0-1697,16 0 865,0 0-1280,16 0 256,16-17-640,0 17-192,16-16-160,-16 16-224,0 0 64,0 0-3424,-16 0 1921</inkml:trace>
  <inkml:trace contextRef="#ctx0" brushRef="#br0" timeOffset="301.3039">160 561 7872,'-16'0'2944,"16"0"-2304,-16 0-160,16 0 2048,0 0-1472,16 0 639,0 0-991,0-16 192,16 16-512,16-17 96,0 17-320,16-16-64,16 16-64,-16-16 32,0 0-32,16 0-3903,-16 0 2143</inkml:trace>
  <inkml:trace contextRef="#ctx0" brushRef="#br0" timeOffset="754.3045">1199 208 8544,'-16'-16'3168,"16"16"-2464,-16-16-192,0 0 1984,0 0-1473,-16 0 993,0 0-1152,-16 0 576,0 0-832,-16 0 32,32 0-384,-16 0 96,16 16-192,0-16-64,16 16-64,0 0-192,0 0 96,16-16 96,0 32 0,0-16-224,16 0 96,16 16 192,-16 0-64,32 0-64,-16 0 0,32 32-32,-16-16 0,16 16 64,0 0 0,-16 0 64,0 0-32,0 0-32,-16-16 32,0 16-32,0-16 0,-32 0 192,0 0-96,-16 0 256,0-16-224,-16 16 32,16-16-96,-32 0-1728,0 0 896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5:04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288 239 9152,'-16'0'3360,"16"16"-2592,0 0-224,0-16 1472,0 32-1217,0 0 513,0 16-768,0 32 256,0-16-480,0 16 64,0-16-256,-16 16-64,16-16-32,-17-1 32,17-15-32,-16 0-1856,0-16 992,16-16-3871,0 0 2623</inkml:trace>
  <inkml:trace contextRef="#ctx0" brushRef="#br0" timeOffset="199.9809">32 144 9472,'-32'-16'3520,"32"16"-2752,0 0-192,16 0 864,-16 0-896,16 0 63,0 0-383,32 0 640,16 0-480,16 0 448,-16 16-480,16-16 32,-1 16-224,17 0-32,-16-16-64,0 17-1824,0-17 992</inkml:trace>
  <inkml:trace contextRef="#ctx0" brushRef="#br0" timeOffset="446.784">176 640 8736,'-16'0'3232,"16"0"-2528,48 0-192,-16-16 2112,0 16-1537,16-16 641,16 16-1024,-16-16-160,16 16-320,0-16-480,-16 16 128,16-16-6399,0-1 3583</inkml:trace>
  <inkml:trace contextRef="#ctx0" brushRef="#br0" timeOffset="784.5001">1087 160 10464,'-16'0'3872,"16"0"-3008,-32 32-224,0-16 703,16 16-863,0 0 0,-16 0-288,16 0 0,0 0-96,16 0-64,-16-16 0,16-16 32,16 16-32,-16-32-96,16 16 32,0-32-128,16 0 96,-16-16-256,16 16 192,-16 0-32,16 0 96,0 0 128,-16 0-32,0 16 544,16 16-320,-16-16-96,0 32-96,0-16 0,0 16-32,-16 0-992,16 0 512,0 0-5887,-16 0 3487</inkml:trace>
  <inkml:trace contextRef="#ctx0" brushRef="#br0" timeOffset="984.6896">1438 0 9568,'0'0'3520,"0"0"-2720,0 0-256,-16 16 2687,16 0-1887,-16 0 928,16 16-1312,-32-16-480,32 32-320,-32-16-224,16 0 32,0 0-4480,16 16 2465</inkml:trace>
  <inkml:trace contextRef="#ctx0" brushRef="#br0" timeOffset="1347.2428">1534 623 9568,'0'17'3520,"0"-17"-2720,0 0-256,16 0 1983,0 0-1503,16 0 704,0 0-992,16-17-96,-16 17-352,16 0-64,-16 0-128,16 0-1184,-16 0 576</inkml:trace>
  <inkml:trace contextRef="#ctx0" brushRef="#br0" timeOffset="1584.9332">1502 831 9728,'0'-16'3584,"0"16"-2784,16 16-224,0-16 1375,0 0-1183,32 0 64,-16 0-512,16 0-320,0 17 0,0-17-2112,16 0 1153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5:06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23499 16326 10624,'-32'32'3936,"32"-32"-3040,-48 48-256,32-32 959,0 0-991,0 0-224,0 16-256,0-16-128,16 0 0,0 0 0,0-16 0,0 16-352,0-16 192,0-16-96,16 16 160,0-16 0,0 0 32,16 0-160,0-16 128,0 16 32,0-16 64,0 0 64,0 16-32,0 0 128,0 0-96,0 16 32,0 0-32,-16 0-64,0 16 32,0 0-32,0 0 0,-16 16 192,0-16-96,0 0-160,0 16 0,0-32 96,0 16 0,0-16 128,16 0-96,-16 0 32,16 0-32,0-16 96,0-16-96,0 0 256,16 16-192,0-32 160,0 16-160,0 0 640,-16 16-416,16 0 448,-16 16-448,0 0-32,0 16-192,-32 16-96,16 0 0,-16 0-480,16 16 256,0-16-5823,0 0 3295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5:06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24442 16199 12704,'-48'32'4703,"48"-32"-3647,-16 48-288,0-16 480,16-16-832,-16 16 256,16 0-384,0 0-32,16 0-160,0 0-64,0-1 0,16-15-32,-16 16 0,16-32-512,0 16 288,0-32-32,0 16 128,-16-16 96,0 0 32,-16-31 128,16 15-64,-16-32-32,0 0 0,-16 0-128,16 16 64,0 0 672,0 16-384,-16 16 224,16 16-320,0 32 64,0 0-128,16 0 0,0 16-32,0-16-64,0 16 32,16 0-32,16 0 0,-16 31-96,16-15 64,-16 16 96,0 0-32,-16 0-32,0-16 32,-32 0 1088,-16-16-608,0 0 1408,-16-16-1088,0 0-96,-16 0-480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22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272 447 7968,'-16'0'2944,"16"0"-2272,-16 32-192,16-16 1568,0 16-1216,0 16 224,0 0-640,0 0-33,0 0-255,0 15-64,16 1-32,-16-16 160,16 0-96,-16-16-512,16-16 192,-16-16-479,0-16 415,0-16-160,0 0 288,-32-16 224,32 0-32,-32-31 0,0 31 0,0-48-32,0 32 0,0 0 0,16 16 0,-16 0 256,0 0-128,32 16 96,-16 16-128,16-16-192,0 16 32,0 0 32,16 0 32,0 0-160,32 0 96,-16 16 160,32 0-32,-16 0-224,16 32 64,0-16 192,-16 16-64,-16 0-64,0 0 0,-16 0 96,-16-16-32,-16 16 320,0-16-160,-32 16 607,16-16-447,-32-16-32,16 16-192,16-16-3807,0 0 1983</inkml:trace>
  <inkml:trace contextRef="#ctx0" brushRef="#br0" timeOffset="415.8216">639 0 9792,'-16'0'3648,"16"0"-2848,0 0-224,-16 16 1119,16 0-1055,0 0 352,0 16-576,0 32 64,0 0-320,0 16 0,16 0-96,-16 0 32,16-17-64,-16 17-448,16-32 224,-16 0-320,16-16 256,-16 0 160,16-16 64,-16-16 160,0 0-64,16-16 736,0 0-416,-16-32 160,16 16-288,0-16 32,0 0-160,0 16 704,0 16-448,0 16 256,0 0-384,0 32 64,0 0-192,-16 16 0,16-16-64,-16 16-1312,16-16 672,0 0-3776,16 0 2401</inkml:trace>
  <inkml:trace contextRef="#ctx0" brushRef="#br0" timeOffset="947.5549">1119 607 9152,'-16'-16'3360,"16"16"-2592,-16 0-224,16 0 1600,0 0-1281,-16-16 929,16 16-1056,0 0 32,0 0-448,0 0-64,16 16-160,-16-16 160,16 32-160,-16-16 96,16 16-96,0 0-128,0-16 0,0 16 160,16-16-64,-16 16 32,16-16-32,-16-16-192,16 0 64,-16 0 160,0 0-32,-16-16 128,16 0-128,-16 0 192,0-16-160,-16 0 448,16 16-288,-16-16-256,16 16-32,0 0-64,0 16 32,-16 0 0,32 16 0,-16 0 0,16 16 0,-16 0 128,32 0-32,-16 0-928,0 16 480,-1 0-1792,17 0 1216,-16 0 32,-16 0 576,0 0 1344,0 0-512,-32-16 1600,16 16-1152,-31-16 192,15-16-640,0 0-192,-16-16-160,0-16-1984,16 0 1024</inkml:trace>
  <inkml:trace contextRef="#ctx0" brushRef="#br0" timeOffset="1332.1389">1806 559 10400,'-16'-16'3840,"16"16"-2976,-16-16-256,16 16 2143,-16 0-1631,-16 0 800,16 16-1120,-32-16 256,16 16-608,-16 0-352,16 16-64,0-32 32,16 16-32,-16 0-32,32 0 32,-16 0-32,32 0 0,-16-16-288,16 0 160,16 16-320,0 0 288,16-16-736,0 16 512,0 0-1088,0 0 832,-16 0-256,0 0 512,-32 0 640,16 0-96,-32 0 864,0 16-576,-32-16 224,16 16-384,0-16-448,0 0 64</inkml:trace>
  <inkml:trace contextRef="#ctx0" brushRef="#br0" timeOffset="1516.6499">2062 735 9632,'0'0'3584,"0"0"-2784,16 32-256,-32-16 1919,16 0-1471,0 16-64,0-16-544,-17 16-224,17-16-96,0 0-2240,0 0 1185</inkml:trace>
  <inkml:trace contextRef="#ctx0" brushRef="#br0" timeOffset="1701.272">1933 479 10464,'0'17'3872,"0"-17"-3008,0 0-224,0 16 255,16-16-607,0 16 96,16-16-224,0 0-32,0 16-64,16-16 96,-16 0-96,16 0-2079,0 0 1119</inkml:trace>
  <inkml:trace contextRef="#ctx0" brushRef="#br0" timeOffset="1916.8008">2589 575 9376,'-32'16'3488,"32"-16"-2720,-32 16-192,16 0 1791,16 0-1407,-32 0 928,0 0-1088,-16 16 704,16-16-864,0 32 160,0-16-480,16 0-192,0 0-64,16 0-160,0 0 64,16-16-1664,16 16 928,16-16-3072,-16-16 2145</inkml:trace>
  <inkml:trace contextRef="#ctx0" brushRef="#br0" timeOffset="2216.7411">2764 719 9376,'-48'0'3488,"48"0"-2720,-16 16-192,0 0 2271,16-16-1663,-32 16 224,16 16-832,0-16-32,16 16-320,0 0 0,0-16-128,16 0-608,0 0 256,16 0-1664,-16-16 1088,0-16-1567,16 0 1375,-16 0 384,16-16 384,-32 16 1984,16-16-928,-16 0 1503,0 16-1311,0-16-64,0 16-576,0 16-320,0 0-32,0 16 64,16 0-32,0 16-1216,0 0 640,0-16-4223,0 16 2655</inkml:trace>
  <inkml:trace contextRef="#ctx0" brushRef="#br0" timeOffset="2548.2679">3083 1055 7872,'-16'16'2944,"16"-16"-2304,16 0-160,-16 0 1920,0-16-1408,0 0 447,16 0-863,-16 0 352,16-16-512,0 0 32,0 0-256,0-16 32,0 0-128,0-15-128,0-1 0,0-32-672,0 16 384,0-16-320,0 32 384,-32 0 512,16 16-128,-16 0 1440,-16 16-864,0 16 736,16 16-800,-32 16 768,16 16-800,0 16 960,16 16-896,-16 16 384,32 0-608,16 0-64,0 0-224,32 16-32,0-17-64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28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80 352 7232,'16'-32'2656,"-16"32"-2048,0 16-192,0-16 2336,0 16-1600,-16 16 671,16 16-1087,-16 0 128,16-16-512,0 31-192,0-15-96,0 0 64,16 0-64,-16 0 32,0-16-32,-16 0-608,16-32 288,0 0-96,0-16 192,0-16-32,-16 0 96,0-32 64,16 16 32,-16-31 0,0 15 0,16-16 0,0 16 0,0 0 128,0 16-64,0 0 32,16 16-32,0-16 32,0 16-64,16 16-32,-16-16 32,16 16-128,0 0 64,0 16-32,0 0 0,0 16 128,-16 16-32,16 16-96,-16 0 32,0 0 32,0 0 0,-16 0-288,0 0 160,-16 0 192,0-16-32,-16 0-64,16 0 0,-16-16 96,0 0-32,16 0 320,0-16-160,16 0 384,0 0-320,-16-16 512,16 32-448,16-16 640,-16 16-544,16-16 224,16 31-384,-16 1 0,16 0-160,0 0-64,0 16 0,16 0-1952,-16 0 1056</inkml:trace>
  <inkml:trace contextRef="#ctx0" brushRef="#br0" timeOffset="316.1864">623 624 9888,'0'0'3648,"0"0"-2816,32 16-256,-16-16 320,0 0-608,16 0-32,-16 0-161,0 0 65,16-16-96,-16 0-96,0 0 0,0 0 224,0 0-96,-32 0 1248,16 0-768,-16 0 960,0 16-864,-16 0 352,16 0-576,-16 32 512,0 0-544,0 0-64,32 16-224,-16 0-96,32 0 0,0 0-1440,16 0 768</inkml:trace>
  <inkml:trace contextRef="#ctx0" brushRef="#br0" timeOffset="832.3167">1119 960 12960,'-16'48'4799,"16"-48"-3711,0 48-320,0-32 128,0 16-640,0-16-32,16 16-128,-16-1-448,16-15 224,-16 0-608,0 0 416,0-16-928,16 0 736,-16 0-704,0-16 705,-16-16 191,16 1 192,0-17 192,-16-16-32,0 0-32,0-16 32,0 16 927,16 0-511,-16 16 544,16 0-576,0 16-32,0 0-224,16 0-96,16 16-32,0 0-192,16 0 96,0 16 32,-16 0 32,16 16-96,-16 16 64,-16 0 96,0 0-32,0 0-96,-16 16 32,-16-16 928,16 16-480,-32-16 768,0 16-704,-16-32-160,0 0-192,16-16-2144,16-16 1088</inkml:trace>
  <inkml:trace contextRef="#ctx0" brushRef="#br0" timeOffset="1116.3461">1534 687 10304,'0'16'3808,"0"-16"-2944,0 32-256,0-16 1215,0 0-1119,0 0 640,0 16-800,0-16 192,0 16-416,0-16 320,0 16-384,0-32 736,0 16-576,0-16 576,0-16-544,0 0-32,16 0-256,-16-16-32,16 0-64,16 0-768,-16 0 416,0 0-2240,16 0 1408,0 16-4639,0 0 3199</inkml:trace>
  <inkml:trace contextRef="#ctx0" brushRef="#br0" timeOffset="1401.0716">1917 607 7456,'0'16'2784,"0"-16"-2176,0 16-160,0-16 2016,16 16-1440,-16-16 160,16 16-736,0-16-289,1 16-95,-1-32 0,0 16-32,0 0 192,0-16-128,-16 16 32,0-16-64,-16 16 864,16-16-512,-32 16 832,16 16-736,-17 0 192,17 0-416,0 16-96,0 0-128,16 16-192,0-16 64,0 0-544,16 0 352,16-16-2848,1 16 1697</inkml:trace>
  <inkml:trace contextRef="#ctx0" brushRef="#br0" timeOffset="1801.1357">2445 512 11552,'-32'0'4288,"32"0"-3361,-48 16-223,32-16 1984,0 16-1600,-16-16 416,0 16-896,16 0-32,-16-16-320,16 16-256,-16 0 0,16 0 0,0 0 0,16-16 64,-16 16-32,16 0-96,0 0 32,16-16-320,0 16 192,0-16-224,16 16 224,-16-16-1056,32 16 672,-16-16-864,16 16 768,-16 0-864,0 0 864,-32 0 320,16 0 224,-16 0 1056,-16 16-512,-16-16 736,0 15-672,0-15-32,0 0-320,0 0-4255,32-16 2239</inkml:trace>
  <inkml:trace contextRef="#ctx0" brushRef="#br0" timeOffset="2448.5325">2604 623 10624,'-16'0'3936,"16"0"-3040,16 0-256,-16 0 543,0 0-767,16 0 192,0 0-352,0 0-32,16 0-128,-16 0-128,0 0 0,16-16-896,-32 16 512,16-16-32,-16 16 256,-16-16 416,16 16-128,-48 0 832,16 0-512,-16 16 384,16 0-480,-16 16-32,16 16-160,0-16-96,32 16 0,0-16-544,0 0 288,32-32-1248,16 0 832,0 0-2111,0-16 1535,0 0-1216,0 16 1440,0-16-64,-16 16 640,0 0 1536,0 0-608,-16 16 1184,-16-16-992,0 16-384,16 0-256,-16 0-1184,0 0 576,0-16-1504,0 0 1152,0 0 256,0 0 416,0-32 1600,0 32-736,-16-32 1280,16 0-1088,0 0 704,16 0-864,-16 0 672,16 16-736,-16-16 575,16 32-671,0-16 512,16 0-576,-16 16-320,16 0-96,16-16 32,-16 16-32,0 16 192,0-16-128,0 32 320,-16-16-224,-32 32 96,16-16-160,-16 32-832,0-16 352,0 0-4831,0 0 2815</inkml:trace>
  <inkml:trace contextRef="#ctx0" brushRef="#br0" timeOffset="2686.7201">3484 128 11968,'0'16'4416,"0"-16"-3425,0 64-287,0-32 960,0 0-1056,0 32 672,0-16-736,0 32 0,0-16-352,-16 16-32,0 0-96,16-16-1600,0 0 832,-17-16-4767,17-17 3007</inkml:trace>
  <inkml:trace contextRef="#ctx0" brushRef="#br0" timeOffset="3068.3613">3243 544 10304,'0'0'3808,"0"0"-2944,16 0-256,0 0 735,0 16-863,32-16-128,-16 16-224,16-16-256,-16 16 64,16 0-608,-16-16 384,0 16 192,-16 0 64,0 0 544,0 0-288,-16 16 416,16 0-384,-16 0-128,16 0-64,-16 0 64,16 0-64,-16-16 32,16-16-32,-16 0-64,16 0 32,0-32-128,0 16 64,-16-16 96,16-16-32,-16 16 128,0-16-96,0 16 1248,-16 16-736,16-16 832,0 32-800,0 0 224,0 0-480,0 32 224,0 0-320,16 0-224,16 16-32,0-16-1120,0 16 576</inkml:trace>
  <inkml:trace contextRef="#ctx0" brushRef="#br0" timeOffset="3333.3211">4075 240 12640,'-33'32'4671,"33"-32"-3615,0 48-320,0-16 1568,0 0-1408,0 16 768,17 0-960,-17 16 96,16 0-480,0 16-192,-16 0-64,16-17-1760,-16 1 928,0-16-3584,0-16 2464</inkml:trace>
  <inkml:trace contextRef="#ctx0" brushRef="#br0" timeOffset="3933.6627">3962 560 10624,'16'16'3936,"-16"-16"-3040,32 16-256,-16 0 63,16-16-511,0 16 64,16 0-160,-16 0-544,16 0 224,-16 0 32,0 0 97,-16 0 222,16 16-63,-32 0 192,16 16-160,-1-32-32,-15 16-32,16-17-1727,-16 1 927,16-16-3360,-16 0 2304,0-16-2624,0 1 2560,-16-33 4448,16 16-1248,-31-32 704,15 16-1216,0 0-384,0 0-256,0 16 928,0 0-576,16 16 1024,0 32-864,16-16-320,0 16-224,0 0-64,16 0-32,15-16-32,-15 16 32,0-16 160,16 16-96,-16 0 608,-16 0-416,16 16 1599,-32 0-1087,16 0-32,0 0-512,0 0-160,0 0-64,0 0 32,0-16-32,16-16 64,-16 0-64,0-16 128,0 16-96,0-32 384,0 0-224,-16-16 864,0 16-608,-16-16 448,16 0-576,-32 32 544,0 0-512,-32 16-64,32 16-192,-32 16-160,32 0 0,0 16-2944,16 0 1632,32-16-5439,16 0 3807</inkml:trace>
  <inkml:trace contextRef="#ctx0" brushRef="#br0" timeOffset="4287.2402">4985 783 11392,'-16'16'4224,"16"-16"-3297,0 32-255,-16-32 832,32 16-960,-32 0-224,16 0-192,-16-16-928,16 16 448,-16-16-1536,16 0 1057,0 0-353,0-16 736,-16 0 256,32-16 128,-16 16 64,0-16 0,0 0 544,16 16-288,0 0 736,0 0-544,0 0 767,0 16-703,16-16 480,0 0-576,16 0 32,-16 16-256,16 0 736,-16 0-512,0 16 736,-16 16-672,0 0 192,0 32-384,-16-16-96,-16 16-128,0-16-1024,16 16 512,-32-16-8831,16 0 5087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36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22174 6150 6240,'-17'0'2304,"17"0"-1792,-16 0-160,16 0 2304,0 0-1536,0 16 736,0-16-1088,0 32 671,16 0-799,-16 16 512,0 0-672,0 32 448,0 16-512,-16-16-96,16 16-192,-16-16-32,16-16-32,-16 0-608,16-16 288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29:55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116 423 11136,'0'0'4128,"0"0"-3200,0 77-289,-19-58-191,19 0-384,-20 20-32,20-1 0,-19 1-480,0-1 256,0-18-543,19 18 415,-20-18-704,20-1 576,0-19-480,0 0 544,0-19 736,0 19-160,20-39 1248,-20 20-832,0-20 735,19 20-799,0-20 576,-19 20-640,19-19 160,1 18-352,-1-18-96,0 19-128,0-1-128,1 1 32,18 0-192,-18 19 128,-1 0-672,19 0 448,-38 19-1280,39 0 897,-39 20-545,19-20 736,-19 0-64,19 20 352,-19-20 128,0 0 64,0-19 384,0 0-192,0 0 480,20 0-352,-20-19 352,19 0-352,0-20 543,0 1-447,1-20 768,-1 20-640,0-1 672,0 20-672,1-1 512,-1 20-576,0 20-160,0-1-192,-19 0-96,0 39 32,0-19-256,20 18 128,-20-18-1856,19-1 1056,-19-18-2719,19-1 2047</inkml:trace>
  <inkml:trace contextRef="#ctx0" brushRef="#br0" timeOffset="346.7222">809 500 4480,'-20'38'1664,"20"-38"-1312,39 58-64,-39-38-160,19-20-128,0 0 192,1 0-96,-1 0-160,20 0 0,-39-20-256,19 1 192,0-20 32,0 39 96,-19-38 2112,20 19-1152,-40-20 3968,20 1-2753,-38 18 1633,19 1-2240,-1-20 128,1 39-1024,-20-19-192,39 38-288,0 1-256,0-1 0,20 0-96,-1 1 64,20-1-1568,-20-19 928,19 0-4000,1 0 2625</inkml:trace>
  <inkml:trace contextRef="#ctx0" brushRef="#br0" timeOffset="763.0318">1483 38 11296,'-20'20'4192,"20"-20"-3264,-57 57-257,37-37 1313,1 18-1216,-19-19 1248,-1 20-1152,1-20 192,-1 19-640,1-18-160,18-1-160,1 0-224,19 0 64,0-19 96,19 20 0,1-20-640,18 0 320,1 0-1088,-1 0 768,20-20-1600,-20 20 1216,20 0-2271,-19 0 1855,-1 0-128,-19 20 928,1-20 2528,-1 38-1024,-38-19 2143,-1 20-1727,-18-1 320,-1 1-960,1-1-320,-20 1-224,0-20-1440,20 20 704,-1-20-3071,20 0 2047,19-19-3968,0 0 3136</inkml:trace>
  <inkml:trace contextRef="#ctx0" brushRef="#br0" timeOffset="1162.4232">1925 0 11136,'-19'0'4128,"19"0"-3200,-39 20-289,20-20 1633,19 19-1376,-39 0 928,20 0-1088,-19 1-160,18 18-384,-18-19-192,19 1-32,-1-1 96,20 0-32,-19-19-160,38 19 64,-19 0 160,20-19-32,-1 20-32,0-1 0,0 0-896,20 0 480,-1 1-1248,1-1 928,-1 0-1728,1 0 1377,0-19-993,-1 20 1184,-19-1 2016,1 19-576,-20-18 2111,0 18-1535,-39-19 1504,1 20-1536,-1-20 640,0 0-1024,-18-19-1664,18 20 448,1-1-3232,-1-19 2048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36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21790 5911 9152,'0'0'3360,"0"0"-2592,0 16-224,16-16 1472,0 0-1217,0 17 993,32-17-1024,16 0 448,0 0-704,32 0 288,0 0-480,15 0-96,-15 0-128,32 0-352,-32 0 128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37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22093 6614 10976,'-32'16'4064,"32"-16"-3168,32 17-257,-16-17 2145,16 0-1664,32 0 736,-16 0-1088,16-17-384,0 17-224,16-16-928,0 0 416,0 0-6111,0 0 3551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37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23036 6422 12224,'0'16'4511,"0"-16"-3487,0 48-320,17 0 1536,-17-16-1376,0 16 160,0 16-640,-17 0-320,17-16-64,0 0-576,0-16 320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37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22924 6214 11232,'0'-16'4128,"0"16"-3200,16 0-257,0 0 833,16 0-960,0 0 0,0 0-352,16-16-64,-16 16-64,16 0 96,0 16-96,16-16 32,-16 0-32,0 0-128,0 0 32,0 16-128,-16 0 96,-16 0-448,0-16 256,-16 16 0,0 0 128,-16 0 160,0-16 0,0 16-160,-16 0 64,0 0 256,16 0-128,-16 0 0,16 0-32,0 0-128,16 0 64,0 0 32,0 0 0,16 0 0,0 16 0,16 0-160,0 16 96,0 0-32,0-1 32,0 1-640,0-16 384,-16 16 256,0-16 64,-32 16 1792,0-16-960,-32 0 768,16 0-928,-16 16-512,0-16-128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38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113 128 11552,'-33'0'4288,"33"0"-3361,0 48-223,0-16 2336,0 0-1792,0 16 1280,0 16-1472,-16 16 320,16-16-800,-16 16-192,16-32-224,-16 0-480,16 0 192,0-16-2528,16 0 1472</inkml:trace>
  <inkml:trace contextRef="#ctx0" brushRef="#br0" timeOffset="400.0086">16 32 9152,'-16'-16'3360,"16"16"-2592,16 0-224,-16 0 2239,0 0-1631,0 0 736,16 0-1120,0 0-96,16 0-384,0 0-128,0 0-96,0-16-128,16 32 32,0-16 32,16 0 0,-16 16-96,0 0 64,16 0 32,-16 16 0,0 0-704,-16 16 384,16 0-448,-16 16 448,0 0-128,-16 0 288,16-1-64,-32-15 128,0 0 64,0 0 32,-16 0 2720,0-16-1472,-32 0 2048,16 0-1888,-48-16 544,16 0-1152,-32 0-384,32 0-256,0-16-1408,0 0 672,16 0-6400,16 0 3872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40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368 48 7392,'-16'0'2720,"16"-16"-2080,0 16-224,-16-16 1696,16 16-1248,-16-16 1695,0 16-1471,0 0 672,-16 0-1024,0 16 448,0 16-704,-16 0 512,16 16-544,-16 32 448,16 16-480,16 0 32,0-1-256,16 17-32,16 0-96,32 0-608,0-32 288</inkml:trace>
  <inkml:trace contextRef="#ctx0" brushRef="#br0" timeOffset="431.6112">799 432 9056,'0'-16'3360,"0"16"-2624,16 0-192,-16 0 1184,0 0-1056,0-16 703,16 16-799,-16-16 480,0 16-608,0 0 800,-16 0-672,0 0 192,0 0-448,-16 32 736,16-16-608,-32 16 448,32 16-544,-16-16 128,0 16-320,16-16-64,0 0-64,0 16-128,16-16 64,16 0-1440,0-16 768,16-1-3072,16 1 2112,16-16-4607,0 0 3519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48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96 271 8896,'-16'0'3296,"16"0"-2560,-16 0-224,16 16 1152,0-16-1024,0 32 447,0-16-639,0 32 288,-16 0-416,16 16 256,0-16-320,-16 16-64,0-16-128,16-16 32,0 0-64,0-32-32,0 16 32,-16-32-32,16 0 0,0-16 0,16-16 0,-16-16 0,0 0 0,16 0-96,0 16 64,0 16-32,0 0 0,0 0-160,0 16 128,16 0 96,-16 16 32,0 16-96,16 0 32,-32 0-32,32 16 0,-32 0 256,16 16-96,-16 0-96,0 0-32,0 0 32,0-16 0,0 0 0,16-16 0,-16 0 0,0-16 0,0-16 0,16 16 0,0-48 0,0 16 0,0-16-96,0 0 64,16 16 224,-16-16-96,16 32 896,-16 0-576,16 16 544,-16 16-544,0 16-96,0 0-192,0 16-96,0 16 0,0 0-1664,-16-16 896</inkml:trace>
  <inkml:trace contextRef="#ctx0" brushRef="#br0" timeOffset="215.8386">911 288 12224,'0'0'4511,"0"0"-3487,16 0-320,0 0 896,0 0-1024,16 0 768,-16 0-800,32 0-128,-16 0-256,16 0-128,0 0 0</inkml:trace>
  <inkml:trace contextRef="#ctx0" brushRef="#br0" timeOffset="432.046">991 543 13792,'0'0'5119,"0"0"-3999,48-16-288,-32 0 384,16 16-832,0-16 0,16 16-256,0 0-1792,-16-16 928,16 16-8607,-16 0 5151</inkml:trace>
  <inkml:trace contextRef="#ctx0" brushRef="#br0" timeOffset="685.764">1710 192 13888,'-16'0'5119,"16"0"-3967,-17 32-320,17 0 512,0-16-896,0 16-96,0 16-224,0 0 32,0 16-96,0-16-1088,17 15 576,-1-31-4352,-16 0 2657</inkml:trace>
  <inkml:trace contextRef="#ctx0" brushRef="#br0" timeOffset="985.8409">2077 304 10400,'-48'0'3840,"48"0"-2976,-48 32-256,32-16 1983,16 16-1535,-16 0 416,0 0-864,16 16-384,16-16-128,0 0 32,16-16-64,16 16-224,-16-16 64,16-32-1312,0 16 800,0-32-32,-16 16 384,-16-32-256,0 16 288,-16-16 896,0 16-352,-32 0 384,0 0-416,0 16-352,0 0 0,0 16-1760,0 0 1024</inkml:trace>
  <inkml:trace contextRef="#ctx0" brushRef="#br0" timeOffset="1301.0838">2492 256 10464,'-32'32'3872,"32"-32"-3008,-32 32-224,16-16 1055,16 0-1055,-16 16 448,16 0-640,16 0-128,-16 0-192,16 0-96,16 0 0,0-32 32,0 16-32,16-32-928,0 0 480,-16-16-736,0 0 640,0 0 256,-16-16 192,-32 16 1376,16 0-704,-32-16 256,16 16-512,-32 16-416,32 0 0,-16 16-352,16 16 256</inkml:trace>
  <inkml:trace contextRef="#ctx0" brushRef="#br0" timeOffset="1617.0719">2940 304 12384,'-32'16'4575,"32"-16"-3551,-16 48-288,16-32 672,16 16-928,-16 0 0,16 0-288,0 0-128,0 0-32,16-32-32,0 16 0,0-16-224,16-16 128,-16-16-160,16 0 128,-32-16 224,16 16-64,-32 0 1056,-16 0-576,0-16 544,-16 16-608,0 16-256,0 0-96,0 0-1088,16 16 544</inkml:trace>
  <inkml:trace contextRef="#ctx0" brushRef="#br0" timeOffset="2017.209">3626 16 9888,'0'-16'3648,"0"16"-2816,16 0-256,0 0 1471,-16 16-1247,16 0 384,-16 16-704,16 0-160,-16 0-192,16 16 64,0 0-128,-16-16 32,0 16-32,16 0-64,-16-16 32,0 0-32,16-16 0,-16 0 128,0 0-64,0 0 672,0-16-384,16-32-32,0 16-192,16-16 320,-16 0-224,16-16 320,0 16-320,16 0-192,0-16-32,-16 16-704,16 0 384,-16 0-2976,0 16 1824,-32 16-8383,16 0 5471</inkml:trace>
  <inkml:trace contextRef="#ctx0" brushRef="#br0" timeOffset="2201.4194">3962 240 14048,'0'16'5183,"0"-16"-3999,16 0-352,-16 16 1312,16 0-1344,0 16-64,0 0-448,0 0-192,0 16-64,0-16-320,0 16 160,16-32-2336,0 16 1344</inkml:trace>
  <inkml:trace contextRef="#ctx0" brushRef="#br0" timeOffset="2652.0541">4393 304 12224,'-32'16'4511,"32"-16"-3487,-16 16-320,0 0 1664,16 0-1440,0 16 288,0-16-768,0 16-128,16 0-192,-16-16-32,32 0-32,-16 0-128,0-16 32,16-16-832,0 0 480,-16-16-608,16 16 544,-16-16 96,0 0 224,-16 0 96,0 16 32,-16-32 128,0 32-64,0-16 384,0 16-224,0 0-128,0 16-32,0 16-64,0 0 0,0 0-96,16 16 64,16 0 32,0 0 0,0 16-96,16 0 64,0 16 160,0-16-64,16 32-96,0-16 0,0 0 32,0-16 0,-16 15 256,-16 1-128,0-16 1152,-16 0-704,-32 0 32,0 0-384,-16-16-640,0-16 224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57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32 9568,'0'-16'3520,"-16"16"-2720,16-16-256,-16 16 1567,32 0-1279,-16 16 640,0-16-864,0 32 320,16-16-576,0 32 128,0 0-320,0 32 0,16-16-96,-16 16 32,16-16-64,0-16 192,0 0-128,0-16 32,0-16-64,-16 0 32,0-16-64,0-16 608,0 0-352,-16-32 608,0 16-512,0-32 160,0 0-320,0 16-288,-16 0 32,16 0-416,0 16 224,0 0-2560,0 32 1536</inkml:trace>
  <inkml:trace contextRef="#ctx0" brushRef="#br0" timeOffset="200.3317">591 671 8800,'0'0'3264,"0"0"-2528,0 32-224,0-16 2208,0-16-1601,0 16 97,0 1-736,0-1-384,17 0-96,-17 0 192,0-16-96</inkml:trace>
  <inkml:trace contextRef="#ctx0" brushRef="#br0" timeOffset="348.7451">528 464 9312,'-33'0'3424,"33"0"-2656,0 16-192,0-16 1568,16 0-1281,-16 17 161,17-17-640,-1 0-192,16 0-96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57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4377 13978 13120,'-16'0'4863,"16"0"-3775,0 0-320,0 0 1088,16 0-1184,-16-16 352,16 16-608,16 0 64,-16 0-320,32 0 0,-16 0-96,16-16-896,0 16 448,0 0-5184,0 0 3041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57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4505 14298 13120,'0'16'4863,"0"-16"-3775,16 0-320,0 0 1216,16 0-1248,0 0 64,0 0-480,16 0-1152,-16-16 448,16 16-7743,-16 16 4447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0:25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18377 14913 7712,'19'0'2880,"-19"0"-2240,20 0-192,-20 0 1952,19 0-1408,0 0 1215,0 0-1279,20 0-192,-20 20-480,0-20-160,20 0-64,-20 19-192,20-19 96,-20 19-2496,0-19 1377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2:08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80 239 6560,'0'0'2432,"0"0"-1888,0 0-160,0 0 1472,0 0-1088,0 0 1408,0 0-1280,0 0 223,0 16-703,0-16 256,-16 16-384,16 0 544,0 0-448,-16 0 288,16 0-384,-16 0 480,16 16-448,-16-16 512,16 16-512,-16 0 160,16-16-320,0 16 128,0 0-160,16-16 64,0 0-96,0-16 0,0 16-32,16-32-64,0 16 32,16-16-128,-16 0 64,0 0-1248,0-16 704,0 0-3424,0 16 2209</inkml:trace>
  <inkml:trace contextRef="#ctx0" brushRef="#br0" timeOffset="200.068">432 223 9472,'-16'16'3520,"16"-16"-2752,0 16-192,-16 0 2271,16-16-1663,-16 32 736,0 0-1152,0 16-96,0 16-384,0 0-128,-16 0-96,16 0-256,16-16 96,-16 0-864,32 0 512</inkml:trace>
  <inkml:trace contextRef="#ctx0" brushRef="#br0" timeOffset="500.5309">591 447 9376,'-32'16'3488,"32"-16"-2720,-16 48-192,0-16 1855,16 0-1439,-16 0 384,16 0-832,0 16-352,0-16-96,16-1-32,0-15-32,0 0 192,16-16-128,0 0-96,16-16-32,0 0-320,-16 1 192,0-33 64,-16 32 64,-16-32 992,0 16-512,-16-16 608,-16 0-608,0 16-160,0 0-192,0 16-1920,16 16 992</inkml:trace>
  <inkml:trace contextRef="#ctx0" brushRef="#br0" timeOffset="1031.3698">1135 287 10816,'-16'16'4000,"16"-16"-3136,-16 16-224,16 0 799,0 0-927,-16-16-288,16 32-160,0-32 64,0 16-64,0 0-96,0-16 0,0 0 160,0 0-64,0 0 32,0 0-32,16-32-128,0 16 32,-16 0 96,16 0-32,0 0-96,0 0 32,0 0 32,-16 16 0,16 0 64,0 0-32,-16 0-32,0 0 32,0 16 32,16-16-32,-16 16 64,16 0-64,-16-16 64,16 16-64,-16-16-96,0 0 32,0 0 96,16-16-32,-16 16 64,16-16-64,0 0-96,0 0 32,0-16 96,16 16-32,-16 0 672,0 16-352,0-16 256,-16 32-352,0-16-288,0 16 0,0 16-64,0-16 32</inkml:trace>
  <inkml:trace contextRef="#ctx0" brushRef="#br0" timeOffset="1315.9657">1902 0 11712,'0'0'4352,"0"0"-3393,-16 16-255,16-16 1568,0 16-1376,-16 16 704,16 0-928,-48 16 96,32 0-448,-32 32-192,16 0-64,-16 15 128,16-15-96,0 0-1376,16-16 704,16 0-2688,0-32 1824,16 0-5951,16 0 4127</inkml:trace>
  <inkml:trace contextRef="#ctx0" brushRef="#br0" timeOffset="1684.6862">2093 431 11040,'-32'0'4096,"32"0"-3168,-32 16-289,16 0 1921,16-16-1536,-32 16 448,16 0-896,0 0-192,0 0-256,0 0-96,0 0 0,0 0-32,16 0 0,0 0 0,0 0 0,0-16-96,16 16 64,0-16 32,16 16 0,0 0-160,0-16 96,0 16-672,16 16 416,16-16-672,-16 0 576,0 0 288,-16 16 96,0-16 1184,-32 0-640,-16 0 1184,0 0-928,-16 16-128,0-16-384,-16 0-1024,0 16 416,0-16-8799,16 16 4991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3:03.268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29633 8898 9792,'0'0'3648,"-16"0"-2848,16 0-224,0 0 1887,0 0-1471,0 0 1344,0 0-1312,16 0 928,-16 0-1120,32 0 832,-16 0-960,0 0 352,16 0-608,0 0-128,0 0-192,0 0-96,0 0 0,0-16-1952,-16 16 1056,0 0-4992,0 0 3232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3:03.668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30192 8706 12544,'0'0'4639,"0"0"-3583,0 16-320,0-16 1792,0 16-1536,0-16 1216,16 16-1280,-16 0 448,16 16-832,16 0 128,-16-16-384,16 16-192,0 0-32,0 0-160,16-16 64,-16 16-1888,16-16 1056,0 0-2528,-16 0 1888,16 0-7775,-16-16 5119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3:03.884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30496 8738 13312,'-31'0'4927,"31"0"-3839,-48 48-320,32-16 1856,-16 0-1600,0 0 576,0 0-960,-16 16 288,16-16-576,0 0-96,16 0-160,-16 0-1408,16 0 704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3:04.315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30161 8388 9632,'-16'0'3584,"16"0"-2784,-32 0-256,32-16 2559,0 16-1823,-16 0 672,16 0-1152,0 0 224,0 0-576,0 0 96,0 0-320,16 0 288,0 0-288,16 0 96,-16-16-192,16 0 0,0 16-64,0-16-64,16 0 32,0 0 160,-16 16-96,0-17 256,0 17-224,-16 17 96,-16-17-128,15 16-128,-15 0 0,16 0-1536,-16 0 864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41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64 686 9888,'-32'16'3648,"32"-16"-2816,-16 48-256,16-32 959,0 0-959,-16 16 544,16 0-640,0-16-352,0 16-96,16-16-96,-16 0 0,16 0-1504,0-16 865,0-16-2177,0 16 1632,16-32-1760,-16 16 1728,-16-16 2272,16 0-480,-16 0 1920,0 0-1408,0 16 928,0 0-1120,0 0 383,0 16-703,-16 0 224,32 16-448,-16 16 64,0-16-224,16 0 64,0 16-96,0-16-128,0 0 0,0-16 32,16 16 0,0 0-96,-16 0 64,16 0 32,-16 0 0,0-16-160,16 16 96,-16 0-672,0 0 416,0-16 128,0 0 128,-16 0 1472,0-16-768,0 16 1504,0-16-1216,0 0 384,0 16-768,16-32-160,0 16-256,0-16-224,0 0 32,16 0-800,0 16 448,-16 0-2496,0 0 1632</inkml:trace>
  <inkml:trace contextRef="#ctx0" brushRef="#br0" timeOffset="515.8503">911 48 9152,'0'-32'3360,"0"32"-2592,-16 0-224,16 0 2239,0 0-1631,-16-16 928,16 32-1184,-16-16 544,16 0-832,0 0 288,16 16-512,0 16 96,16-16-320,0 16 64,0 16-128,16 0 0,0 0-32,0 32-64,0-1 32,0 17-32,-16 0 0,-16-16 64,-16 0-32,-16 0-288,-16 0 128,-16 15-448,0-15 320</inkml:trace>
  <inkml:trace contextRef="#ctx0" brushRef="#br0" timeOffset="80651.5447">1262 1853 6240,'-16'0'2304,"16"0"-1792,0 0-160,-16 0 1664,16 0-1184,0 16 704,0-16-864,0 0 576,0 16-704,0 0 511,16 0-607,-16 16 544,0 16-576,0 0 288,16 0-416,-16 0 192,17 16-256,-17-1 64,0 17-160,16 16 64,-16 0-96,0 0 448,16 0-320,-32-16 608,16-1-448,-16-15 224,16 0-352,-17 0 128,17 0-224,-16-16 64,0 0-128,0-16 96,16-16-128,-16 0-1216,0-16 608,16-16-3232,0 0 2112</inkml:trace>
  <inkml:trace contextRef="#ctx0" brushRef="#br0" timeOffset="81235.6244">783 2892 7872,'0'0'2944,"0"0"-2304,-16 0-160,16 0 2400,0 0-1664,0 16 1279,0-16-1439,16 0 608,-16 0-960,16 16 384,0-16-608,0 16 224,16-16-416,0 0 128,32 0-256,0 0 0,32 0-96,-16 0 384,16 0-256,0 0 544,-16 0-416,31-16 160,-31 16-320,32 0 224,-32 0-256,32 0-32,-32-16-64,16 16 160,-16 0-96,15-16-32,1 16-32,-16-16-32,0 16 0,-16-16 64,-16 16-32,-16 0-640,0 0 320,-16 16-2272,-16-16 1408,-16 0-8511,-16 0 5343</inkml:trace>
  <inkml:trace contextRef="#ctx0" brushRef="#br0" timeOffset="84383.8174">1087 1582 6144,'-16'16'2272,"0"-16"-1760,16 0-160,-16 0 1376,16 0-1024,0 0 832,0 0-864,-16 0 832,32 0-864,-16 0 959,0 0-927,0 0 384,0 0-608,0 0 0,0-16-256,0 16-96,16 0-64,0-16-32,0 16 0,-16 0 192,16 0-96,0 0 32,-16 0-64,0 16 32,16 0-64,-16 0 128,16-16-96,-16 16-160,16 0 32,0 0 96,16 0 0,-16-16 64,0 16-64,16-16 64,-16 0-64,0-16 256,0 16-160,0-16-96,0 0-64,0 0-32,-16 0 0,0 0 128,15 0-32,-15 0 128,0 0-96,-15 0-160,15 16 32,0 0-192,0 0 160,0 0 32,0 16 64,-16 0 64,32-16-32,-16 16-160,0 0 64,15 16 96,1-16 0,0 16-96,0 0 32,-16 0 32,16 0 0,-16 16 64,0-16-32,-16 0 320,16-16-160,-32 0 800,16-1-544,-31 1 160,15-16-352,0-16-384,0 16 64</inkml:trace>
  <inkml:trace contextRef="#ctx0" brushRef="#br0" timeOffset="84884.1596">1055 1454 6976,'0'0'2592,"0"0"-2016,0 0-160,0 0 1728,0 0-1248,-16 0 1120,32 0-1153,-16 0 225,0 16-608,0-32 128,16 16-352,0 0 544,0-16-416,0 0 224,16 16-352,-16-32 0,0 16-160,16-16-64,-16 0 0,16 0-32,0 0 0,-16 0 64,16 0-32,-16 0 416,15 16-256,-15 16 480,-16 0-384,0 16 160,16 16-288,-16 16 0,0-16-96,0 16 32,0-16-64,16 0-1696,0-16 896</inkml:trace>
  <inkml:trace contextRef="#ctx0" brushRef="#br0" timeOffset="85322.1244">768 1645 7232,'0'0'2656,"0"0"-2048,0-16-192,0 16 1824,0 0-1312,0 0 1408,0 0-1345,0 16 321,0-16-768,0 16 320,0 16-512,0-16 32,0 16-224,0 0-32,0 0-64,0 16-544,0-16 256,-17-16-3424,17 0 2017,0 0-5825,0-16 4192</inkml:trace>
  <inkml:trace contextRef="#ctx0" brushRef="#br0" timeOffset="85501.6471">671 1645 8800,'0'0'3264,"0"0"-2528,16 0-224,-16 17 800,16-17-832,0 0-192,16 16-192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14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4185 3307 6976,'-16'0'2592,"16"0"-2016,-15 0-160,15 0 1088,0 0-896,-16 0 896,0 16-864,0-16 640,16 0-737,-32 16 801,16-16-768,0 0 416,-16 16-576,0-16 192,16 16-352,-32-16 288,32 0-320,-16 0 160,0 0-224,0-16 128,0 16-160,-16-16 0,16 16-64,-16 0 160,16 0-128,-16 0 96,32 0-96,-32 0 96,32 0-128,-16-16-32,16 32 0,-16-16 32,16 0-32,-16 0-96,17 0 32,-17-16 160,0 16-64,0 0-32,16 0 0,0 0-32,-16 0 0,16-16 0,-16 16 0,16 0-96,0 0 64,-16-16 32,16 16 0,0 0-96,0 0 64,0-16 32,0 16 0,0 0 64,0 0-32,0-16-96,16 16 32,0 0 32,0 0 0,0-16-96,0 16 64,16 0 96,0-16-32,0 16-160,0-16 64,0 0-192,16 16 160,-16-16-448,16 16 288,-16-16-224,16 16 288,-16-16-64,0 16 160,0 0 64,-16 0 32,0 0 128,0 0-64,-16 16-224,0-16 64,-16 16 96,16-16 32,-16 16-32,0 0 32,-16 0 32,16 0-32,-16 0 64,16 16-64,-16 0-32,32 0 32,0-16-128,0 16 64,0 0 32,16 0 0,16-16-96,16 16 64,0-16 160,16 0-64,32-16 32,-16 16-32</inkml:trace>
  <inkml:trace contextRef="#ctx0" brushRef="#br0" timeOffset="-2267.6326">3434 2571 7136,'-16'0'2656,"16"0"-2080,-16 16-160,16-16 992,-16 16-864,0 16 704,16-16-736,-16 32 512,16-16-576,0 16 447,0 0-479,0-16-160,16 16-160,0-16-160,0-1 32,16-31 224,0 16-96,-16-32 96,16 0-96,0-15 160,-16-1-160,0-16-160,0 0 0,0-16 160,-16 16-32,-16 0 544,16 16-352,-16 0 128,16 16-256,-16 0-192,16 0 0,-16 16 320,32 16-160,-16 0 128,16 0-128,16 32-64,-16-16 0,16 32-32,16-16 0</inkml:trace>
  <inkml:trace contextRef="#ctx0" brushRef="#br0" timeOffset="-1635.858">3290 2412 5888,'16'0'2176,"-16"0"-1664,-32 0-160,32 0 1824,0 0-1248,0 0 832,0 0-1024,0 0 352,0 16-608,16-16 223,-16 0-415,16 0 256,16 16-288,-16-16 0,0 0-160,16 0-64,0 0 0,16-16-32,-16 16 0,16-16 256,-16 16-128,0-16 448,-16 0-320,0 16 864,-16-16-640,0 0 448,-16 16-576,0 0 192,0-16-320,-16 16-224,16-16 0,0 16-512,0 0 288,16 0-4544,16 0 2593</inkml:trace>
  <inkml:trace contextRef="#ctx0" brushRef="#br0" timeOffset="-3483.9044">3482 144 5152,'-16'0'1888,"16"0"-1440,-32 16-160,32-16 1056,0 0-800,-16 16 640,16-16-704,0 0 864,0 0-736,-16 0 960,16 16-896,0-16 447,0 0-639,16 0 352,-16 0-480,16 0 384,16 16-416,0-32 64,16 16-256,-16 0 224,16 0-224,0-16 320,0 16-256,0 0 608,0-16-448,-16 16 32,0-16-224,0 16 32,0-16-96,-32 0 352,16 0-224,-16 0 320,16 16-320,-32-32-128,16 32-32,-16-32-416,16 16 192</inkml:trace>
  <inkml:trace contextRef="#ctx0" brushRef="#br0" timeOffset="-21166.363">0 2141 4640,'16'16'1728,"-16"0"-1344,16-16-96,-16 0 960,16 0-736,16 0 64,-16 0-352,16 0 160,0 0-256,16 0 256,-16 0-256,16-16 160,16 0-160,-1 0 288,1 0-224,16-16 320,-16 16-288,32-16 160,-16 16-224,16 0 0,0 16-96,-1-16-128,-31 0 32,32 16-32,-16-16 0,32 0 128,-16 16-32,0-16 128,-17 16-96,33-16-96,-32 16 0,48-16 96,-32 16-32,16 0-32,-16 0 32,-1 0 32,1 0-32,0-16 64,-16 16-64,32 0-160,-16 0 64,0 0 160,-1 16-32,1-16 32,-16 0-32,16 0-128,-16 0 32,16 0 32,0 0 0,-1 0 0,-15 16 0,16-16-96,0 0 64,0 0 448,-16 0-224,16 0 0,-1 0-128,1 0-128,-16 0 32,16 0 32,-16 0 0,16 0 416,0 0-224,-1-16 192,1 32-224,-16-16 416,0 0-320,0 0-192,-16 0-64,32 0 128,-16 0-65,-1 0-31,1 0 0,16 0 32,-16 0-32,0 0 416,0 0-256,0-16 352,-16 16-320,31 0-32,-31 0-128,32 0 32,-32 16-64,16-16 64,-16 0-64,16 0-96,0 0 32,16-16 96,-17 16-32,17 0-32,-16 0 32,16-16 576,-16 16-320,0 0 192,0 0-320,0-16 224,-1 32-256,17-16 96,-16 0-128,16-16-64,-16 16 0,-16 0-32,0 0 0,0 0 64,-16 0-32,-17 0-640,1 0 320,-16 0-4127,-16 0 2463</inkml:trace>
  <inkml:trace contextRef="#ctx0" brushRef="#br0" timeOffset="-19916.373">991 1358 5216,'-16'0'1952,"16"16"-1536,-32 0-96,16-16 1248,16 16-928,-16 0 928,0 16-896,0 0 352,0 0-576,-16 0-192,16 16-160,0 0 192,0 0-160,16 0-32,0-16-64,16 0 32,0 0-32,32-16 480,-16 0-288,32-16-32,-16 0-96,16-16-96,-16-16 32,0-16 160,-16 0-96,0-16 1247,0 16-767,-32-32 1312,0 32-1056,-16 0 576,-16 16-832,0 0-288,-16 16-192,0 0-256,0 16 96,16 16-2080,0 0 1184</inkml:trace>
  <inkml:trace contextRef="#ctx0" brushRef="#br0" timeOffset="-19480.8164">1694 1422 7968,'-32'16'2944,"32"-16"-2272,-48 48-192,32-32 1344,16 16-1088,-32-16 768,32 16-865,-16 16 481,0-16-640,16 16-192,16-16-160,0 0-128,16 0 32,16 0 96,16-16-64,0 0 128,0-16-128,-16-16-224,16 0 64,-16-32-32,-16 16 64,-16-16 1120,0 0-576,-32-16 1120,0 16-896,-16-16-320,-16 32-256,-16-16-288,0 16 96,16 16-3424,0 16 1920</inkml:trace>
  <inkml:trace contextRef="#ctx0" brushRef="#br0" timeOffset="-17732.4351">655 1390 7296,'-16'0'2720,"16"0"-2112,0 0-192,0 0 1408,0 0-1088,0 0 704,0 0-864,0 0 255,16-16-479,0 16 288,0 0-352,0-16 352,16 16-384,16 0 288,0 0-288,16 0 128,0 0-224,16 0 0,-16 0-96,15 0-64,-15 0 32,16 0 96,0 0-64,16 0-96,-32 0 0,16 0 160,0 0-64,-16 0 32,-16 0-32,15 0 32,-31 0-64,16 0 64,0 16-64,-16-16-32,0 0 32,0 0-32,0 0 0,0 0 352,0 0-192,-32 0 192,16 0-192,0 0 0,-16 0-96,16-16 96,-16 16-96,16 0-96,-16 0 0,0-16 32,0 16 0,0-16 128,16 0-64,-16-16 128,0 16-128,16-16 128,-16 16-128,0-32-96,0 16 0,16-16 32,-16 16 0,16-31 64,-16 31-32,0-32 192,0 16-128,0 0 448,0 16-288,0-16 32,0 16-192,-16 0-64,16 16 0,0-16-32,0 0 0,0 16 128,0 0-64,0 0-160,0 16 32,0-16 32,0 16 32,-16 0 0,16 0 0,0 0 0,-16 0 0,0 0 64,16 0-32,-16 0-96,0 0 32,-16-16 96,16 32-32,-16-16-32,16 0 32,-16 0 96,0 0-64,-16 0 32,16 0-32,-16 0 96,16 0-96,-31 0 32,31 0-32,-48 0-64,32 0 32,-16 0 32,0 0-32,0 0-96,16 16 32,-16-16 32,0 0 0,16 0 192,0 0-96,0-16-32,0 16-32,1 0-256,-1 0 128,0-16 32,16 16 64,-16 0-160,0 0 96,0 0 256,16 16-128,0-16-224,0 0 96,0 0 224,0 0-96,16 0-64,0 0-32,-16 0 32,16 16 0,0-16-96,0 0 64,0 0 32,0 16 0,0-16 0,0 0 0,0 0 0,0 0 0,0 0 0,16 0 0,-16 0-96,16 0 64,0 0 32,0 0 0,0 16-96,0-16 64,0 0-32,0 16 0,0-16 192,0 0-64,16 16-32,-16 0 0,16 16-192,0-16 96,-16 16-32,16 16 32,-16 0 64,16 16 0,-16-16 0,0 16 0,0 0-96,16-17 64,-16 1 96,0 0-32,0 0 128,0-16-96,0 0-2080,16 0 1120,0-16-10015,0 0 6015</inkml:trace>
  <inkml:trace contextRef="#ctx0" brushRef="#br0" timeOffset="-9408.5941">160 2045 3232,'-16'-16'1184,"16"16"-896,0 0-96,0-16-32,0 16-128,16-16 64,-16 16-64,16-16-32,0 16 32,-16-16-32,16 16 0,-16 16 352,0-16-192,0 16 192,16-16-192,-16 16-64,16 0-64,-16-16-32,16 0 0,0 0 0,-16 0 0,16-16-160,0 16 96,-16 0 96,16 0 0,-16 0-32,16 0 32,0-16-32,0 16 0,0-16 0,0 0 0,-16 16 352,16 0-192,0 0 480,0 16-352,-16-16-64,16 32-128,-16-16-96,16 0 32,0-16-128,0 16 64,0-16-192,-16 0 128,16 0 96,0-16 32,-16 16 128,16 0-96,0-16-160,-16 0 32,16 16 32,-16-16 32,16 16-96,0 0 64,-16 0 160,0 0-64,0 16-32,0 0 0,0 0-32,0-16 0,16 16 64,-16-16-32,16 0 64,-16-16-64,15 16-160,1-16 64,0 0-32,0 0 32,0 0 128,0 16-32,-16-16-96,16 0 32,0 16 32,0 0 0,-16-16 0,16 16 0,0 0 0,0 16 0,0-16 0,0 0 0,-16 0-160,16 16 96,0-16 96,0 0 0,-16 0 64,16 0-64,0-16-32,0 16 32,0 0-192,0 0 96,16-16-96,-16 16 64,0-16-64,16 16 64,-16-16 128,0 0 0,0 16-96,0 0 32,0 0 448,-16 0-224,16 16 64,-16 0-160,16-16 0,0 16-32,-16-16-192,16 16 64,0-16 96,0 0 0,0 0-160,-16 0 64,15-16 96,1 16 0,-16 0-32,16 0 32,0-16-128,0 16 64,0-16 96,0 0-32,0 16-224,0 0 96,0 0 96,0 0 32,0 16 64,-16 0-64,16-16-32,-16 0 32,16 0 32,0 0-32,0 0-224,0 0 96,16-16-32,-16 16 64,0-16-96,16 16 96,-16-16-32,0 16 32,0 0 128,0 0-32,0-16-160,0 16 64,0 0 96,0 0 0,0 0 128,0 0-96,-16 0-160,16 16 32,0-16 448,-16 16-192,0 0-96,0 0-32,16 0 0,0 0-32,-16-16-384,16 0 224,0 0-64,15-16 128,-15 16 128,0-16-32,0 0-32,0 0 32,0 16 32,0 0-32,0 0 64,0 0-64,0-16-32,0 32 32,0-16-32,0 0 0,0 0-352,0 0 192,16 0-32,-16 0 128,0 0 0,0 0 0,0 0 192,0 0-64,0 0-160,16-16 32,-16 16-96,0-16 64,0 16 128,16 0 0,-16-16-96,16 16 32,-16-16-32,0 16 0,0 0 128,0 0-32,0 0 64,0 16-64,-16 0 64,15-16-64,1 16 64,0 0-64,0 0 64,-16 0-64,16-16-224,0 0 96,0 0-448,16 0 288,-16-16 192,0 0 64,0 16 0,0-16 32,-16 16 384,16-16-224,0 16 768,-16 0-544,0 0-256,16 16-128,-16-16 32,16 0-32,-16 16-32,16-16 32,-16 0-128,0 16 64,16-16 96,-16 16-32,0-16-96,16 0 32,0-16-736,0 16 384,16-16-160,-16 16 320,16-16-32,0 0 160,-16 16 480,0 0-192,0-16 480,16 16-384,-32 0-192,16 0-96,0 16 0,0-16 0,0 0 0,0 0 0,0 16 0,-16-16 0,31 0-800,-15 0 448,0-16 0,0 16 224,0 0 160,16-16 0,-16 0-96,0 0 32,0 0-32,0 0 0,0 16 896,0-16-448,0 16 256,0 16-352,-16-16 512,16 16-416,-16 0 224,0 0-352,0 0-224,0 0-32,16-16 0,-16 0 0,16 0-448,16 0 256,0-16-896,0 0 608,0-16 0,-16 16 288,16 0 192,0 0 32,0 16 256,0-16-160,-16 16 864,0 0-544,-16 16 160,16-16-352,0 16-256,-16 0 0,15-16-64,1 16 0,0-16-640,0 0 384,0 0-96,0 0 256,16-16-32,-16 16 96,0-16-160,16 16 160,-16-16-320,0 0 256,0 16-96,0 0 160,0 0 768,-16 16-352,0 0 576,16 16-512,-16-16-64,0 0-192,0 0-32,0 0-32,16 0-672,-16-16 320,16 0-1728,0 0 1120,16-16-352,-16 16 704,0-16 352,16 0 128,0 0 128,0 16-32,-16-16-96,16 0 32,0 16 736,-16-16-384,0 16 704,0 16-576,0-16 0,-16 16-288,15 0-32,-15-16-64,16 16-64,0-16 32,0 0-320,0 0 160,16 0-864,-16 0 544,0-16-96,16 16 352,0-16 96,-16 16 96,16-16 0,-16 0 0,0 0 352,16 16-192,-16 0 544,0 0-384,-16 16 352,16-16-384,-16 16 64,0 0-224,0 0 64,16 0-96,0-16-128,-16 0 0,32 0-896,-16 0 512,16-16-192,-16 0 384,16 16 128,0-16 64,-16 0 32,16 16 0,-1-16 192,1 16-96,0-16 256,-16 16-224,0 16 736,0 0-480,0 0-96,-16 0-192,0 0 128,16 0-128,-16 0-32,16 0-32,0-16-384,0 16 192,0-16-736,16 0 512,-16-16 128,0 16 128,0 0 64,16-16 0,-16 0 64,0 0 0,16 0-96,-16 0 64,0 0 864,16 16-448,-16 0 896,-16 16-704,16 0 128,-16 0-416,0 0-32,0 0-160,0 0-480,16 0 192,0-16-1120,16 0 736,-16 0-320,0 0 544,16-16 64,-16 16 160,15 0 160,-15-16 0,16 0-96,16 16 32,-16-16 160,0 16-64,-16-16 256,16 16-192,-16 0 608,0 0-448,0 16 384,0 0-384,-16-16-96,16 16-96,-16 0 0,16-16-64,0 0-160,0 0 64,0-16-320,0 16 224,0-16 64,0 16 64,0-16 32,16 16 0,-16-16 64,0 16-32,0 0-160,0 0 64,0 0 96,0 0 0,-16 16-96,16 0 32,-16-16 160,0 16-64,16 0-96,-16-16 0,16 0 160,0 0-64,-1 0-96,1 0 0,0 0-32,0 0 0,16-16-448,-16 16 288,16 0 224,-16-16 32,16 0 0,0 16 0,0-16-32,-16 16 0,16 0 896,-16 0-480,-16 0 480,16 16-544,-16-16-160,16 16-128,0 0 64,-16-16-64,16 0-736,0 16 384,0-32-544,16 16 480,-16-16 96,0 16 160,0-16 96,16 0 0,-16 0 64,16 16-32,-16-16 128,16 16-96,-16-16 192,-1 16-160,1 0-32,0 16-32,0-16-192,0 16 96,-16-16 256,0 16-128,16 0-64,-16-16-32,0 0 32,16 16 0,0-16 0,0 0 0,0 0 0,0-16 0,0 16 0,0 0 0,16-16 64,-16 16-32,0 0-224,0 0 96,16 0-1568,-16 0 896,16-16-32,0 16 512,-16 0 960,0 0-352,0 16 1152,-16 0-832,0 0-64,0 16-384,0-16-128,16 0-32,-16 0-3008,16 0 1632</inkml:trace>
  <inkml:trace contextRef="#ctx0" brushRef="#br0" timeOffset="-9141.3148">7716 1806 3712,'16'-16'1408,"-16"16"-1120,32-17-64,-16 17-32,0 0-160,16-16-96,-16 16 32,0 0-608,16 0 352,0 0 96,-16 0 160,0 0 32,0 0 0,0 0 416,0 16-224,0-16-160,0 0-32,0 17 0,0-17 0,0 0 0,0 0 0,0 0 0,0 16 0,0-16 128,16 0-64,-16-16 32,0 16-32,0 0 512,0 0-320,0 0 608,0 16-480,0-16-128,0 16-160</inkml:trace>
  <inkml:trace contextRef="#ctx0" brushRef="#br0" timeOffset="-4754.367">3195 927 5408,'-16'0'1984,"16"0"-1536,16 0-128,0 0 1664,-16 0-1152,0 0 1856,0 0-1536,16 0 831,-16 0-1119,0 0 0,16 16-512,-16-16 64,16 0-256,0 0 0,16 0-96,-16 0 288,16 0-160,0 0 160,-16 0-192,16 0 64,0 0-128,0 0-64,15 0 0,1-16 32,-16 16-32,16 0-32,0 0 32,-16 0-32,16 0 0,0 0 192,-16 0-96,0 0 192,0 0-192,0 0-256,0-16 96,0 16 160,0 0-64,-16-16 160,16 16-128,0 0-160,-1 0 32,-15-16 96,16 16 0,0 0-96,0 0 32,-16 0 96,16 0-32,0 0-96,-16 0 32,0 0 96,16 0-32,-16 0-32,0 0 32,0-16 32,0 16-32,-16 0-32,16-16 32,-16 0 160,0 16-96,-16-32 320,0 32-224,0-32 512,-16 16-384,0 0 0,0 0-192,-16 0 192,16 0-192,0 0-32,0 16-64,16-16-128,-16 16 64,17 0-32,15 0 0,-16 0 0,16 0 0,0 16 64,16-16 0,-1 0 0,1 16 0,16-16 0,0 16 0,16 0-160,0 0 96,0 16 160,0-16-32,0 32-160,0-16 32,-16 16 32,0 0 32,-16 0 64,0-16-32,-16 16 64,0 0-64,0-16 320,-16 16-160,0-16-96,0 0-64</inkml:trace>
  <inkml:trace contextRef="#ctx0" brushRef="#br0" timeOffset="-3952.99">3499 448 7232,'0'0'2656,"0"0"-2048,0-16-192,-16 16 1280,32 0-1024,-16 0 864,0-16-896,0 16 863,0 0-863,0 0 384,0 0-576,0 0 0,0 16-256,16 0 256,16 0-256,-16 16-96,16 0-64,16 16-32,-16-16 0,16 0 128,-16 16-64,0-32 32,0 15-32,0-31 96,-16 0-96,0-15 544,0-1-352,0-16 480,-16 0-448,16-16-128,0 0-96,-16 16-160,16 0 64,0-16-256,-16 32 160,16-16-2080,-16 16 1248</inkml:trace>
  <inkml:trace contextRef="#ctx0" brushRef="#br0" timeOffset="44816.1503">4090 592 5824,'0'0'2144,"17"0"-1664,-17 0-128,0 16 2048,0-16-1376,-17 0 1152,17 0-1280,0 16 575,0-16-831,0 16 256,0 0-512,-16 0 96,16 0-320,0 16 0,0 0-96,-16-16-128,16 16 32,0-16-736,0-16 384,16 16-1855,-16-16 1247</inkml:trace>
  <inkml:trace contextRef="#ctx0" brushRef="#br0" timeOffset="45000.9858">4090 433 9632,'0'0'3584,"0"0"-2784,32-16-256,-32 16-128,32 0-352,-16 0-3904,16 0 2112</inkml:trace>
  <inkml:trace contextRef="#ctx0" brushRef="#br0" timeOffset="46170.2512">8227 320 7712,'-16'-16'2880,"16"0"-2240,0 16-192,0 0 2432,16 0-1664,-16 16 447,0 0-1023,0 0 256,16 16-544,-16 0 256,16 16-352,-16 0-288,16 0 0,0 0 128,-16 16-32,16-16 128,-16 0-128,16 0-224,-16-16 64,16-16 448,-16 0-160,16-32 608,0 16-416,0-32 768,0-16-640,0 0 320,16 16-480,-16-32 448,0 16-480,-16 0-192,16 0-128,-16 0 192,0 0-96,0 16-2368,0 0 1248,0 16-7647,0 0 4831</inkml:trace>
  <inkml:trace contextRef="#ctx0" brushRef="#br0" timeOffset="46534.5899">8771 703 7872,'0'-16'2944,"0"16"-2304,0-16-160,0 0 2400,0 0-1664,0 0 1151,0 16-1407,-16-16 480,16 0-864,-16 16 256,16-16-480,-32 16 160,32 16-288,-16 0 0,0 0-128,-1 16 0,17 0-32,-16 32 32,16-16-64,0 16-32,16 0 32,1-16-192,-1-16 96,0 16-1856,0-16 1024,0-16-2304,0 0 1825,0 0-5185,-16-16 3648</inkml:trace>
  <inkml:trace contextRef="#ctx0" brushRef="#br0" timeOffset="46702.049">8563 863 11648,'16'17'4288,"-16"-17"-3329,48 0-255,-32-17-256,16 17-384</inkml:trace>
  <inkml:trace contextRef="#ctx0" brushRef="#br0" timeOffset="46885.8958">9042 415 11648,'-16'17'4288,"16"-17"-3329,0 0-255,0 16 1984,0-16-1600,16 0 992,0 16-1216,0-16 64,0 16-544,16-16-96,16 0-160,-16 0-512,16 0 192</inkml:trace>
  <inkml:trace contextRef="#ctx0" brushRef="#br0" timeOffset="47070.0636">9026 575 10720,'-32'16'3968,"32"-16"-3072,0 17-288,16-17 1023,0 0-1023,16 0 256,0 0-512,16 0-928,0 0 320</inkml:trace>
  <inkml:trace contextRef="#ctx0" brushRef="#br0" timeOffset="47369.7393">9569 560 13472,'-32'16'4991,"32"-16"-3903,-16 32-288,0-32 768,16 32-1024,0-16-64,0 0-320,16 16-192,0-16 0,16-16 160,-16 0-64,16-16-448,16 0 192,-16 0 96,0 0 64,0-32 32,0 32 0,-16-16 352,0 0-192,-32 0 1344,-16 16-832,0-16 896,0 0-896,-16 16-288,0 0-224,-16 0-1568,16 32 800,-16 0-8736,16 16 5153</inkml:trace>
  <inkml:trace contextRef="#ctx0" brushRef="#br0" timeOffset="62266.403">2285 2045 3904,'0'-16'1440,"0"16"-1120,0 0-96,0 0 960,0 0-704,0 0 576,0 0-608,0 0 672,0 0-640,0 0 608,0 0-608,-16 0 736,16 0-704,-16 16 64,0-16-384,0 16 384,0-16-320,0 16 576,-16 0-449,16 0 417,-16 16-448,0 0 256,16-16-352,-32 16 0,16 0-160,0 16-128,0-16 0,16 0 96,-16 0-32,0 0 64,16-16-64,0 16-96,0-16 32,-16 16-2368,16-16 1313,0-16-6753,0 16 4352</inkml:trace>
  <inkml:trace contextRef="#ctx0" brushRef="#br0" timeOffset="62767.1335">2317 1885 7552,'-16'0'2816,"16"0"-2208,-16 0-160,0 16 1312,16-16-1056,-16 16 640,0-16-800,-16 16 287,16-16-511,-16 16 256,0 0-320,16 0 0,-16 0-160,16-16 0,-16 16-32,16 0-128,0 0 32,0-16 32,16 16 0,0-16 0,0 0 0,0 0-96,16 0 64,0-16-32,0 0 0,16 0-96,-16 16 96,16-16-32,0 16 32,16 0 192,-16 16-64,0 0 480,0 16-320,-16 0-32,0 0-96,-16 16-160,16-16 32</inkml:trace>
  <inkml:trace contextRef="#ctx0" brushRef="#br0" timeOffset="63730.2665">240 3260 5472,'0'16'2016,"0"-32"-1536,16 32-160,-16-32 896,16 16-736,0 0 352,0-16-480,16 0 288,0 0-352,-16-32 128,16 16-256,-16-16-128,16 16-64,0-32 96,-16 16-32,0 0-288,16 0 128,-32 0-512,16 16 352,0 0 288,-16 0 0,0 16 800,0 16-416,0 16 512,-16 0-480,0 16-96,16 0-192,-16 16-96,0-16 0,16 0-128,0 0 64,-16 0 224,32 0-96,-16-16-32,0 0-32,16-16-32,-16 0 0,16-16 0,0-16 0,0 0-352,0-16 192,0 0 64,0 16 64,0-16 96,0 16-32,-16 16 1120,0 16-640,0 0 479,0 16-543,0 16 0,0 16-256,0-16-96,0 16-64,0-16-480,0 16 256,0-16-3647,0 0 2111</inkml:trace>
  <inkml:trace contextRef="#ctx0" brushRef="#br0" timeOffset="64084.0426">783 3003 7296,'0'16'2720,"0"-16"-2112,0 32-192,0-32 1056,0 32-896,0-32 192,0 32-448,0-16-224,0 0-32,0 0 0,0 0-32,0-16 832,0 16-480,0-16 192,0 0-321,0 0 385,0 16-352,0-32 352,16 16-352,0-16 0,0 0-192,0 0 96,0-16-128,0 0-96,16 16 0,-16 0-832,0 0 480,0 0-2943,-16 0 1855</inkml:trace>
  <inkml:trace contextRef="#ctx0" brushRef="#br0" timeOffset="64267.9091">879 3147 11136,'16'16'4128,"-16"-16"-3200,16 16-289,-16 0 641,16-16-832,-16 16-32,16 0-256,0-16 96,0 16-160,0-16-1920,-16 17 960,16-17-8031,0 0 4927</inkml:trace>
  <inkml:trace contextRef="#ctx0" brushRef="#br0" timeOffset="64483.5232">1118 2861 12288,'16'0'4575,"-16"0"-3583,16 16-256,-16-16 928,16 0-1056,0 0 128,0 0-448,0 0-288,0-16 0,0-1-2336,16 1 1280,-16 16-5855,0-16 3871</inkml:trace>
  <inkml:trace contextRef="#ctx0" brushRef="#br0" timeOffset="64699.6213">1150 3003 10208,'0'0'3776,"0"0"-2912,16 17-256,0-17 927,0 16-959,0-32-96,0 16-288,17 0-1056,-17-17 448</inkml:trace>
  <inkml:trace contextRef="#ctx0" brushRef="#br0" timeOffset="64952.4956">1438 2892 11040,'-32'32'4096,"32"-32"-3168,-16 32-289,16-16 577,0 0-800,0 0 256,0 0-384,16 0-32,0 0-160,0 0 96,0-16-128,16 0 32,0 0-32,0-16-768,0 0 416,-16 0-256,0-16 320,-16 0 736,16 0-256,-32 0 928,0 0-704,-16 0 0,16 16-288,0 16-256,-16 16 0</inkml:trace>
  <inkml:trace contextRef="#ctx0" brushRef="#br0" timeOffset="65168.605">1790 3019 13056,'-17'17'4831,"17"-17"-3775,0 16-256,0-16 1088,0 0-1184,0 0-288,0 0-256,0 0-736,0 0 320</inkml:trace>
  <inkml:trace contextRef="#ctx0" brushRef="#br0" timeOffset="65567.4619">1933 2700 11136,'0'16'4128,"0"-16"-3200,-16 16-289,0 16 1153,16-32-1120,0 32 704,0 0-800,0 16 480,-16-16-608,16 16-256,16-16-96,-16 0-96,0 0 0,16 0 64,0-32-32,16 16-576,0-16 288,-16-16-448,0 16 384,16-16 160,-16 0 128,-16 0 576,0 0-288,-16 0 1248,16 16-864,-32 0 32,32 0-448,-32 0-992,32 0 416,-32 16-7487,32-16 4319</inkml:trace>
  <inkml:trace contextRef="#ctx0" brushRef="#br0" timeOffset="165141.7418">9042 2764 7456,'-16'0'2784,"16"0"-2176,0 16-160,-16 0 1952,32 16-1408,-32 0 927,16 16-1119,0 16 128,0 0-544,-16 16 128,16 0-288,-16-1 0,16 1-128,-16 0-64,16-32 0,0 0 32,0-16-32,0-32 64,0 0-64,0-32 128,0-16-96,0-16-96,0 0 0,0-47-32,0 15 0,0-32-160,0 32 128,16 0 32,-16 32 64,16 0 544,-16 32-288,16 0 384,0 32-352,0 0 192,16 32-256,0 32-64,0 0-96,16 16 32,0 0-64,0 16-2048,0-32 1088</inkml:trace>
  <inkml:trace contextRef="#ctx0" brushRef="#br0" timeOffset="165372.6524">9681 2460 10816,'-16'0'4000,"16"0"-3136,-16 16-224,16-16 1791,0 16-1471,0 16 512,0 16-864,-16 32 128,16 0-416,-16 32-192,0-1-64,0 1 0,0-16-32,16 0-1856,0-16 992,0-16-4031,0 0 2719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00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12876 10975 10048,'-16'0'3712,"16"0"-2880,0 0-224,0 0 1855,16 16-1471,-16-16 160,16 16-704,0 0-64,0 0-256,16-16-192,-16 0 0,32 0 256,-16 0-128,16-16 128,-16 0-96,0 0-352,-16 0 160,0 0 96,-16-16 0,-16 16-128,16 0 64,-32-16 448,0 32-192,-16 0 352,16 16-320,0 0 160,0 16-224,-16 16 128,32-16-160,-16 16 0,32 0-64,0 0-320,0 0 128,32-16-2336,0 0 1344,32-16-4191,-16-16 2975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00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80 623 7872,'-32'0'2944,"32"0"-2304,-16 32-160,0-16 2112,16-16-1504,0 16 767,-16 16-1087,16-16-96,0 16-384,0 0-64,16-16-128,-16 16-64,16-16 0,16-16-1376,-16 16 736,16-32-735,0 0 767,0 0 160,0 0 256,-16 16 544,0 0-192,0 0 1183,0 16-767,-16 0-320,16 0-224,16 0 0,0-16-32,0 0-448,16 0 224,0 0-544,0-16 416,-16 0 225,16-16 63,-32 16 191,16-16-95,-16 0 1728,0 16-960,0 0 352,-16 0-704,0 0-32,0 0-256,-16 0-608,16 0 224,0 16-4863,0 16 2783</inkml:trace>
  <inkml:trace contextRef="#ctx0" brushRef="#br0" timeOffset="269.4566">1023 16 13216,'-16'-16'4895,"16"16"-3807,0 16-320,-16 0 1152,32 0-1216,-16 32 704,0 16-832,0 16 0,16-16-384,0 16 32,0-1-128,-16 1-64,32-16 0,-32 16-544,17-16 288,-17 0-2784,16-16 1632,-16-16-6783,0 0 4543</inkml:trace>
  <inkml:trace contextRef="#ctx0" brushRef="#br0" timeOffset="653.3845">799 400 7808,'-16'-32'2880,"16"32"-2240,0 32-160,16-32 1344,0 16-1088,32-16-64,16 16-448,16 0-640,0 0 192,-16-16-1600,-1 16 1024,1 0 416,-16 16 256,-16-16 2048,-16 16-1056,0 0 704,0-16-897,0 16-319,0-16-224,16 0-128,-16-16 32,16 0 32,0 0-32,0-16 64,0 16-64,-16-16 128,16 0-96,-32-16 1312,0 16-768,-16-16 672,0 0-736,0 0 544,-16 0-608,0 32-192,0 0-160,16 32-256,-16 0 64,16 0-3072,0 0 1728,16-16-8319,16 16 5407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02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15400 11039 10560,'16'16'3904,"-16"-16"-3040,-16 16-224,16-16 255,0 16-607,0-16-96,0 16-128,0-16-576,0 16 288,-16-16-2719,16 0 1631,0-16-1920,0 16 1856,-16-16 1536,16 0 0,0 0 2688,0 0-1600,-16 0 1152,16 16-1408,0 0-33,0 0-575,16 0-192,0 0-96,16-16 0,0 16-64,0-16-32,0 0 32,0 0-32,0 16 0,0-16 768,0 16-416,-16 16 896,0-16-672,16 16 192,-32 16-448,16-16 384,-16 16-416,0-16-128,0 16-96,-16 0-1344,32 0 704,-16 0-6047,16-16 3679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0:25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19127 14971 7392,'0'0'2720,"0"0"-2080,20 0-224,-20 0 1760,19 0-1280,0 0 640,-19 19-928,39-19 383,-20 20-575,19-20-160,1 19-160,-20-19 0,20 20-64,-1-20-448,1 0 224,-1-20-2367,1 20 1407,18-19-3680,-18 19 2720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02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16231 10959 10560,'0'-16'3904,"0"16"-3040,0 16-224,-16-16 1823,16 0-1471,0 0 160,-16 0-704,0 0 288,16 16-448,-16-16 224,0 16-288,-16-16 224,16 16-256,0-16 32,-16 16-128,32-16-128,-16 16 0,16 0 96,0-16-32,16 0-32,0 16 32,0-16 32,16 16-32,0-16-96,0 16 32,-16 0-320,16 0 192,-16 0-96,0 0 160,0 16 64,-16-16 32,-16 16 128,16 0-64,-32 0-1280,0 0 640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03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17285 10480 6240,'0'-16'2304,"0"16"-1792,16-16-160,-16 16 1440,0 0-1056,16-16 1056,-16 16-1056,16-16 544,0 16-736,0-16 351,16 16-543,-16 0-160,16 0-128,0 0-64,-16 16 0,16 16 0,0 0 0,-16 32 64,0 0-32,-16 0-32,16 16 32,-32-17 32,16 1-32,-32 0 192,16-16-128,-32 0-96,16 0-32,-16-16-32,16 0 0,0-16 192,16 0-64,-16-16 32,16 0-32,0-32-128,32 16 32,0-16 384,16 16-192,0-16 768,0 16-512,16 0 320,-16 32-448,0-16 256,0 16-288,0 16 0,-16 0-160,0-16-1248,0 16 608,16-16-6687,0 0 3999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03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64 639 10304,'-32'16'3808,"32"-16"-2944,-32 32-256,32-16 1279,0 0-1151,0 0-224,0 16-320,0-16-32,0 0-96,0 16 32,0-16-32,0-16 32,0 0-64,0 0-928,16 0 480,-16-16-256,16 0 384,-16-16 32,0 16 160,0-16 0,-16 16 32,16 0 256,-16 0-96,16 0 96,0 0-96,0 16 0,16 0-32,-16-16 224,16 16-160,16-16 608,-16 0-448,16 16 672,0-16-544,-16 16 64,16 0-288,0 0 32,0 0-128,-16 16-64,16-16 0,-16 32 32,0-16-32,-16 16-32,0 0 32,0 0-3072,-16 0 1664</inkml:trace>
  <inkml:trace contextRef="#ctx0" brushRef="#br0" timeOffset="399.7908">608 432 10880,'-32'16'4032,"32"-16"-3136,-16 32-257,0 0 513,16-16-768,-16 32 416,16-16-480,-16 16-160,16-16-96,0 0 0,16 0-32,0-16-1088,0 0 608,0-16 64,0 0 256,0-16 320,16 0-96,-16-16-96,0 0-32,0-48 224,0 16-96,-16-48 32,0 16-64,-16-16 96,0 32-96,0 16 1024,0 16-576,-16 16 128,32 32-384,-16 16-32,0 16-128,16 32 160,16 0-160,0 32-32,16 0-32,-16-16-1664,16 0 896,0 0-5119,-16-16 3231</inkml:trace>
  <inkml:trace contextRef="#ctx0" brushRef="#br0" timeOffset="662.5098">0 975 13888,'32'-16'5119,"-32"16"-3967,64 0-320,-16 0 1440,0 16-1408,16-16 704,-16 17-896,32-17-256,-16 0-256,32 0-1312,-16 0 608,0 0-5824,-16 0 3489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12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784 336 8384,'0'16'3104,"0"-16"-2400,0 0-224,0 16 1376,0-16-1120,0 0 1471,0 0-1247,0 0 576,0 0-896,0-16 256,0 16-512,0-16 0,0 0-224,0-16 128,0 16-192,-16-16 192,16 0-192,-16 0-160,16 0 0,0 0 96,-16 16 0,16-16 64,0 16-64,-16 0-160,16 0 64,-16 16 32,16 0 32,0-16-96,0 32 64,0-16 32,0 0 0,-16 0 0,16 0 0,-16 16 0,16-16 0,-16 0 192,0 0-96,-16 16-256,16-16 96,-32 16 288,16 0-128,-16 0-160,-16 0 32,16 0 64,0 16 0,0-16 64,0 0-64,16 0-160,-16 0 64,16 16 32,0-16 32,0 0-96,16 0 64,0 0 32,16 0 0,0-16 64,0 16-32,16 0-160,16-16 64,0 16 96,0-16 0,0 0-96,0 16 32,16-16 32,0 16 0,-16-16 128,0 16-64,0 0-224,-16 0 64,-16 0 32,-16 0 64,0 32 0,0-16 0,-16 0-96,0 16 64,0 15 96,0-15-32,-16 16-32,16-16 32,0 0 384,16 0-224,-16-16 128,32 0-192,0 0 288,0-16-224,32 0 32,0 0-128,16 0 160,0 0-160,32-16 32,-16 0-64,32 0-1120,-16 0 608,-16 0-4992,0 0 3009</inkml:trace>
  <inkml:trace contextRef="#ctx0" brushRef="#br0" timeOffset="567.7452">1071 401 9792,'-32'0'3648,"32"0"-2848,-16-17-224,16 17 2431,16 0-1759,0 0 640,16 0-1120,16 0 32,0-16-480,16 16-192,0 0-64,16-16 0,-32 16-32,32 0 64,-16 0-64,-16 0-1856,16 0 992,-32 0-4927,16 16 3199</inkml:trace>
  <inkml:trace contextRef="#ctx0" brushRef="#br0" timeOffset="346.9373">1151 559 11648,'0'-16'4288,"0"16"-3329,0 0-255,0 16 864,0 0-992,16 0 832,-16 16-800,16 16 448,-16 0-608,16 16 192,-16 0-384,16-16-288,-16 0 0,0 0-128,16-16 64,-16-16-1920,16 0 1120,-16-16-3871,0 0 2687</inkml:trace>
  <inkml:trace contextRef="#ctx0" brushRef="#br0" timeOffset="764.7719">1119 719 10208,'-32'16'3776,"32"-16"-2912,16 16-256,0-16 2207,0 0-1663,32 0 1088,0 17-1312,0-17 64,16 0-608,-16-17-160,16 17-128,-16-16-992,0 16 480,-16-32-4128,0 32 2497</inkml:trace>
  <inkml:trace contextRef="#ctx0" brushRef="#br0" timeOffset="1184.6398">1103 256 7296,'-32'0'2720,"32"0"-2112,-32 16-192,16-16 2336,16 0-1600,-16 0 1087,0 0-1311,16-16 480,-16 16-832,16 0 480,0-16-608,0 0 96,0 16-288,16 0 96,0 0-192,32 0-64,0 16-64,16 0 96,0-16-64,16 16-224,-16 0 64,0-16 192,0 16-64,-1-16 64,-15 0-32,0 0 96,0 0-96,-16-16 32,0 0-32,-32-16 640,16 16-352,-32-32-32,0 32-192,0-32-160,0 32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14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13435 12445 6144,'0'0'2272,"0"0"-1760,0 0-160,0 0 1600,0 0-1152,0 0 1280,0 0-1184,0 0 1599,16 0-1439,0 0 768,16 0-1056,0 0-64,16 0-416,16-17-192,16 17-64,-16 0 32,0 0-32,-16 0-2912,0 0 1568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14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13483 12812 12064,'-16'0'4447,"16"0"-3455,32 17-288,-16-17 704,16 0-928,16 0-128,16 0-224,0-17-544,0 17 224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15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14489 12556 11136,'-16'16'4128,"16"-16"-3200,-16 48-289,0-16 1345,0 0-1216,0 0 192,0 16-576,0-16-256,0 0-64,16-16-64,0 0 0,0 0 0,0-16 0,16-16-288,-16 0 160,16-16-160,0 0 160,0-16 224,0 0-64,16-16-64,-16 32 0,0-16 96,16 32-32,-16-16 192,0 16-128,16 0 192,-16 16-192,0 0 32,0 16-64,0 0 32,0 16-64,0-16-32,-16 16 32,16 0-128,0 0 64,-16 0 160,0-16-64,16 0-32,-16 16 0,16-32 32,-16 0-32,16-16-96,0 0 32,0-16 32,0 0 0,0-16 64,16 16-32,-16 0-96,16 0 32,0-16 32,16 32 0,-16 0 256,0 16-128,0 0 160,-16 0-160,0 32 64,0 0-96,-16 16 96,0 16-128,0 0-800,-16-16 384,16 16-4000,16-16 2401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15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15592 12460 10720,'-16'0'3968,"16"0"-3072,-32 16-288,16 0 1663,16 16-1375,-16 0 224,0 16-704,16 16-32,0-16-256,0 0-128,16 0-32,-16-16 160,16 0-64,16-16 256,-16-16-192,16 0-736,0-16 320,0-32-256,0 16 320,0-32 192,-16 0 32,-16 0 0,0 16 32,0 0 320,-16 0-192,16 16 128,-16 16-160,0 0 0,16 32-64,0 0 288,16 0-160,0 16-32,0 16-96,32 0-192,-16 0 64,16 0-544,0 0 352,0-16-4064,0 0 2401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16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15608 12189 8960,'-16'0'3328,"16"0"-2592,-16 0-192,0 0 2016,16 0-1505,-16 0 1057,16 0-1216,-16 0 416,16 0-768,0 0 64,0 16-352,-16-16-32,32 0-128,-16 16 224,16-16-192,0 0 32,16 16-96,16 0 32,16-16-64,0 16 64,0-16-64,0 0 192,0 0-128,-16-16 96,0 16-96,-32-16 352,0 0-224,-16 0 320,0 0-320,-16-16-32,0 16-128,-16 0-1312,16 0 672,0 0-5184,0 16 3169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22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11167 13835 4640,'0'0'1728,"0"0"-1344,0 0-96,0 0 1952,0 0-1280,0 0 1376,0 0-1344,0 0 896,0 0-1088,0 0 639,16 0-831,-16-16 96,16 16-416,-16-16 160,0 0-224,0 0 64,16 16-160,-16-32 352,0 16-256,0 0 32,0 0-160,0-16 0,0 16-32,0 0-192,0 0 64,0 0 160,0 0-32,0 16-160,0-16 32,0 16 96,0 0 0,0 0-32,0 0 32,0-16-128,0 32 64,0-16 160,0 0-64,-16 0-160,16 0 32,-16 0 160,0 0-32,0 0-32,-16 0 0,0 0 32,-16 16-32,0-16 480,0 0-288,-16 16 192,16 0-256,-16 0 64,16 0-128,-16-16-128,17 16 0,-17 0 96,32 0-32,-16-16 64,16 16-64,16 0-288,0-16 128,16 0 192,16 0-32,0 16-128,0-16 32,16 0-32,0 0 32,16 0 192,-16 16-64,15-16 32,1 0-32,-16 0-64,0 0 32,0 0-32,-16 0 0,0 16 64,0 0-32,-32 0-96,0 0 32,0 0-32,-16 16 0,0 32 0,0-16 0,-31 16 64,15-16 0,-16 15 0,0-15 0,0 16 64,0-16-32,0 0-96,16 0 32,0 0 448,16-16-224,16 16 0,0-16-128,16 0 160,16 0-128,16-16 384,16 16-256,32-32 96,0 16-192,0-32 64,16 16-96,0-16 160,-1 16-160,1-16-736,0 0 352,-16 16-4352,-16 0 2560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0:26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20012 14933 7712,'0'-20'2880,"0"20"-2240,0 0-192,19 0 1664,-19 0-1248,0 0 927,20 0-1055,-20 0 608,19 0-800,0 20-192,0-20-224,1 0-128,-1 0 32,0 19-960,20-19 512,-20 0-2015,20 0 1343,-20 0-4128,20 0 2880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22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11934 13866 6560,'0'-16'2432,"0"16"-1888,0 0-160,0 0 1408,0 0-1056,0 0 768,0 0-864,0 0 1120,0 16-993,-16 0 673,16 0-800,-16 16 352,-16-16-576,16 16-32,0 0-224,-16 0 32,0 0-96,0 0 352,0 0-224,0 0 224,0 0-224,0-16 64,16 16-160,-16-16-64,32 0-32,-16 15-32,16-15 0,16 0 0,-16 0 0,32 0-96,0 0 64,16 0 96,0 16-32,16-16-32,-16 0 32,-16 16-32,16-16 0,-16 16 0,0 0 0,-16 0-224,16-16 128,-16 16-3328,0-16 1856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23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12800,'16'-16'4735,"-16"16"-3679,64 0-288,-32-16 992,16 32-1120,0-16 288,0 0-544,0 16-160,0-16-128,16 16 64,0 0-96,-16-16-2336,16 16 1216,0 0-6687,-17-16 4287</inkml:trace>
  <inkml:trace contextRef="#ctx0" brushRef="#br0" timeOffset="-231.5134">176 208 12064,'-16'16'4447,"16"-16"-3455,16 32-288,-16 0 1120,0-16-1152,17 16 576,-17 0-736,16 0 128,-16 0-352,0 0-32,0 0-160,0 0 96,0 0-128,0 0-1632,0 0 832,0-32-4480,0 16 2881</inkml:trace>
  <inkml:trace contextRef="#ctx0" brushRef="#br0" timeOffset="199.9297">160 448 11040,'-16'0'4096,"16"0"-3168,48 16-289,-32-16 2561,16 17-1888,0-17 512,0 16-1056,16-16-480,0 0-192,0 16-1024,-16-16 512</inkml:trace>
  <inkml:trace contextRef="#ctx0" brushRef="#br0" timeOffset="468.647">640 496 13472,'16'-16'4991,"-16"16"-3903,32 16-288,-32-16 1056,32 16-1184,-16 0 352,16-16-608,0 32-288,0-16-128,0 0 0,0 16 0,16 0-1984,-32-16 1088,32 16-5343,-17-16 3455</inkml:trace>
  <inkml:trace contextRef="#ctx0" brushRef="#br0" timeOffset="653.2249">1007 528 13536,'-48'0'5023,"48"0"-3903,-48 48-320,16-32 832,16 16-1056,-32 16-224,16-16-224,0 16-288,0 0 96</inkml:trace>
  <inkml:trace contextRef="#ctx0" brushRef="#br0" timeOffset="868.7049">1280 783 13952,'-17'48'5183,"17"-48"-4031,-16 64-320,0-48 672,16 16-992,-16 0-352,16-16-128,0 0-9343,0 0 5055</inkml:trace>
  <inkml:trace contextRef="#ctx0" brushRef="#br0" timeOffset="1437.8126">1838 80 10720,'0'-16'3968,"-16"32"-3072,16-16-288,0 0 1247,0 16-1151,0 32 480,0-16-672,0 32 192,0 0-416,-16 16 128,-1-16-256,17 0-128,-16 0-64,16-16-2080,0-16 1152,0-16-5055,16-16 3359</inkml:trace>
  <inkml:trace contextRef="#ctx0" brushRef="#br0" timeOffset="1637.9847">1454 32 11456,'16'0'4256,"-16"0"-3297,32 16-287,-16-16 1472,16 0-1312,16 0 1056,0 0-1056,16-16 256,0 16-640,0-16-128,16 16-192,0-16-448,0 16 192,0 0-3776,-16 16 2144</inkml:trace>
  <inkml:trace contextRef="#ctx0" brushRef="#br0" timeOffset="1869.4257">1773 463 12384,'-16'17'4575,"16"-17"-3551,32 0-288,-16 0 1504,0 16-1376,16-16 352,0 0-704,16-16-320,0 16-128,16 0-2816,0 0 1504</inkml:trace>
  <inkml:trace contextRef="#ctx0" brushRef="#br0" timeOffset="2438.7682">2348 447 7872,'-16'-16'2944,"16"16"-2304,0 16-160,0-16 1632,16 0-1248,-16 0 1407,0 16-1279,0-16 544,16 16-896,0-16 416,-16 16-608,16 0 96,-16-16-288,16 16-256,0 0 0,0-16 64,-16 16-32,32-16 128,-16 16-96,0-16-160,0-16 32,0 16 320,0 0-160,0-16-64,0 0-64,-16 16-32,0-16 0,0 0 128,0 16-32,0-16-96,0 16 32,0-16 96,0 16-32,0 16-160,0-16 64,0 32-96,16-16 64,-16 16 64,16 16 32,16 0-352,-16 0 192,16 16-1280,0 0 800,0-16 352,-16 0 192,0 0 256,-16 0-96,-16-16 1536,16-16-896,-32 16 704,0-16-832,-16-16-96,16 16-288,-16-32-480,16 0 160,-16-16-3840,16 0 2176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26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15240 13802 11136,'-32'0'4128,"32"0"-3200,0-16-289,-16 16 1793,16 0-1472,0 0 672,0 0-960,0 0 224,16 16-512,0-16 512,16 16-512,0 16-128,0-16-160,0 16 128,16 0-128,0 0-96,-16 0-32,16 16 32,-16 0 0,16 0 128,-16 0-64,0 16-160,0-17 32,-16 1-256,0-16 192,-16 16-96,0 0 128,0 0 192,-16 0-32,-16 0 128,0 16-128,-16-16 32,16-16-32,0 16-1024,0-32 512,16 0-7711,0 0 4479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26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16199 14122 15040,'-32'16'5567,"32"-16"-4319,0 16-352,16 0 768,-16-16-1088,32 16 768,-16 1-800,16-17-64,16 16-288,0-16 96,0 0-192,16 0-864,-1 0 384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26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16151 14505 14528,'-16'16'5407,"16"-16"-4223,48 16-320,-16-16 800,0 16-1088,16-16-160,0 0-256,0 0-1472,16 0 704,-1 0-9631,-15 17 5663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28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17093 14138 9888,'-16'-16'3648,"16"16"-2816,0-16-256,0 32 1183,16-16-1087,-16 16 288,0 16-576,0 0 256,0 16-352,-16 0-96,16 0-96,0 0 64,0-16-96,0 0 32,0 0-32,0-32 32,16 0-64,-16-16 64,16 16-64,-16-32-96,16 0 32,0-32 160,16 16-64,-16 0-160,0 0 32,16 0-96,0 16 64,-16 0 288,0 32-128,16 0 0,-16 16-32,0 16-32,16 0 0,-16 16-96,0 0 64,0 0 96,0-16-32,-16 0-384,0 0 224,0-16-64,16 0 128,-16-16 64,0 0 0,0 0 0,16-16 0,0-16 64,0 0-32,0-32-32,0 16 32,16 0 320,-16 0-192,0 16 640,16 16-448,-16 16 96,16 16-256,-16 0 32,15 32-128,-15-16-64,0 32 0,16-32-1312,-16 16 704,0 0-8415,0-16 4927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28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18579 13722 7872,'0'0'2944,"0"0"-2304,16 0-160,-16-16 1152,0 32-992,0-16 1408,0 0-1153,0 0 481,0 16-800,-16 0 448,0 0-576,0 16 32,0 0-288,-16 0-32,16 0-96,-16 16 384,16 0-256,-16-16 256,16 0-224,0 0 0,0 0-128,0 0 160,16 0-160,-16-16 192,0 16-192,16-16 192,0 16-192,16-17 384,-16 1-256,16 0 96,16 0-192,0 0 0,-16 0-64,16 0 96,0 0-96,0 16-160,0-16 32,0 16-1792,0-16 992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44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4967 3225 7392,'-16'0'2720,"32"0"-2080,-16 0-224,0 0 864,0 16-800,0-16 512,0 0-576,0 0 608,0 0-576,16 0 351,-16 0-479,0 0 480,0 0-480,16 0-64,0 0-160,-16 0 0,16 0-64,0 0-96,0 16 32,0-16-32,0 16 0,-16 0 128,0-16-32,0 16 192,-16 0-128,16 0-32,0 0-32,-16-16-32,0 0 0,0 0 960,0 0-512,-16 0 32,32-16-288,-16 0-64,16 16-64,-16-32 224,16 32-160,0-32-192,16 16 32,-16 0 64,16 0 0,0 16-160,0-16 64,0 16 32,0 0 32,16 0 0,-16 0 0,0 16 0,16 0 0,-32 0 0,16 0 0,-16 0 64,0 16-32,-16-16-32,0 0 32,0 0 576,0-16-320,0 0 448,-16 0-416,16 0-32,0 0-160,16-16-96,-16 0 0,0 0-32,16 0 0,0 0-96,0 0 64,0 0 32,0 0 0,16 0-96,0 0 64,16 0-32,-16 0 0,0 0 128,16 16-32,0 0-96,-16 16 32,16 0 160,-16 0-64,0 16-96,-16-16 0,0 16 96,0-16-32,0 16-32,-16-16 32,0 0 32,0 0-32,-16-16 416,16 16-256,0-32 128,0 16-192,0-16-64,0 0-32,0-32 32,16 16-32,16-16-96,-16 16 32,16 0-32,0 0 0,16 16 64,-16 16 0,16 0 128,0 16-64,-16 16 128,16-16-128,-16 0-1152,-16 16 576</inkml:trace>
  <inkml:trace contextRef="#ctx0" brushRef="#br0" timeOffset="41418.3118">5111 3241 6656,'0'32'2464,"0"-48"-1920,0 16-160,0 0 1472,0 16-1088,16-16 1248,-16 16-1152,0-32 543,16 16-831,0-16 480,0 0-608,0 0 192,0 16-384,-16-16 0,16 16-160,0 0 0,0 0-32,-16-16-128,16 32 32,0-16 96,-16 0-32,0 0 192,0 16-128,-16 0 192,16 0-192,-16-16 192,0 16-192,-16-16 256,16 0-224,0 0 160,-16 0-160,16 0 64,0-16-96,0 0 0,16 0-32,-16 0-64,16 0 32,0-16 32,16 16-32,-16 0 64,16 0-64,0 16-160,0-16 64,0 16 96,16 0 0,0 16-160,0 16 64,-16 0-192,16 0 160,-32 0-32,16 0 64,-16 0 192,0 0-64,0-16-32,-16 16 0,0-16 224,0 0-128,0-16 320,0 16-256,-16-16-32,0-16-96,16 0-64,0 0 32,0 0-32,16 0 0,-16-16 64,16 0-32,0 16-96,0 0 32,0 0 32,0 0 0,16 0-96,0 0 64,16 16 96,0 0-32,-16 0-32,16 16 32,-16 0-192,0 16 96,-16-16 96,0 16 0,-16-16 256,0 16-160,0-16 96,-16 16-128,16-32 288,0 16-192,-16-16 160,0 16-192,16-32 128,0 16-160,0-16 64,0-16-96,0 0-128,16 16 0,0-32-256,0 32 160,16-16-96,0 16 128,0 16 64,0 16 32,0 0-96,0 0 64,-16 0 160,16 16-64,-32-16-1280,16 16 640,0-16-6464,0 0 3905</inkml:trace>
  <inkml:trace contextRef="#ctx0" brushRef="#br0" timeOffset="44721.1156">5207 3241 4480,'0'0'1664,"0"0"-1312,0 16-64,0-16 608,0 0-544,0 0 896,0 0-672,0 0 960,0 0-864,-16 0 736,16 0-800,0-16 384,0 16-576,0-16-96,0 1-192,0-1 256,0 0-193,0-16 449,0 0-352,16 0 448,-16 0-448,0 0 288,16 0-320,-16 0 128,16 0-224,-16 0 288,16 0-256,0 0-32,-16 0-96,0 0 512,0 16-320,0-16 192,0 0-288,0-16 0,16 32-96,-16-31-64,0 15 32,16-16-128,-16 16 64,0-16 160,0 16-64,0 0-32,0 0 0,0-16 160,0 32-96,0-16-320,0 0 128,0 0 160,0 16-32,0-16 0,0 0 0,0 0-32,0 16 0,0-16-160,0 0 96,0 1 96,0-1 0,0-16 64,0 16-64,0-16 64,0 0-64,0 16-96,16-16 32,-16 16 96,0 0-32,0 0-160,0 0 64,0 0 96,0 16 0,0-16-32,0 16 32,0-16-32,0 16 0,0-16 0,0 16 0,0-15 0,0 15 0,0-16 64,0 16-32,0-16-160,0 16 64,0 0 160,0 0-32,0 0-224,0 0 64,0-16 192,0 32-64,0-16 0,0 0 0,0 16-32,0 0 0,-16 0 128,16 16-64,-32 0-320,16 0 160,0 16 96,-16 0 0,16 0 0,0 0 32,-16 16-128,16-16 64,0-17 32,0 17 0,0-16 64,0 0-32,16 0-96,-16-16 32,16 0 96,0 0-32,16-32-160,-16 16 64,16-16 160,0 1-32,0-17-32,16 0 0,0 0-128,0 0 64,16-16 32,-16 32 0,16-16 0,-16 32 0,16 0 64,-16 0-32,-16 32 192,16 0-128,-16 16 192,0 0-192,-16 16-32,16 0-32,-16 0-1024,0-16 544,-16 0-4832,16 0 2913</inkml:trace>
  <inkml:trace contextRef="#ctx0" brushRef="#br0" timeOffset="45105.5408">5783 542 11136,'0'16'4128,"0"-16"-3200,0 32-289,0 0 1441,0-16-1280,0 16 800,0 0-928,0 16-224,0 0-288,-17 0 32,17 16-128,0-16-800,0 0 384,-16-16-2592,32-16 1632,-16-16-5631,0 0 3871</inkml:trace>
  <inkml:trace contextRef="#ctx0" brushRef="#br0" timeOffset="45289.8127">5654 479 11232,'0'0'4128,"0"0"-3200,16-16-257,0 16 1473,0 0-1312,16-16 576,0 16-832,16-16-32,16 0-352,0 16-32,0-16-96,0 0-320,0 16 128,-16-17-3136,0 17 1824</inkml:trace>
  <inkml:trace contextRef="#ctx0" brushRef="#br0" timeOffset="45470.1289">5798 734 10880,'-16'0'4032,"16"0"-3136,0 0-257,16 0 1089,0 0-1088,16-16 0,16 16-384,0-16-160,0-16-64</inkml:trace>
  <inkml:trace contextRef="#ctx0" brushRef="#br0" timeOffset="46537.1199">5622 208 8544,'-16'-32'3168,"16"32"-2464,0 0-192,0 0 2112,0 0-1537,0-16 929,0 16-1216,16 0 352,-16 0-672,16 0 160,0 0-384,16-16 352,0 16-352,32 0 32,-16 0-192,32 0 288,-16 0-192,32 0-32,-32 0-96,16 0 96,-32-16-96,0 0 192,-16 16-160,0-16 448,-32 16-288,0-16 224,-16 0-256,0 0-768,-16 0 288,0-16-6880,0 32 3905</inkml:trace>
  <inkml:trace contextRef="#ctx0" brushRef="#br0" timeOffset="50840.9687">6677 192 8896,'-16'-16'3296,"16"0"-2560,0 32-224,0-16 2112,0 0-1537,-16 16 769,16 0-1088,-16 16 64,16-16-512,0 16 160,0 16-256,-16 0-64,16 0-96,-16-16 160,16 16-128,-16-16-32,0 0-32,16-16-128,0 0 64,0-32-384,0 0 192,0-32 320,16 16-32,-16-16-128,16 0 0,-16-16 608,16 32-320,0 0 640,-16 0-480,16 0 288,0 16-384,0 0 128,0 16-256,16 16 288,-16 0-256,0 16-256,0 16 32,0 0 288,0 0-160,-16 0-1824,16-16 896,0 0-3104,0-16 2208</inkml:trace>
  <inkml:trace contextRef="#ctx0" brushRef="#br0" timeOffset="51056.7962">6949 0 12960,'0'32'4799,"0"-32"-3711,0 32-320,0 0 1248,0-16-1248,-16 16 896,16 16-960,0 32 480,-16-16-704,-1 16 32,17 0-320,-16-16-2016,16-16 992,-16 0-7551,16-1 4607</inkml:trace>
  <inkml:trace contextRef="#ctx0" brushRef="#br0" timeOffset="52758.1548">5207 3275 5216,'0'0'1952,"-16"0"-1536,16-16-96,0 16 1088,0 0-832,0 0 608,0 0-672,0 0 416,0 0-512,0 0 1024,0 16-800,0-16 704,0 16-801,-16 0 449,16 0-576,-16 16 192,16 0-352,0-16 128,0 16-224,0 0 0,0 0-96,0 16 160,0-16-128,-16 32 448,16-16-288,0 16-128,0 0-64,0 0-64,0-1 0,0-15 128,0 0-64,0 16-160,0-16 32,0 0 320,0 0-160,0 16 128,0-16-128,0 0-64,0 0 0,16 16 32,-16-32-32,0 16-32,16-16 32,-16 0 160,0 15-96,0-15-160,0 0 0,0 0 32,0 0 32,0-16 64,0 16-32,0 0-32,0 16 32,0-16-128,0 0 64,0 16 224,0-16-96,0 16-256,0-16 96,0 16 64,0-16 32,0 0-96,0 0 32,0-16 96,0 16-32,0-16 128,0 15-96,0-15-32,0-16 0,0 16 96,0-16-64,-16 16 320,16-16-192,-16 0 160,0 0-192,0 0 64,16-16-128,-16 0 96,0 16-128,0-16 32,0-15-32,0 15 160,0 0-128,-16-16-96,32 16-32,-16 0-128,0 0 96,16 0 32,-16 16 32,16 0-160,0 0 96,0 16 96,0-16 0,16 16-160,-16 0 64,16 0-32,0 16 32,0-16 192,0 15-64,0-15-160,0 16 32,16-16-32,-16 16 32,16 0 352,0 0-192,0-16-160,0 16 32,0-16 64,0 16 0,0-32 416,0 16-256,0-16 128,0 0-192,-16-16 352,16 0-256,0 0-256,-16 0 0,-16-16-1632,16 16 928,-32 0-7167,16-16 4351</inkml:trace>
  <inkml:trace contextRef="#ctx0" brushRef="#br0" timeOffset="53858.8665">5846 5288 7552,'-16'0'2816,"16"-16"-2208,-16 16-160,16 0 1792,0 16-1312,0 16 640,0-16-961,0 16 33,0-16-384,-16 16 96,16 0-192,0 0-64,0 0-64,-16-16 96,32 0-64,-16-16 320,0 16-192,0-32 384,0 16-320,16-32 288,-16 32-288,16-32 0,0 0-160,0 0-128,0 0 0,0 0-32,0 0 0,0 32 0,0-16 0,0 32 192,0-16-64,0 16-32,0 0 0,0 16 96,-16-16-64,0 0-96,0 16 0,0-16 32,0 0 0,0-16 128,0 0-64,16 0-96,-16 0 0,16-16-32,16 0 0,-16-16 128,0 16-32,16-16 192,-16 16-128,0-16 544,16 0-384,-16 16 256,0 16-288,0 16-128,0 0-64,-16 16 96,0 0-64,16 16-224,-16 0 64,16 0-2560,0-16 1440,0 0-5759,0-16 3903</inkml:trace>
  <inkml:trace contextRef="#ctx0" brushRef="#br0" timeOffset="54379.4749">6581 5192 10880,'-16'32'4032,"16"-32"-3136,-32 48-257,16-16 1793,16 0-1472,-16 0 448,0 0-832,16 16-192,0-16-256,0 0-32,16-16-32,0 0-416,16 0 224,0-16-896,0 0 576,0-16-352,-16 16 448,16-32 0,0 16 192,-32-16 96,16 0 64,-16-16 352,16 0-192,-32 0 544,0 0-384,0 0 704,0 32-576,0 0-160,16 16-160,-16 32 32,16-16-96,0 16-96,16 0 0,0 0 96,16 0-32,0 16 64,0-16-64,0 32-96,0-32 32,0 32-960,0 0 544,-16 16-736,16-17 672,-16 1 192,0 0 192,-16-16 1952,0 0-992,-32 0 1984,16 0-1600,-48-16 1120,16 0-1376,-16-16-192,0 16-512,-16-32-320,16 16 32,0-32-2400,16 16 1344,-16 0-7040,16 16 4513</inkml:trace>
  <inkml:trace contextRef="#ctx0" brushRef="#br0" timeOffset="58262.5282">5096 3291 5632,'0'0'2112,"0"0"-1664,0 0-96,0 0 1344,0 0-992,0 0 640,0 0-800,0 0 128,0 0-384,-16 0 384,16 16-384,0-16 288,-16 0-320,0 0 416,16 0-385,-32 0 289,32 0-320,-32 0 64,32 0-192,-32 0-64,32 0-32,-32 16 96,16-16-64,-16 0 128,16 0-128,0 0 320,-16 0-192,16 0 160,0 0-192,-16 0 224,16 0-256,-16 0 448,16 16-320,-32-16 224,16 16-256,0-16 224,0 16-256,0 0-32,16-16-96,-16 16 96,16-16-96,-15 16 128,15-16-128,0 0 128,0 0-128,0 0 256,0 0-192,0-16 160,0 16-160,0 0-64,0 16-32,0-16-32,0 0 0,0 0 0,0 0 0,0 0 0,0 0 0,0 0-96,0 0 64,0 0 96,0 0-32,-16 0-32,16 0 32,0 0-128,-16 0 64,0 0 32,16 0 0,0 0 64,-16 0-32,16 0-96,0 16 32,-16-16 160,16 0-64,0 0-32,0 0 0,-16 0-192,16 16 96,0-16 160,0 0-32,0 0-32,0 16 0,0-16 32,0 0-32,1 0 128,-1 0-96,0-16 32,16 16-32,-32 0 96,32 0-96,-16 0-96,0 0 0,0 0 96,16 0-32,-16-16-96,0 16 32,0 0 224,0 0-96,0-16-256,0 16 96,0-16 0,16 16 64,-16 0 192,0-16-96,16 16-256,-16 0 96,16-16 0,0 16 64,0-16 0,16 16 0,-16-16-96,16 16 64,0-16 32,16 0 0,0 0-96,-16 16 64,16-16-192,-16 16 128,16-16 96,-16 16 32,0 0-160,0 0 64,-16-16 32,16 32 32,-32-16 0,16 16 0,-16-16-352,0 16 192,0 16 128,0-32 32,-32 32-192,32 0 96,-32-16 192,16 16-64,-16-16 0,16 16 0,0 0-128,0-16 64,0 16 384,16 0-192,16 16 128,0-16-160,16-16 64,0 16-96,32-16 96,0 0-128,0-16-1376,16 0 736,0 0-7615,0 0 4511</inkml:trace>
  <inkml:trace contextRef="#ctx0" brushRef="#br0" timeOffset="59131.9047">3210 2380 8800,'0'0'3264,"0"0"-2528,-16 16-224,16 0 1920,0-16-1441,0 32 801,16-16-1056,-16 32 160,17-16-544,-17 16-192,0 0-96,0 0 128,0 0-96,-17-16-736,17 0 352,0 0-3423,0-16 2047</inkml:trace>
  <inkml:trace contextRef="#ctx0" brushRef="#br0" timeOffset="59363.1348">2954 2238 11456,'0'-17'4256,"0"17"-3297,32-16-287,-32 16 1472,32-16-1312,16 16 512,0-16-800,16 16-32,0-16-320,0 16 32,0 0-128,-16-16-192,0 16 32,0 0-2080,-16 0 1184,0 0-4543,0 16 3071</inkml:trace>
  <inkml:trace contextRef="#ctx0" brushRef="#br0" timeOffset="59547.3583">3162 2572 11296,'0'16'4192,"0"-16"-3264,32 0-257,-16 0 1537,16 0-1344,0 0 416,16-16-736,-16 0-352,16 0-96,-16-16-736,0 16 352,0 0-5023,0 0 2911</inkml:trace>
  <inkml:trace contextRef="#ctx0" brushRef="#br0" timeOffset="60016.9066">3945 1949 6880,'0'-16'2560,"0"16"-1984,0-16-160,0 16 1184,0 0-960,-16-16 928,16 16-896,-16-16 704,0 16-769,-16 0 225,16 0-480,0 16 448,0-16-480,0 16 160,16 0-320,-16 0 352,0 16-288,16-16 448,0 16-384,0 0-64,16 0-128,0 0-160,0 0 32,0-16 96,0 16-32,0 0-864,0-16 448,0-1-1312,0 1 928,-16 0-3423,16-16 2335</inkml:trace>
  <inkml:trace contextRef="#ctx0" brushRef="#br0" timeOffset="60164.056">3737 2158 10208,'16'0'3776,"-16"0"-2912,32-17-256,-16 17 639,0 0-799,16 0-224,0 0-192,0 0-2303,-16 0 1247</inkml:trace>
  <inkml:trace contextRef="#ctx0" brushRef="#br0" timeOffset="60782.7825">4089 2141 7040,'0'0'2624,"0"0"-2048,0 16-128,0-16 704,0 0-704,16 16 736,-16 0-672,0-16 448,16 16-544,-16 0 192,0 16-352,0-16-160,0 0-32,16 16-1,-16-16-31,0-16 64,0 0-64,16 0 672,-16 0-352,16-16 448,-16 16-448,16-32 128,-16 32-320,16-16-224,0 0 32,0 0 128,0 0-32,-16 0-160,16 16 32,0-16-1856,-16 16 1024</inkml:trace>
  <inkml:trace contextRef="#ctx0" brushRef="#br0" timeOffset="61002.0057">4169 2268 4896,'-16'0'1824,"16"0"-1440,32 16-96,-32-16 2048,16 16-1344,-16 0 1504,16 16-1440,-16-16 160,16 16-704,-16 0-416,0 0-64</inkml:trace>
  <inkml:trace contextRef="#ctx0" brushRef="#br0" timeOffset="61749.0841">2987 1933 6240,'-16'0'2304,"16"0"-1792,-16 0-160,16 0 1152,-16 16-896,0-16 672,16 0-736,-16 0 288,16 0-512,-16 0-96,16 0-128,-16 0 416,16 0-288,0 0 320,0 0-288,0 0 767,16 0-575,-16 0 640,0 0-608,16-16 32,16 16-320,0-16 32,0 16-128,16-16 160,0 16-160,16-16-96,0 16-32,-16 0 32,16 0 0,-16 0 64,0 0-32,-16 0-32,0 0 32,-16 0 320,16 0-192,-32 0 768,16-16-512,-32 16 32,16-16-288,-16 0 128,16 0-192,-16 0-448,0-16 160,0 16-4064,0 0 2336</inkml:trace>
  <inkml:trace contextRef="#ctx0" brushRef="#br0" timeOffset="141459.7288">336 2093 7232,'0'0'2656,"0"0"-2048,16 16-192,-16-16 1216,16 16-992,-16 0 800,0 0-832,0 16 639,0-16-703,-16 32 928,0 16-832,-32 0 448,16 16-608,0-16 352,-16 15-480,0-15-160,16 0-128,0-16 0,16 0-32,-16 0-32,32-16 32,-16-16-32,16 16 0,16-16 0,0 0 0,16 0 0,0-16 0,16-16-800,0 16 448,16-16-3072,0 0 1857</inkml:trace>
  <inkml:trace contextRef="#ctx0" brushRef="#br0" timeOffset="141840.6557">624 2764 8896,'-16'0'3296,"16"0"-2560,-16 16-224,-16 0 1984,16-16-1473,-16 16 929,0 0-1152,0 16-128,0-16-448,16 16-64,0 16-96,16-16-64,0 0 32,16-16 32,16 16-32,0-32-576,0 0 288,0-16-192,0 0 288,0-16-352,0 0 288,-16 0-32,0 0 160,-32-16 192,16 16-32,0 0 128,0 0-128,-16 16 480,0 16-320,16 16 416,0 0-384,-16 0 96,32 16-224,-16 0-128,16 0-32,16 16-2240,0-16 1248</inkml:trace>
  <inkml:trace contextRef="#ctx0" brushRef="#br0" timeOffset="142260.4039">863 2844 8320,'-32'0'3072,"32"0"-2400,-16 16-160,16 0 2432,0 0-1697,-16 0 705,16 0-1152,16 16-128,-16 0-384,16-16-192,16 16-64,-16-16 96,16 0-64,0-32 128,0 16-128,0-16 32,-16 16-32,0-32 32,0 32-64,-16-16 64,16 16-64,-16 0-288,0 0 128,0 16-32,16-16 96,0 32 64,16-16 0,0 0 128,0-16-64,0 0-96,16 0 0,0-16 160,-16 0-64,0-16 192,0 16-160,-32-16 1792,16 16-1024,-16-16 416,-16 16-768,0-16-320,16 16-96,-16-16-1088,0 16 544,16 0-4896,-16 16 2944</inkml:trace>
  <inkml:trace contextRef="#ctx0" brushRef="#br0" timeOffset="164459.9863">176 5911 9888,'-16'16'3648,"16"-16"-2816,-32 32-256,32-16 1887,0 0-1471,-16 16 576,0 0-928,16 16 288,-16-16-576,16 0-32,0 0-192,0-16-96,0 16 0,16-16 32,-16 0-32,32 0 128,-16-16-96,16-16-32,-16 0 0,16-32-320,0 16 160,0-16-32,-16-16 96,0-16 128,-16 16-32,-16 0-32,16 0 32,-16 16 32,0 32-32,0 0 256,16 32-160,-16 16 160,16 16-160,16 16 224,0 0-224,16 0-320,0-16 96,0 16-1760,0-32 1056,-1 16-5535,17-16 3519</inkml:trace>
  <inkml:trace contextRef="#ctx0" brushRef="#br0" timeOffset="164676.3871">623 6023 11136,'0'32'4128,"0"-32"-3200,32 32-289,-16-16 1857,0 0-1504,0 0 640,0 0-928,0 16-224,16-16-288,-16 0-352,16 16 96,-16-16-3168,16-16 1792</inkml:trace>
  <inkml:trace contextRef="#ctx0" brushRef="#br0" timeOffset="164856.1806">863 6134 12064,'-48'32'4447,"48"-32"-3455,-32 32-288,16-16 1760,0 0-1504,-16 0-128,16 0-512,0 16-576,0-16 128</inkml:trace>
  <inkml:trace contextRef="#ctx0" brushRef="#br0" timeOffset="165075.9093">1263 6262 14528,'0'0'5407,"0"0"-4223,-32 32-320,16-16 1152,16 0-1280,-33 16 128,17 0-512,0 0-1440,0 0 576,16-16-5664,0 0 3425</inkml:trace>
  <inkml:trace contextRef="#ctx0" brushRef="#br0" timeOffset="165557.2315">1678 5927 14112,'-32'16'5247,"32"-16"-4095,-32 32-288,16-32 1120,16 16-1248,-32 16 288,32 0-640,-16 0 192,16 0-320,-16 0-224,16 16-32,0-16 64,0-16-32,16 16-512,16-16 256,0-16-384,0 0 320,16-16-832,-16 0 640,0-16 0,0 0 288,0-32 128,-16 16 64,0-32 0,0 16 0,-16-16 192,0 0-96,0 32 896,0 0-576,-16 48 320,16 0-416,0 16-32,0 32-192,16 0-64,0 16 0,0 0-32,0 0 0,16 16-3104,0-32 1696,-16 16-9439,32-16 6015</inkml:trace>
  <inkml:trace contextRef="#ctx0" brushRef="#br0" timeOffset="166076.9952">2157 6246 11456,'0'0'4256,"0"0"-3297,-16 16-287,16-32 1600,16 16-1376,-16 0 704,16 0-928,-16 0 448,16 0-640,-16 0 160,16 0-352,-16 16-96,0 0-128,0 0-128,0 16 32,16-16 96,0 16-32,0 0-96,0-16 32,16 0-32,0 0 0,0-16 192,0 0-64,0-16 128,-16 0-128,0-16-96,0 0 0,-16 0 32,16 0 0,-16 0-224,0 16 128,0-16-32,0 16 64,-16 0-96,16 32 96,0-16 32,0 16 32,0 0-96,16 16 64,0 0-32,0 16 0,0 16 0,16-16 0,-16 32-1280,16-32 736,-16 16-32,0-16 384,0 0 160,-16-16 96,-32 0 1408,16 0-768,-32-16 288,16 0-544,-32 0-448,32-16 32,-32 0-2496,32-16 1408</inkml:trace>
  <inkml:trace contextRef="#ctx0" brushRef="#br0" timeOffset="166492.9288">2748 5448 11456,'0'-32'4256,"0"32"-3297,0 0-287,-16 0 2304,32 0-1760,-16 16 992,0 0-1280,0 0 256,0 0-704,0 0 352,16 0-480,0 0-96,0 16-160,16-16 128,-16 16-128,16 0-32,0 16-32,0 0-32,16-1 0,0 1 0,-16-16 0,16 16-512,0-16 288,-16 0-128,0 16 224,-16-16 0,0 16 64,-16-16 128,0 0-32,-32 16 768,16-16-448,-48 16 416,32 16-448,-16-1-384,0-15 32</inkml:trace>
  <inkml:trace contextRef="#ctx0" brushRef="#br0" timeOffset="168078.8809">1550 6806 5312,'-16'16'1952,"16"0"-1504,-16 0-128,0-16 1152,16 0-864,0 0 1024,0-16-928,0 16 288,0-16-608,0 0 224,16 0-352,0-16-64,0 16-128,16-32 32,0 0-64,32-32 128,0 0-96,0-31 480,16 31-320,-16-48 959,0 16-639,16-16 160,-32 32-416,15-31-192,1 31-32,-16-32 0,16 16-32,0 0-32,-16 16 32,0 17-32,-16 15 0,0 16 64,-16 0-32,0 16-96,0 16 32,-16-16 32,0 32 0,-16 0-96,0 0 64,-16 0 32,16 16 0,-32 0 0,16 0 0,-16 16 0,16-16 0,0 0 64,16 16-32,-16-32-32,16 16 32,16-16-32,0 0 0,16-16 128,0 0-64,16-16 320,-16 16-192,32-16 160,0 16-192,0-16 64,0 0-128,0 0-64,16 0 0,-32 16 32,0 16-32,0 0 64,0 16-64,-32 0 128,16 16-96,-16 0 32,0 0-32</inkml:trace>
  <inkml:trace contextRef="#ctx0" brushRef="#br0" timeOffset="168458.0082">3131 4234 12224,'-48'0'4511,"48"0"-3487,-32 64-320,16-32 896,16 0-1024,-16 0 256,16 16-480,0-16-224,16 0-64,16-16 0,0-16-32,16 0 128,16-32-96,-16 0-32,16 0 0,-16-16 32,-16 16-32,0-16 768,-16 0-448,-16 0 1184,0 16-864,-32 0 256,-16 0-544,-16 0-160,0 16-128,0 0-1760,16 16 896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6:12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1023 368 7392,'0'0'2720,"16"0"-2080,-16 0-224,0 0 2464,0 0-1664,0 0 1407,0 0-1503,0 0 448,0 0-896,0-16 224,16 16-512,-16-16 160,0 0-320,0 0 128,0 0-192,0 0 64,0 0-128,-16-16 160,16 16-160,0 0 256,-16-16-224,0 16 32,16-16-96,-16 16 32,16 0-64,-16 0-32,0 0 32,16 0-192,0 0 96,-16 16 96,16 0 0,-16-16-224,0 32 96,0-16 192,-16 16-64,0-16 0,0 16 0,-16 0-128,16 0 64,-16 0 96,0 0-32,0 0-32,0 0 32,-15 0 32,15 0-32,-16-16-32,16 16 32,0 0-320,16 0 160,-16 0 128,32 0 0,-16-16 0,16 16 32,16-16 32,0 0-32,32 0-96,0 0 32,0 0 32,16 0 0,16 0 0,-16 0 0,16 0 0,-16 0 0,-1 0 0,-15 0 0,-16 16-160,0 0 96,-16 0-32,0 16 32,-16 16 128,16 0-32,-32 0 64,0 16-64,-31 0-32,-1 0 32,-16 0-128,16-16 64,-16 15-32,32 1 0,0-16 128,16 0-32,16 0-32,0 0 32,32-16 32,0 0-32,48-16 544,0 0-320,16 0-32,0-16-128,32-32 64,-17 16-96,1-16-2208,0 16 1152,0-16-5983,-16 16 3839</inkml:trace>
  <inkml:trace contextRef="#ctx0" brushRef="#br0" timeOffset="284.9421">1279 432 13312,'-17'0'4927,"17"0"-3839,0 16-320,0 0 1568,0 16-1440,0 16 128,17 0-608,-17 0-288,0 16-64,0 0 64,0-16-64,0 0 32,0 0-32,0-16-2240,16 0 1184,-16-16-3744,0 0 2657</inkml:trace>
  <inkml:trace contextRef="#ctx0" brushRef="#br0" timeOffset="516.3819">1103 209 9152,'-64'-33'3360,"64"33"-2592,-32-16-224,32 16 2783,0 0-1919,16-16 864,0 16-1344,16 0 640,0 0-896,16 0 288,16 0-576,0-16 96,16 16-320,15 0 0,-15 16-96,0-16-832,0 16 416,-16-16-2944,-16 16 1824,0-16-6911,-16 17 4671</inkml:trace>
  <inkml:trace contextRef="#ctx0" brushRef="#br0" timeOffset="747.9227">1246 608 13792,'-16'16'5119,"16"-16"-3999,16 16-288,0-16 1152,16 0-1248,0 0 288,16 16-640,16-16-224,-16 0-96,16 0-1984,-16 0 1056,16 0-7167,-16-16 4415</inkml:trace>
  <inkml:trace contextRef="#ctx0" brushRef="#br0" timeOffset="948.0841">1789 687 11392,'16'0'4224,"-16"0"-3297,16 16-255,-16-16 2176,16 16-1696,16 0 384,-16 0-928,0 16-160,16 0-288,-16-16-96,16 16-32,0 0-1536,0 0 832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6:13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10863 16262 12544,'-48'16'4639,"48"-16"-3583,-48 32-320,32-16 1440,0 16-1344,-16-16 576,0 16-832,-16 0-320,16 0-160,0 0-256,0 0 96,0 0-3264,16 0 1792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0:26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20705 14894 8896,'20'0'3296,"-20"0"-2560,0-20-224,0 20 800,19 0-832,0 0 704,0 0-673,1 0-255,-1 0-160,20 0-96,-20 0 0,19 0-96,1 20 64,-1-20-959,1 19 543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6:14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11358 15991 12544,'0'0'4639,"0"0"-3583,16 0-320,-16 16 1792,16-16-1536,0 16 288,16 1-736,16-1-224,0-16-192,31 16-224,-15-16 32,0 0-2912,0 0 1600,-16 0-6943,0 0 4607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6:14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11438 16342 15296,'17'16'5663,"-17"-16"-4415,64 0-320,-16 0 1152,-16 0-1312,32 0-288,0 16-320,-16-16-1440,0 17 704,0-17-8287,0 16 4863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6:20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304 382 6880,'0'0'2560,"0"0"-1984,0 0-160,0 0 1792,0 0-1280,0 32 832,0 0-1024,0 16 511,0 16-735,0 0 224,0 16-416,0 0-32,0-16-192,0 16 160,0-16-160,0-1 32,-16 1-64,16-16-1184,0-16 608,-16-16-3647,32-16 2303</inkml:trace>
  <inkml:trace contextRef="#ctx0" brushRef="#br0" timeOffset="262.6956">0 287 8064,'16'-16'2976,"-16"16"-2304,64 0-192,-48-16 2560,16 16-1761,16 0 1025,0 0-1344,16 0 448,16 0-832,0 0-160,0 16-256,15-16-64,-15 16-32,0 0-1600,-32 0 832,0 0-3583,-16 17 2399</inkml:trace>
  <inkml:trace contextRef="#ctx0" brushRef="#br0" timeOffset="462.6954">320 750 10048,'-16'17'3712,"16"-17"-2880,16 0-224,0 0 2271,-16 0-1695,32 0 800,16 0-1184,16 0-96,0 0-416,0 0-64,0 0-128,16-17-1760,-32 17 928</inkml:trace>
  <inkml:trace contextRef="#ctx0" brushRef="#br0" timeOffset="900.7353">1375 192 9728,'-16'-32'3584,"16"32"-2784,0-16-224,0 0 1311,0 16-1151,-16-16 416,16 0-672,-16 0 256,16 0-416,-32 0 256,16 0-320,0 0 192,-16 16-224,16-16 128,-16 16-192,16 16 0,0 0-96,-16 16 160,16-16-128,16 32-96,-16-16-32,0 16 224,16-16-96,16 32 96,-16-32-96,16 16-128,0 0 0,0-16-128,0 16 96,0-32-1600,0 16 928,0-16-3519,-16 0 2399</inkml:trace>
  <inkml:trace contextRef="#ctx0" brushRef="#br0" timeOffset="1147.8635">975 368 10400,'0'-16'3840,"0"16"-2976,0 0-256,16 0 1215,0 16-1119,0-16 0,0 0-448,16 0-32,16 16-128,0-16-1760,-16 0 928,32 0-5567,-32 0 3487</inkml:trace>
  <inkml:trace contextRef="#ctx0" brushRef="#br0" timeOffset="1384.9302">1566 256 9728,'-16'0'3584,"16"0"-2784,0 0-224,0 0 2239,0 0-1663,0 16 672,0-16-1088,0 32-96,0 0-352,-16 0-64,16 0-128,0 16 96,0 0-128,0-16-160,0 16 32,0-32 256,16 16-128,-16-32-64,0 16-32,0-32 224,16 16-96,0-32-32,16 0-32,-16 0-32,0 0 0,0 0-96,0 0 64,16 16-192,-16-16 128,0 16-1920,16 16 1088,-32-16-3199,32 16 2303</inkml:trace>
  <inkml:trace contextRef="#ctx0" brushRef="#br0" timeOffset="1580.2982">1630 431 9792,'0'0'3648,"0"0"-2848,0 16-224,16-16 2239,-16 16-1663,32 0 1088,-16 16-1312,0 0 480,0 0-832,0 16-160,0-16-256,0 16-192,0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7:19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6614 16278 5632,'-16'-16'2112,"16"16"-1664,0 0-96,0 0 1120,0 0-864,0 0 768,0 0-832,0 0 512,0 0-608,0 16 672,16 0-640,-16 0 415,16 16-543,-16-16 192,0 16-320,16 0 352,0 0-320,-16 16-64,16 0-96,-16 0 64,0 0-96,16 0-32,-16 16 0,0-16-32,16-1 0,-16-15 192,0 16-96,-16-16 256,16 0-224,0-16 160,0 16-160,-16 0 288,16-32-224,0 16 96,0 0-160,0-16 224,0 16-224,16-16 160,-16 0-160,0 0-64,16 0-32,0 0-32,0 0 0,0 0 128,0 0-64,16-16 128,0 16-128,0 0-32,0 0 0,16-16 224,-16 16-128,16 0 32,-16 0-96,16-16 96,-17 16-96,17 0-32,0 0 0,0-16-192,-16 16 96,32 0 96,-32 0 0,16 0 256,0 0-160,0 0-32,-16 0-64,16-16 160,-16 16-96,0 0-96,0 0-32,-16-16 32,16 16 0,-16-16 128,0 16-64,0 0 32,0 0-32,0 0-64,-16 0 32,16 0 96,-16 0-64,0 0-96,16-16 0,-32 16 384,16-16-192,0 0 192,-16 16-192,16-32 224,-16 16-256,0 0 160,-16 0-160,16-16 160,0 16-192,-16-15 32,0 15-64,16-16-64,0 32 32,0-16 32,0 0-32,16 16 128,0 0-96,0 0-96,0 16 0,16-16-32,0 16 0,0-16 128,0 32-32,16-16-96,-16 0 32,16 15 32,-16-15 0,16 16 0,-16 0 0,0 0 64,0-16-32,0 16-32,-16 0 32,0 0 96,0 0-64,-16-16 32,16 16-32,-16-16-416,0 16 224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6:24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48 8320,'-16'0'3072,"16"0"-2400,0 0-160,0 0 1952,16 16-1440,-16-16 1215,16 17-1311,0-1 352,0-16-736,16 16-320,0-16-128,16 0 320,0 0-224,0 0-1760,0 0 832</inkml:trace>
  <inkml:trace contextRef="#ctx0" brushRef="#br0" timeOffset="152.8967">207 321 10304,'-16'0'3808,"16"0"-2944,16 0-256,-16-16 1279,16 32-1151,16-16 192,0 0-544,32-16-192,-16 16-96</inkml:trace>
  <inkml:trace contextRef="#ctx0" brushRef="#br0" timeOffset="822.122">1102 208 9056,'-16'16'3360,"16"-16"-2624,-16 0-192,16 16 1120,0 0-1024,-16 0-65,16 16-351,-16 0-32,16-16-96,-16 16-128,16-16 0,0 0 160,0-16-64,0 0-32,0 0 0,16-32-256,-16 16 128,16-16-320,0 0 257,0-16-513,16 16 384,-16-16 0,16 0 160,-16 16 32,16 0 32,0 0 256,0 16-96,0 0-32,0 16-32,0 16-32,0 0 0,-16 16-96,0 0 64,0 16 96,-16-16-32,0 16-32,-16-16 32,16 0-32,0-16 0,0 0 128,0 0-64,0-16 320,16 0-192,0-16 383,0 0-319,0-16 32,16 0-192,0-16-64,0 16 0,0 0 576,-1 0-320,-15 16 608,16 0-512,-16 16 160,16 16-320,-32 0-224,16 16 0,-16 0 128,16 0-64,-16 16-2080,16 0 1120,0 0-6079,0-16 3871</inkml:trace>
  <inkml:trace contextRef="#ctx0" brushRef="#br0" timeOffset="1217.7545">2300 144 12704,'-32'32'4703,"32"-32"-3647,-48 48-288,48-32 480,-16 0-832,0 16-96,16 16-192,16-16 32,-16 0-96,16 0 192,0 0-160,16-16-512,-16 0 192,16-16-1088,-16-16 704,16 0-352,-16-16 576,0 0 288,0 0 64,0-16 192,-16-16-96,0 0 672,0 0-384,-16 0 608,16 32-544,-16 16-64,16 16-224,0 16 256,0 16-192,0 0-32,16 16-96,0-16-64,16 16 32,0 0-1024,0 0 544,0 0-4959,0-16 2975</inkml:trace>
  <inkml:trace contextRef="#ctx0" brushRef="#br0" timeOffset="1501.1734">2747 288 12288,'16'0'4575,"-16"0"-3583,16 16-256,16-16 1280,-16 16-1248,0 0 416,16 16-704,-16 0-32,16 0-256,-16 0-32,16 16-96,-16-16-832,16 0 416,0 0-3232,-16-17 1984,16 1-7199,0-16 4895</inkml:trace>
  <inkml:trace contextRef="#ctx0" brushRef="#br0" timeOffset="1701.7369">3099 288 11296,'-32'0'4192,"32"0"-3264,-16 32-257,0-16 2241,0 0-1728,-32 32 864,16-16-1216,-32 32-384,32-16-288,-16 16-416,0-17 128,16 1-7424,16-16 4129</inkml:trace>
  <inkml:trace contextRef="#ctx0" brushRef="#br0" timeOffset="56576.1713">208 1166 8896,'0'0'3296,"0"0"-2560,0 0-224,0 0 1760,0 16-1345,0 16 769,0 0-992,0 16 512,16 16-704,0 0 320,-16 0-512,0 0-224,0 0-96,0-16 128,0 0-64,0-16-1280,17-16 640</inkml:trace>
  <inkml:trace contextRef="#ctx0" brushRef="#br0" timeOffset="56823.3827">0 1119 10976,'16'-16'4064,"-16"16"-3168,48-16-257,-32 16 1697,16 0-1408,0 0 704,0-16-960,32 0-32,-32 16-384,32-16-32,-16 16-128,16-16-128,0 16 0,-16 0-1792,0 0 960</inkml:trace>
  <inkml:trace contextRef="#ctx0" brushRef="#br0" timeOffset="57038.8886">240 1359 9216,'-32'32'3424,"32"-32"-2656,0 16-224,0-16 2367,0 17-1695,16-17 800,16 0-1216,-16 0 192,16-17-608,0 17-64,16-16-192,0 0-288,0 0 64,0 0-4544,0 0 2561</inkml:trace>
  <inkml:trace contextRef="#ctx0" brushRef="#br0" timeOffset="57424.3516">959 880 8384,'16'-32'3104,"-16"32"-2400,-16-16-224,0 0 1312,16 0-1088,0 0 927,-16 16-959,0-16 704,16 16-768,-16-16 32,16 16-384,-16 16 32,0-16-160,0 16 0,0 0-64,0 16-64,16 0 32,-16 0-32,16 0 0,0 16 352,16-16-192,-16 0-64,0 16-64,16-16 96,0 0-64,-16 0 128,16 0-128,-16-16-1920,16 0 992,-16-16-2687,0 16 2015</inkml:trace>
  <inkml:trace contextRef="#ctx0" brushRef="#br0" timeOffset="57577.6753">655 1088 6816,'-16'0'2528,"16"0"-1984,0 0-128,16 0 2080,0 17-1440,0-17 640,16 0-992,16 0-513,0 0-127,-16 0-831,16 0 383</inkml:trace>
  <inkml:trace contextRef="#ctx0" brushRef="#br0" timeOffset="57877.8844">1151 816 9792,'0'16'3648,"0"-16"-2848,0 16-224,-16 0 1311,32 0-1151,-32 16 832,16 0-896,0-16-32,0 16-352,0 16-64,-16-16-128,16-16-192,0 16 32,0-16 96,0 0 0,0 0 128,0-16-96,16 0 32,-16 0-32,16-16 448,16 0-288,-16 0-32,0 0-96,16-16-160,0 0 32,0 0-320,0 16 192,0-16-2208,-16 16 1312</inkml:trace>
  <inkml:trace contextRef="#ctx0" brushRef="#br0" timeOffset="58077.6609">1279 1056 11040,'-17'16'4096,"17"-16"-3168,0 16-289,0-16 1793,0 16-1472,17 16 96,-17-16-640,16 16-224,0 0-96,16 0-1280,-16-16 640,0 16-6239,16-16 3711</inkml:trace>
  <inkml:trace contextRef="#ctx0" brushRef="#br0" timeOffset="58356.268">1598 1423 12960,'0'0'4799,"0"0"-3711,16 16-320,0-16 1344,-16 0-1312,16 0 224,16 0-608,-16 0-128,16 0-160,-16-16-224,16 16 32</inkml:trace>
  <inkml:trace contextRef="#ctx0" brushRef="#br0" timeOffset="58560.6851">1582 1679 12544,'-16'0'4639,"16"0"-3583,16 33-320,0-33 1280,0 0-1248,16 0-160,0 0-384,0-17-256,0 17 0,16-16-5664,0 16 3073</inkml:trace>
  <inkml:trace contextRef="#ctx0" brushRef="#br0" timeOffset="59478.1407">2029 1967 8320,'-16'0'3072,"0"0"-2400,16 0-160,0 0 1728,0 0-1312,16 0 543,-16-16-863,16 0 288,0 16-544,16-32 32,0 16-224,0-16-96,16 16-32,-16-32 32,16 32-32,-16-32 64,16 0-64,-32 0-576,16 16 288,-16-16-320,0 0 320,0 16 0,-16 0 160,0 16 0,0 0 32,-16 16 0,16 0 0,-16 16 192,16 16-64,-16 0 128,16 0-128,-16 0-32,16-16 0,-16 16-32,16-16 0,0 16 0,16-32 0,-16 0 64,16 16-32,0-32 128,0 0-96,0-16-96,16 16 0,-16-16 96,16 16-32,-16-16 416,16 16-256,-16 16 832,0 0-576,0 16 736,-16 0-704,0 16 0,0 0-320,-16 0-32,16 16-64,0-32-1824,16 16 992,-16 0-5279,16-16 3359</inkml:trace>
  <inkml:trace contextRef="#ctx0" brushRef="#br0" timeOffset="60279.3003">2812 1711 7872,'0'-16'2944,"0"16"-2304,0 0-160,0 0 1280,0 16-1056,0-16 416,0 0-640,0 16-160,0 0-193,0 0 65,0 16-128,0-16-32,0 16 0,0-16 32,0 16-32,0-16-32,0-16 32,0 16 512,0-16-288,0-16 544,16 16-480,0-16 224,0 0-320,0 0 128,16 0-192,-16-16 0,0 16-96,16 0-128,-16 0 32,0 0-832,16 16 480</inkml:trace>
  <inkml:trace contextRef="#ctx0" brushRef="#br0" timeOffset="60479.1688">2908 1838 11136,'0'0'4128,"0"0"-3200,32 16-289,-32 0 1089,17 0-1088,-1 0 448,-16 0-640,16 16-416,0-16-32,0 16-2784,0-16 1536</inkml:trace>
  <inkml:trace contextRef="#ctx0" brushRef="#br0" timeOffset="60779.5813">3355 1327 10400,'0'0'3840,"0"0"-2976,-16 16-256,16 0 1695,0-16-1375,0 48 480,0-16-832,0 16-192,0-16-256,0 16-96,0 0 0,0 0 96,0 0-64,16-16-32,-16 16 0,0-32-1376,0 0 736,17 0-5183,-17-16 3199</inkml:trace>
  <inkml:trace contextRef="#ctx0" brushRef="#br0" timeOffset="60979.4761">3148 1264 10816,'16'-16'4000,"-16"16"-3136,32-17-224,0 1 1279,0 16-1183,16 0 352,0 16-672,16-16-32,0 0-224,-16 0-160,16 17-32,-16-17-1792,0 0 960</inkml:trace>
  <inkml:trace contextRef="#ctx0" brushRef="#br0" timeOffset="61194.9619">3259 1600 11136,'32'0'4128,"-32"0"-3200,80 0-289,-48 0 449,16-16-736,0 16-64,0-16-192,0-1-2048,0 1 1057</inkml:trace>
  <inkml:trace contextRef="#ctx0" brushRef="#br0" timeOffset="61560.9907">3850 1231 11968,'-16'32'4416,"16"-32"-3425,-16 48-287,16-32 832,0 16-992,0-16-160,0 16-224,0 0-64,0-16-64,0 16-32,0-16 32,0-16-32,16 0 0,-16-16-1216,16 0 672,0-32-896,0 16 800,-16-16-351,32 0 575,-32 0 224,16 16 128,0 0 1599,-16 16-831,16 0 416,-16 16-640,16 0-96,0 16-224,0 0-96,0-16-32,0 16-3200,16 0 1729,-16 0-3297,0-16 2688</inkml:trace>
  <inkml:trace contextRef="#ctx0" brushRef="#br0" timeOffset="61742.499">4267 1008 10048,'-16'16'3712,"16"-16"-2880,0 16-224,0 0 2399,0 0-1759,-16 16 640,0-16-1120,-1 16-320,17 16-288,0-16-768,-16 0 352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7:28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13115 17286 12960,'16'0'4799,"-16"0"-3711,64 0-320,-16 0 192,-16 0-672,16 0-512,0 0 64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7:28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11296,'0'0'4192,"0"0"-3264,16 16-257,0-16 1313,0 0-1216,16 0 544,0 0-768,16 0-96,0-16-288,0 16-160,-16-16-32,16 0-832,0 16 480,-16-17-4831,0 17 2847</inkml:trace>
  <inkml:trace contextRef="#ctx0" brushRef="#br0" timeOffset="3219.0899">576 864 3552,'0'-16'1312,"0"0"-992,16 0-128,0 0 64,-16 16-192,32-32 256,-16 16-192,16-16 960,0 0-640,16-16 736,-16 16-672,0-32 320,0 16-512,0 0-32,0 0-160,0-16-96,0 16 0,0 0 32,0 0-32,-16 0 128,0 16-96,-16 16 608,0 0-384,0 32 96,0 0-224,-16 0 32,0 16-96,0-16-128,0 16 0,16 0 96,0-16-32,0 0-160,0 0 64,0 0 160,0 0-32,0-32-32,16 16 0,0 0 32,-16-16-32,16 0-96,0 0 32,0-16 160,0 16-64,0-16 736,0 16-416,-16 0 800,16 16-672,-16 0 127,0 16-383,0 0 96,0 16-192,0 0-64,0 16-64,-16-16-32,16 16 0</inkml:trace>
  <inkml:trace contextRef="#ctx0" brushRef="#br0" timeOffset="3603.8272">1310 352 8544,'-16'16'3168,"16"-16"-2464,0 16-192,-16 0 448,16 0-640,0 16 416,0 0-416,-16 0 544,16 0-481,0 0 225,0-16-352,0 0-64,0 0-128,0 0 32,0-16-64,16-16 480,-16 16-288,16-16 320,16 0-288,0-16-64,-16 0-128,32 0-128,-16 0 32,0 0 96,0 16-32,0-16-288,-16 32 128,0-16-2208,-16 16 1281,0 0-6241,-16 16 4064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7:31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14473 17413 10624,'0'0'3936,"0"0"-3040,16 32-256,-16-16 1055,16 0-1055,-16 16 448,16-16-640,0 16-192,-16 0-160,16-16-1632,-16 16 832,16-32-8575,1 0 5087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7:32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80 8384,'0'-16'3104,"0"16"-2400,-16 0-224,16-16 832,0 16-832,0 0 352,0 0-480,-16 0 799,16 0-671,-32 16 800,16 0-768,0 16 768,-16 16-768,0 16 544,0 0-608,0 31 544,16-15-576,0 0-64,16 16-224,16 0 64,0-16-128,16 0 32,0-16-32,16-1-1312,0-31 672</inkml:trace>
  <inkml:trace contextRef="#ctx0" brushRef="#br0" timeOffset="615.7849">511 655 9984,'-16'16'3680,"16"-16"-2848,-16 16-256,0 0 480,16 0-705,0 16 65,0 0-256,-16-16-32,16 16-64,0 0-128,0-16 32,-16 0 384,16 0-192,0-16 0,0 0-96,0-16-192,16 0 64,-16-16 160,16 16-32,-16-16 32,16 0-32,0 0 160,0 16-128,0 0 96,-16 0-96,16 0 96,0 0-128,0 16-224,0 0 64,-16 0 192,16 16-64,0 0-128,0 0 32,-16 16 32,0-16 32,0 0 0,0 16 0,16-32 64,-16 16-32,0-16 64,16 0-64,-16-16-32,16 0 32,0 0 32,0 0-32,0-32 128,0 16-96,16-16-224,-16 16 64,16 0 672,-16 16-320,0 16 224,0 0-320,-16 16 224,16 16-256,-16 0 32,0 0-96,0 0-672,0 0 320</inkml:trace>
  <inkml:trace contextRef="#ctx0" brushRef="#br0" timeOffset="1132.0827">1119 623 10304,'-32'0'3808,"32"0"-2944,-16 16-256,0 0 863,16 0-927,-16 0-64,16 0-320,16 0-64,-16 0-32,16 0 32,16 0-64,-16 0 128,16-16-96,-16 0-224,16 0 64,-16 0-320,0-16 256,0 0 64,0 16 64,-16-32 96,0 16-32,0-16-32,0 0 32,-16-16-32,16 0 0,-16 16 352,16 16-192,0 16 544,0 0-384,0 16 288,0 0-352,0 16-160,0 0-32,16 0 64,0 0-64,0 0-96,0 0 0,15 0 32,-15 16 0,-16 16-224,16-16 128,-16 16 96,0-16 32,-16 0 64,0-16-64,-15 16 896,15-16-512,-32 0 64,16-16-320,-32 0-672,0 0 288,16-32-5407,0 0 3071</inkml:trace>
  <inkml:trace contextRef="#ctx0" brushRef="#br0" timeOffset="1516.3635">1422 16 9888,'0'-16'3648,"0"16"-2816,-16 0-256,16 0 1599,0 0-1311,0 0 864,0 16-1024,0-16 480,16 0-704,-16 16-32,16 0-288,0 0 32,0 16-96,16 16-64,0 0 0,16 16-32,-16 0 0,16 15 0,-16-15 0,-16 0 64,0 0-32,-16 0 128,0 0-96,-32 0 608,0 0-384,0 16-160,0-16-128,-32-1-3456,32-15 1888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7:57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17477 17205 5888,'-16'-16'2176,"16"16"-1664,0 0-160,0 0 1120,0 0-864,-16 0 1184,16 0-1024,0 0 1024,0 0-1024,0 0 223,16 0-575,-16 0 256,0 0-384,0 0 64,16 0-224,0 0 224,0 0-224,0 0 320,16 0-256,-16 0 160,0 0-192,16-16 128,-16 16-160,16 0 224,0 0-224,0 0-32,0 0-64,15 0-32,-15 0 0,0 0 0,0 0 0,16 16 0,-16-16 0,16 0 64,-16 16-32,0-16 192,0 0-128,0 0-96,-16 0-32,16 0 96,-16 0-32,0 0-32,16 0 32,-32-16 32,32 32-32,-32-32-96,16 16 32,0 0 96,-16 0-32,16-16-32,-16 16 32,0 0-32,16 0 0,-16-16 64,0 16-32,-16 0-32,16 0 32,0 0 32,-16 0-32,0-16 256,0 16-160,0-16 320,0 16-256,-16-16 160,16 16-192,0-32 224,-16 32-256,0-16 96,16 16-128,-16-16 0,16 16-32,0-16-128,0 16 32,16 0-32,0 0 0,0-16 64,16 32 0,0-16 0,0 0 0,16 0 0,0 16 0,0 0 0,0 0 0,0-16-160,0 32 96,0-32 96,0 16 0,0 0-32,-16 0 32,15 16-32,-31-16 0,0 16-96,0 16 64,-16-16 576,1 16-288,-1-16 384,0 16-352,-16-32 128,16 16-256,0-16-128,0 0-64,-16-16-5408,16-16 2976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0:26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21725 14817 8800,'19'0'3264,"-19"0"-2528,20 0-224,-20 0 2048,19 0-1505,0 0 225,1 0-800,-1 0-288,0 19-128,0-19-224,1 0 96,18 20-384,-19-20 224,20 0-1152,0 0 769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8:04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16 672 6144,'0'16'2272,"-16"-16"-1760,16 0-160,16 0 1248,-16 0-960,0 0 704,0 0-768,16-16 768,0 16-768,0-16 480,0 0-609,-16-32 33,32 32-288,-16-32 96,0 0-160,16-16 0,-16 0-64,16 0 32,0 16-64,0-16-224,-16 16 96,0 0 320,16 16-128,-32 0-288,16 16 96,-32 16 160,16 0-32,0 0-192,0 32 64,0-16 192,-16 0-64,0 16 0,16 0 0,0 0-32,0-16 0,-16 16 0,16-16 0,0-16-96,16 0 64,-16 0 224,16-16-96,0 0-32,0 0-32,0-16 576,0 16-320,0 0 192,-16-16-320,32 16 576,-32 0-448,16 16 256,0 0-320,-16 16 224,0 0-256,0 16-32,0 0-96,0 16-128,0 0 32,0-16-1376,16 16 768,0-16-3551,-16 0 2335</inkml:trace>
  <inkml:trace contextRef="#ctx0" brushRef="#br0" timeOffset="331.4647">719 224 9568,'-16'16'3520,"16"-16"-2720,16 32-256,-16-16 1855,16 0-1439,-16 16 576,0 0-896,-16 0 128,16 0-448,0 16 32,0-16-224,-16-16 160,16 16-192,0-16-96,0 0-32,0 0 160,0-16-64,0-16 256,16 16-192,-16-16 320,16 0-256,0-32 32,16 16-128,-32 0 160,32 0-160,-32-16-96,32 32-32,-32-16-672,32 32 384</inkml:trace>
  <inkml:trace contextRef="#ctx0" brushRef="#br0" timeOffset="548.7999">848 495 8640,'-17'0'3200,"17"0"-2496,0 32-192,0-16 2911,17 0-1983,-17 0 896,0 0-1376,0 16-128,16 0-512,-16-16-64,16 16-160,-16-16-1888,16 0 960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6:56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735 239 9152,'-16'0'3360,"16"16"-2592,0 0-224,0-16 1472,0 32-1217,0 0 513,0 16-768,0 32 256,0-16-480,0 16 64,0-16-256,-16 16-64,16-16-32,-17-1 32,17-15-32,-16 0-1856,0-16 992,16-16-3871,0 0 2623</inkml:trace>
  <inkml:trace contextRef="#ctx0" brushRef="#br0" timeOffset="1">479 144 9472,'-32'-16'3520,"32"16"-2752,0 0-192,16 0 864,-16 0-896,16 0 63,0 0-383,32 0 640,16 0-480,16 0 448,-16 16-480,16-16 32,-1 16-224,17 0-32,-16-16-64,0 17-1824,0-17 992</inkml:trace>
  <inkml:trace contextRef="#ctx0" brushRef="#br0" timeOffset="2">623 640 8736,'-16'0'3232,"16"0"-2528,48 0-192,-16-16 2112,0 16-1537,16-16 641,16 16-1024,-16-16-160,16 16-320,0-16-480,-16 16 128,16-16-6399,0-1 3583</inkml:trace>
  <inkml:trace contextRef="#ctx0" brushRef="#br0" timeOffset="3">1534 160 10464,'-16'0'3872,"16"0"-3008,-32 32-224,0-16 703,16 16-863,0 0 0,-16 0-288,16 0 0,0 0-96,16 0-64,-16-16 0,16-16 32,16 16-32,-16-32-96,16 16 32,0-32-128,16 0 96,-16-16-256,16 16 192,-16 0-32,16 0 96,0 0 128,-16 0-32,0 16 544,16 16-320,-16-16-96,0 32-96,0-16 0,0 16-32,-16 0-992,16 0 512,0 0-5887,-16 0 3487</inkml:trace>
  <inkml:trace contextRef="#ctx0" brushRef="#br0" timeOffset="4">1885 0 9568,'0'0'3520,"0"0"-2720,0 0-256,-16 16 2687,16 0-1887,-16 0 928,16 16-1312,-32-16-480,32 32-320,-32-16-224,16 0 32,0 0-4480,16 16 2465</inkml:trace>
  <inkml:trace contextRef="#ctx0" brushRef="#br0" timeOffset="5">1981 623 9568,'0'17'3520,"0"-17"-2720,0 0-256,16 0 1983,0 0-1503,16 0 704,0 0-992,16-17-96,-16 17-352,16 0-64,-16 0-128,16 0-1184,-16 0 576</inkml:trace>
  <inkml:trace contextRef="#ctx0" brushRef="#br0" timeOffset="6">1949 831 9728,'0'-16'3584,"0"16"-2784,16 16-224,0-16 1375,0 0-1183,32 0 64,-16 0-512,16 0-320,0 17 0,0-17-2112,16 0 1153</inkml:trace>
  <inkml:trace contextRef="#ctx0" brushRef="#br0" timeOffset="15.2927">2780 671 10624,'-32'32'3936,"32"-32"-3040,-48 48-256,32-32 959,0 0-991,0 0-224,0 16-256,0-16-128,16 0 0,0 0 0,0-16 0,0 16-352,0-16 192,0-16-96,16 16 160,0-16 0,0 0 32,16 0-160,0-16 128,0 16 32,0-16 64,0 0 64,0 16-32,0 0 128,0 0-96,0 16 32,0 0-32,-16 0-64,0 16 32,0 0-32,0 0 0,-16 16 192,0-16-96,0 0-160,0 16 0,0-32 96,0 16 0,0-16 128,16 0-96,-16 0 32,16 0-32,0-16 96,0-16-96,0 0 256,16 16-192,0-32 160,0 16-160,0 0 640,-16 16-416,16 0 448,-16 16-448,0 0-32,0 16-192,-32 16-96,16 0 0,-16 0-480,16 16 256,0-16-5823,0 0 3295</inkml:trace>
  <inkml:trace contextRef="#ctx0" brushRef="#br0" timeOffset="16.2924">3722 544 12704,'-48'32'4703,"48"-32"-3647,-16 48-288,0-16 480,16-16-832,-16 16 256,16 0-384,0 0-32,16 0-160,0 0-64,0-1 0,16-15-32,-16 16 0,16-32-512,0 16 288,0-32-32,0 16 128,-16-16 96,0 0 32,-16-31 128,16 15-64,-16-32-32,0 0 0,-16 0-128,16 16 64,0 0 672,0 16-384,-16 16 224,16 16-320,0 32 64,0 0-128,16 0 0,0 16-32,0-16-64,0 16 32,16 0-32,16 0 0,-16 31-96,16-15 64,-16 16 96,0 0-32,-16 0-32,0-16 32,-32 0 1088,-16-16-608,0 0 1408,-16-16-1088,0 0-96,-16 0-480</inkml:trace>
  <inkml:trace contextRef="#ctx0" brushRef="#br0" timeOffset="68895.9977">48 1630 11296,'0'0'4192,"0"0"-3264,-16 48-257,16-32 769,0 0-928,-16 16 0,16 0-320,-16 0 96,16 0-192,0-16-256,0 0 96,0 0-128,0-16 96,0 0 0,16-16 32,-16 0-160,16 0 128,-16-16 192,16 0-64,0 0 64,16 0-32,-16 0 32,0 0-64,16 16 416,-16 0-256,0 0 128,0 16-192,0 0 64,0 0-96,-16 16 0,16 16-32,-16 0-64,0-16 32,0 32-128,0-16 64,16-16-256,-16 16 160,16-32 32,-16 16 96,0-16 64,16 0-32,0-16 64,-16-16-64,16 0 64,0 0-64,0-16 64,0 16-64,0 0 672,0 16-352,0 0 384,0 16-416,-16 0 128,0 16-288,16 16-64,-16 0-64,0 16-736,0-16 384,16 16-3616,-16-16 2176</inkml:trace>
  <inkml:trace contextRef="#ctx0" brushRef="#br0" timeOffset="69395.84">719 1630 10816,'-32'16'4000,"32"-16"-3136,-16 48-224,0-32 799,16 16-927,0 0 128,0 16-352,0-16-128,16 0-96,0 0 32,16 0-64,-16-16-1568,16 0 832,0-16-128,0 0 481,-16-16 95,16 0 160,-16-16 128,0 0 0,-16-16 1375,0 0-735,0 0 672,0-16-768,-16 16 608,16 16-672,-16 16-32,16 0-320,0 16 256,0 0-224,0 0-32,16 32-96,0 0 96,0 0-96,16 32-96,0-16 0,0 16 32,0 0 0,0-16 0,-16 16 0,0-16-96,0 0 64,-16-17 32,0 17 0,-16-16 704,0 16-384,-16-16 640,0 0-544,-16 0 224,0-16-384,-16 0-224,16-16-32,0-16-2336,0 0 1280</inkml:trace>
  <inkml:trace contextRef="#ctx0" brushRef="#br0" timeOffset="69630.5278">1406 1646 11968,'-16'-16'4416,"16"16"-3425,0 0-287,0 0 1888,16 0-1568,0 16 512,16-16-928,-16 16-64,16-16-352,0 16 32,16 0-128,-16 1-192,0-1 32,0-16-2368,-16 16 1344,16-16-6175,0 0 4031</inkml:trace>
  <inkml:trace contextRef="#ctx0" brushRef="#br0" timeOffset="69815.5213">1422 1917 13696,'0'16'5087,"0"-16"-3967,32 17-288,0-17 800,-16 16-1056,16-16 0,16 16-384,-16-16-768,16 0 320,-16 0-6527,0 0 3711</inkml:trace>
  <inkml:trace contextRef="#ctx0" brushRef="#br0" timeOffset="70799.0106">2157 1854 8800,'0'0'3264,"-16"-16"-2528,16 32-224,0-16 928,0 16-896,0 0 128,0 0-384,0 16 159,-16 16-255,16-32 384,0 16-320,-16-16-192,16 0-64,-16 0 0,16-16 0,0-16 64,16 16-32,0-48 320,-16 16-160,16-16 256,0 0-256,0 0 256,0 0-256,0 0 32,0 16-128,0 16 160,16 0-160,-16 0 96,0 32-96,0 0-64,-16 32 0,16-16-32,-16 16 0,0-16 0,16 16 0,-16-16 0,0-16 0,0 16-96,0-32 64,0 0 32,16 0 0,-16-16 64,16 0-32,0-32-32,0 16 32,16-32-32,-16 32 0,0-16 768,0 16-416,0 16 352,0 0-416,-16 16-224,16 16-64,-16 16 128,0 0-64,0 16-224,16 0 64,-16 0-2784,16-16 1600</inkml:trace>
  <inkml:trace contextRef="#ctx0" brushRef="#br0" timeOffset="71179.6663">2892 1646 10048,'-16'16'3712,"16"-16"-2880,-32 32-224,0 0 1983,16 0-1535,0 16 352,0 0-832,0-16-224,16 16-224,0-16-224,16 0 32,16 0-736,-16-16 416,16 0-864,16-16 704,-32 0 384,16-16 128,-16-16 0,16 16 0,-16-32 576,0 0-288,-16-16 832,0 0-640,-16 0 864,16 16-736,-16 0 896,0 32-832,0 0-256,16 16-224,0 32 0,0 0-96,0 16-96,32 0 0,0 16-128,0 0 96,0-16-2560,-1 16 1408,1-32-5055,16 0 3519</inkml:trace>
  <inkml:trace contextRef="#ctx0" brushRef="#br0" timeOffset="71399.4481">3259 1742 11808,'0'0'4352,"0"0"-3361,16 48-287,-16-32 1440,16 16-1312,16 0 576,-16 0-832,16 0 160,16 16-416,-16-16-128,0 0-96,0 0-1216,0 0 608,0-16-3008,0 15 1920</inkml:trace>
  <inkml:trace contextRef="#ctx0" brushRef="#br0" timeOffset="71564.2966">3499 1821 12800,'-48'48'4735,"48"-48"-3679,-48 48-288,32-16 768,0 0-992,-16 0 544,16 0-608,0 0-192,0 16-192,-16-16-1056,32 0 512</inkml:trace>
  <inkml:trace contextRef="#ctx0" brushRef="#br0" timeOffset="76120.8093">96 2173 3904,'0'0'1440,"0"0"-1120,16-16-96,-16 16 96,0 0-224,0 0 544,16-16-384,0 0 960,0 0-672,-16 0 288,32-16-480,-16 0 288,0 16-352,16-32 256,0 16-288,-16-16 192,16 16-224,-16-15 480,0 15-384,0-16 160,16 0-320,-32 16 64,16 0-128,0 0 96,-16 0-128,0 0-32,16 16 0,-16-16-32,0 16 0,0 0 0,0 0 0,0 0 0,16 16 0,-16-16-96,0 16 64,0 0-32,0 0 0,0 0 128,0 0-32,0-16-32,0 32 32,0-16-32,16 0 0,-16 0 0,0 0 0,16 0 0,-16 0 0,16 0 64,0 0-32,-16 0 320,15 0-160,1 0 32,0 0-128,0 0 96,0 0-128,16 0 479,0 0-319,0 0 128,0 0-224,0 0 224,16 0-224,-16 0 96,0 0-128,0 0-64,16 0 0,-16 0 32,16 0-32,0-16 64,-16 16-64,31-16-32,-31 16 32,32-16 512,-16 16-288,0-16-32,0 16-128,0-16 192,0 16-160,0 0-192,-16 0 32,16-16 0,-16 16 32,0 0 0,0 0 0,0 0-96,0 0 64,-1 0 96,1 16-32,16-16-32,-16 0 32,16 0-32,-16 0 0,16 16 352,0-16-192,0 0 0,-16 0-96,32 0-64,-32 0 32,16 0 96,-16 0-64,0 0-96,-16 0 0</inkml:trace>
  <inkml:trace contextRef="#ctx0" brushRef="#br0" timeOffset="76920.9953">2173 2205 5632,'0'16'2112,"0"-16"-1664,-16 0-96,16 0 928,0 0-768,0 0 416,0 0-544,0 0 512,16 0-512,-16-16 768,16 16-640,-16-16 320,16 16-480,0-32 383,0 16-447,0 0 352,16-16-352,-16 0 128,16 0-256,0 0 288,-16 0-256,16-16 320,-16 16-288,0-16 160,16 17-224,-16-1 0,0 0-96,0-16 224,0 16-160,0 0 32,0 0-96,0 0 32,0 16-64,0-16-32,0 16 32,0-16 32,0 16-32,0-16-96,0 16 32,-16 0 160,16-16-64,-16 32-96,0-16 0,0 16-960,0-16 544</inkml:trace>
  <inkml:trace contextRef="#ctx0" brushRef="#br0" timeOffset="77436.0337">2221 1423 5632,'0'0'2112,"0"0"-1664,0-16-96,0 0 1472,0 32-1056,0-32 352,0 16-704,16 0 416,0-17-512,16 1 512,-16 16-512,0 0 864,0-16-705,16 16 353,-16 0-480,16-16-192,0 16-96,-16 0 64,16 0-64,0-16 320,-16 16-192,16 0-96,0 16-64,-16-16 224,16 0-128,0 0-800,0 16 320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8:16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80 10144,'-16'0'3744,"16"0"-2912,0 0-224,0 0 1855,16 16-1471,0-16 992,16 16-1120,0-16 416,0 16-736,16-16-224,-16 16-192,0 1 96,16-17-128,-17 16-1504,1 0 736,16-16-4000,-16 0 2561</inkml:trace>
  <inkml:trace contextRef="#ctx0" brushRef="#br0" timeOffset="262.2759">32 544 8128,'0'0'3008,"0"0"-2336,0-16-160,0 16 2176,16 0-1568,0 0 671,16 0-1055,0-16-160,0 16-352,16-16-64,16 16-96,0-32 32,0 16-64,32 0-1568,-16-16 832,0 0-2463,0 0 1791</inkml:trace>
  <inkml:trace contextRef="#ctx0" brushRef="#br0" timeOffset="531.4368">927 48 7392,'-48'-16'2720,"48"16"-2080,-48-16-224,16 0 1344,16 16-1056,-32 0 928,0 0-960,-16 0 767,16 0-799,0 0-128,16 16-320,0 0-128,16-16-32,16 16-32,0-16 0,16 16 0,0-16 0,32 16 64,0 0-32,16 0-32,0 16 32,16 0-32,-16 0 0,0 0 128,-16 0-64,0 0-32,-16 0 0,-32 0 96,0 0-64,-16 16 32,0-16-32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8:18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0 7808,'-16'0'2880,"0"16"-2240,-16 0-160,16 0 1344,0 0-1088,-16 16 896,16 0-929,-16 16 129,16 16-512,16-16-192,0 15-64,0-31 64,16 16-64,0-32 32,16 0-32,0-16 96,16 0-96,-16-32 128,-16 16-128,16-48-96,0 33 0,-16-33 32,0 0 0,-16 16 128,0 0-64,0 0-96,0 32 0,0-16 160,0 32-64,-16 0 256,32 16-192,-16 16-32,16-16-64,0 32 32,16 0-32,0 0 128,0 16-96,0-16-3136,-16-17 1697,16 1-5377,0-16 3776</inkml:trace>
  <inkml:trace contextRef="#ctx0" brushRef="#br0" timeOffset="168.5324">527 272 9568,'0'32'3520,"0"-32"-2720,32 48-256,-16-32 1695,-16 0-1343,32 16-64,-16 0-544,0-16-128,16 0-96,0 0-4287,0 0 2335</inkml:trace>
  <inkml:trace contextRef="#ctx0" brushRef="#br0" timeOffset="368.5798">799 192 10880,'-64'32'4032,"64"-32"-3136,-64 64-257,48-32 993,-16 0-1024,0 0 64,0 16-448,-16-16-192,16 16-64,0-16-5887,16 0 3231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8:18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28707 17126 12640,'0'0'4671,"0"0"-3615,16-17-320,-16 17 1088,0 0-1152,16 0-64,0 17-384,16-17-96,0 0-64,0-17-320,16 17 128,-16 0-4800,16 0 2689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8:18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28659 17365 10720,'32'16'3968,"-32"-16"-3072,32 0-288,0 0 1375,-16 17-1215,16-34-96,16 17-416,0 0-1472,0 0 672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8:20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0 672 7872,'0'0'2944,"0"0"-2304,16-16-160,-16 16 640,16-16-704,0 0 320,0 0-416,16-16 320,-16 0-384,16-16 448,0 0-416,0-16-1,0 16-159,0 0-96,0 0 0,-16-16-32,16 16 0,-16 0-160,0 16 96,-16 0 96,16 32 0,-16-16 128,0 32-96,-16 0 32,0 0-32,16 16 640,-16 0-352,0 0-32,16 0-192,-16 0-160,16 0 0,16-16 32,-16 0 0,16 0 64,0-16-32,16-16 64,-16 16-64,16-32-32,0 0 32,0 0-32,0-16 0,0 16 128,-16 0-64,0 16 672,0 0-384,-16 16 256,0 16-352,-16 16 192,16 16-224,-16-16-64,16 16-96,-16 0-320,16-16 128,0 16-3200,16 0 1824</inkml:trace>
  <inkml:trace contextRef="#ctx0" brushRef="#br0" timeOffset="353.439">767 288 10304,'0'16'3808,"0"-16"-2944,0 32-256,-16-16 511,32 16-735,-16 0 128,0 0-320,0 16 192,0-16-256,0 0 320,0 0-256,0-16 160,0 0-192,0 0 416,0-16-320,0-16 512,16 16-448,0-32 352,-16 16-384,16-16 128,0 0-256,0-16 0,0 32-96,16-32-64,-16 32 32,16-16-1376,-16 16 736,16 0-3552,-16 16 2305</inkml:trace>
  <inkml:trace contextRef="#ctx0" brushRef="#br0" timeOffset="534.617">864 543 11808,'-17'16'4352,"17"-16"-3361,17 48-287,-17-32 1504,16 0-1344,-16 0 416,16 16-736,0-16-416,-16 0-96,16 16-1440,0-16 768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8:21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30816 17045 7392,'-16'-16'2720,"16"16"-2080,0-32-224,0 32 1984,0 0-1408,0-16 1439,-16 16-1407,0 0 608,0 0-960,0 16 480,0 16-672,0 0-32,-16-16-288,16 32-224,16-16 0,0 0 320,0 16-160,16-32-64,16 16-64,0-16-832,0-16 480,0 0-192,0-16 352,-16-16-96,0 16 192,0-16 64,0 0 64,0-16 256,-16 0-128,-16 0 672,16 0-448,-16 16 320,16 0-384,-16 16-96,16 0-96,-16 16 0,16 0-64,0 16-160,0 16 64,16-16 32,0 16 32,0 16 64,0 0-32,16 0-96,0 0 32,0 16-192,0 0 128,0 0-672,0 16 448,-16-17 128,0-15 128,-16 0 672,-16 0-320,0 0 960,-16-16-704,0 0 864,-16 0-800,0-16-96,-16 0-320,-16-16-1408,0 0 672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22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272 447 7968,'-16'0'2944,"16"0"-2272,-16 32-192,16-16 1568,0 16-1216,0 16 224,0 0-640,0 0-33,0 0-255,0 15-64,16 1-32,-16-16 160,16 0-96,-16-16-512,16-16 192,-16-16-479,0-16 415,0-16-160,0 0 288,-32-16 224,32 0-32,-32-31 0,0 31 0,0-48-32,0 32 0,0 0 0,16 16 0,-16 0 256,0 0-128,32 16 96,-16 16-128,16-16-192,0 16 32,0 0 32,16 0 32,0 0-160,32 0 96,-16 16 160,32 0-32,-16 0-224,16 32 64,0-16 192,-16 16-64,-16 0-64,0 0 0,-16 0 96,-16-16-32,-16 16 320,0-16-160,-32 16 607,16-16-447,-32-16-32,16 16-192,16-16-3807,0 0 1983</inkml:trace>
  <inkml:trace contextRef="#ctx0" brushRef="#br0" timeOffset="415.8216">639 0 9792,'-16'0'3648,"16"0"-2848,0 0-224,-16 16 1119,16 0-1055,0 0 352,0 16-576,0 32 64,0 0-320,0 16 0,16 0-96,-16 0 32,16-17-64,-16 17-448,16-32 224,-16 0-320,16-16 256,-16 0 160,16-16 64,-16-16 160,0 0-64,16-16 736,0 0-416,-16-32 160,16 16-288,0-16 32,0 0-160,0 16 704,0 16-448,0 16 256,0 0-384,0 32 64,0 0-192,-16 16 0,16-16-64,-16 16-1312,16-16 672,0 0-3776,16 0 2401</inkml:trace>
  <inkml:trace contextRef="#ctx0" brushRef="#br0" timeOffset="947.5549">1119 607 9152,'-16'-16'3360,"16"16"-2592,-16 0-224,16 0 1600,0 0-1281,-16-16 929,16 16-1056,0 0 32,0 0-448,0 0-64,16 16-160,-16-16 160,16 32-160,-16-16 96,16 16-96,0 0-128,0-16 0,0 16 160,16-16-64,-16 16 32,16-16-32,-16-16-192,16 0 64,-16 0 160,0 0-32,-16-16 128,16 0-128,-16 0 192,0-16-160,-16 0 448,16 16-288,-16-16-256,16 16-32,0 0-64,0 16 32,-16 0 0,32 16 0,-16 0 0,16 16 0,-16 0 128,32 0-32,-16 0-928,0 16 480,-1 0-1792,17 0 1216,-16 0 32,-16 0 576,0 0 1344,0 0-512,-32-16 1600,16 16-1152,-31-16 192,15-16-640,0 0-192,-16-16-160,0-16-1984,16 0 1024</inkml:trace>
  <inkml:trace contextRef="#ctx0" brushRef="#br0" timeOffset="1332.1389">1806 559 10400,'-16'-16'3840,"16"16"-2976,-16-16-256,16 16 2143,-16 0-1631,-16 0 800,16 16-1120,-32-16 256,16 16-608,-16 0-352,16 16-64,0-32 32,16 16-32,-16 0-32,32 0 32,-16 0-32,32 0 0,-16-16-288,16 0 160,16 16-320,0 0 288,16-16-736,0 16 512,0 0-1088,0 0 832,-16 0-256,0 0 512,-32 0 640,16 0-96,-32 0 864,0 16-576,-32-16 224,16 16-384,0-16-448,0 0 64</inkml:trace>
  <inkml:trace contextRef="#ctx0" brushRef="#br0" timeOffset="1516.6499">2062 735 9632,'0'0'3584,"0"0"-2784,16 32-256,-32-16 1919,16 0-1471,0 16-64,0-16-544,-17 16-224,17-16-96,0 0-2240,0 0 1185</inkml:trace>
  <inkml:trace contextRef="#ctx0" brushRef="#br0" timeOffset="1701.272">1933 479 10464,'0'17'3872,"0"-17"-3008,0 0-224,0 16 255,16-16-607,0 16 96,16-16-224,0 0-32,0 16-64,16-16 96,-16 0-96,16 0-2079,0 0 1119</inkml:trace>
  <inkml:trace contextRef="#ctx0" brushRef="#br0" timeOffset="1916.8008">2589 575 9376,'-32'16'3488,"32"-16"-2720,-32 16-192,16 0 1791,16 0-1407,-32 0 928,0 0-1088,-16 16 704,16-16-864,0 32 160,0-16-480,16 0-192,0 0-64,16 0-160,0 0 64,16-16-1664,16 16 928,16-16-3072,-16-16 2145</inkml:trace>
  <inkml:trace contextRef="#ctx0" brushRef="#br0" timeOffset="2216.7411">2764 719 9376,'-48'0'3488,"48"0"-2720,-16 16-192,0 0 2271,16-16-1663,-32 16 224,16 16-832,0-16-32,16 16-320,0 0 0,0-16-128,16 0-608,0 0 256,16 0-1664,-16-16 1088,0-16-1567,16 0 1375,-16 0 384,16-16 384,-32 16 1984,16-16-928,-16 0 1503,0 16-1311,0-16-64,0 16-576,0 16-320,0 0-32,0 16 64,16 0-32,0 16-1216,0 0 640,0-16-4223,0 16 2655</inkml:trace>
  <inkml:trace contextRef="#ctx0" brushRef="#br0" timeOffset="2548.2679">3083 1055 7872,'-16'16'2944,"16"-16"-2304,16 0-160,-16 0 1920,0-16-1408,0 0 447,16 0-863,-16 0 352,16-16-512,0 0 32,0 0-256,0-16 32,0 0-128,0-15-128,0-1 0,0-32-672,0 16 384,0-16-320,0 32 384,-32 0 512,16 16-128,-16 0 1440,-16 16-864,0 16 736,16 16-800,-32 16 768,16 16-800,0 16 960,16 16-896,-16 16 384,32 0-608,16 0-64,0 0-224,32 16-32,0-17-64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28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80 352 7232,'16'-32'2656,"-16"32"-2048,0 16-192,0-16 2336,0 16-1600,-16 16 671,16 16-1087,-16 0 128,16-16-512,0 31-192,0-15-96,0 0 64,16 0-64,-16 0 32,0-16-32,-16 0-608,16-32 288,0 0-96,0-16 192,0-16-32,-16 0 96,0-32 64,16 16 32,-16-31 0,0 15 0,16-16 0,0 16 0,0 0 128,0 16-64,0 0 32,16 16-32,0-16 32,0 16-64,16 16-32,-16-16 32,16 16-128,0 0 64,0 16-32,0 0 0,0 16 128,-16 16-32,16 16-96,-16 0 32,0 0 32,0 0 0,-16 0-288,0 0 160,-16 0 192,0-16-32,-16 0-64,16 0 0,-16-16 96,0 0-32,16 0 320,0-16-160,16 0 384,0 0-320,-16-16 512,16 32-448,16-16 640,-16 16-544,16-16 224,16 31-384,-16 1 0,16 0-160,0 0-64,0 16 0,16 0-1952,-16 0 1056</inkml:trace>
  <inkml:trace contextRef="#ctx0" brushRef="#br0" timeOffset="316.1864">623 624 9888,'0'0'3648,"0"0"-2816,32 16-256,-16-16 320,0 0-608,16 0-32,-16 0-161,0 0 65,16-16-96,-16 0-96,0 0 0,0 0 224,0 0-96,-32 0 1248,16 0-768,-16 0 960,0 16-864,-16 0 352,16 0-576,-16 32 512,0 0-544,0 0-64,32 16-224,-16 0-96,32 0 0,0 0-1440,16 0 768</inkml:trace>
  <inkml:trace contextRef="#ctx0" brushRef="#br0" timeOffset="832.3167">1119 960 12960,'-16'48'4799,"16"-48"-3711,0 48-320,0-32 128,0 16-640,0-16-32,16 16-128,-16-1-448,16-15 224,-16 0-608,0 0 416,0-16-928,16 0 736,-16 0-704,0-16 705,-16-16 191,16 1 192,0-17 192,-16-16-32,0 0-32,0-16 32,0 16 927,16 0-511,-16 16 544,16 0-576,0 16-32,0 0-224,16 0-96,16 16-32,0 0-192,16 0 96,0 16 32,-16 0 32,16 16-96,-16 16 64,-16 0 96,0 0-32,0 0-96,-16 16 32,-16-16 928,16 16-480,-32-16 768,0 16-704,-16-32-160,0 0-192,16-16-2144,16-16 1088</inkml:trace>
  <inkml:trace contextRef="#ctx0" brushRef="#br0" timeOffset="1116.3461">1534 687 10304,'0'16'3808,"0"-16"-2944,0 32-256,0-16 1215,0 0-1119,0 0 640,0 16-800,0-16 192,0 16-416,0-16 320,0 16-384,0-32 736,0 16-576,0-16 576,0-16-544,0 0-32,16 0-256,-16-16-32,16 0-64,16 0-768,-16 0 416,0 0-2240,16 0 1408,0 16-4639,0 0 3199</inkml:trace>
  <inkml:trace contextRef="#ctx0" brushRef="#br0" timeOffset="1401.0716">1917 607 7456,'0'16'2784,"0"-16"-2176,0 16-160,0-16 2016,16 16-1440,-16-16 160,16 16-736,0-16-289,1 16-95,-1-32 0,0 16-32,0 0 192,0-16-128,-16 16 32,0-16-64,-16 16 864,16-16-512,-32 16 832,16 16-736,-17 0 192,17 0-416,0 16-96,0 0-128,16 16-192,0-16 64,0 0-544,16 0 352,16-16-2848,1 16 1697</inkml:trace>
  <inkml:trace contextRef="#ctx0" brushRef="#br0" timeOffset="1801.1357">2445 512 11552,'-32'0'4288,"32"0"-3361,-48 16-223,32-16 1984,0 16-1600,-16-16 416,0 16-896,16 0-32,-16-16-320,16 16-256,-16 0 0,16 0 0,0 0 0,16-16 64,-16 16-32,16 0-96,0 0 32,16-16-320,0 16 192,0-16-224,16 16 224,-16-16-1056,32 16 672,-16-16-864,16 16 768,-16 0-864,0 0 864,-32 0 320,16 0 224,-16 0 1056,-16 16-512,-16-16 736,0 15-672,0-15-32,0 0-320,0 0-4255,32-16 2239</inkml:trace>
  <inkml:trace contextRef="#ctx0" brushRef="#br0" timeOffset="2448.5325">2604 623 10624,'-16'0'3936,"16"0"-3040,16 0-256,-16 0 543,0 0-767,16 0 192,0 0-352,0 0-32,16 0-128,-16 0-128,0 0 0,16-16-896,-32 16 512,16-16-32,-16 16 256,-16-16 416,16 16-128,-48 0 832,16 0-512,-16 16 384,16 0-480,-16 16-32,16 16-160,0-16-96,32 16 0,0-16-544,0 0 288,32-32-1248,16 0 832,0 0-2111,0-16 1535,0 0-1216,0 16 1440,0-16-64,-16 16 640,0 0 1536,0 0-608,-16 16 1184,-16-16-992,0 16-384,16 0-256,-16 0-1184,0 0 576,0-16-1504,0 0 1152,0 0 256,0 0 416,0-32 1600,0 32-736,-16-32 1280,16 0-1088,0 0 704,16 0-864,-16 0 672,16 16-736,-16-16 575,16 32-671,0-16 512,16 0-576,-16 16-320,16 0-96,16-16 32,-16 16-32,0 16 192,0-16-128,0 32 320,-16-16-224,-32 32 96,16-16-160,-16 32-832,0-16 352,0 0-4831,0 0 2815</inkml:trace>
  <inkml:trace contextRef="#ctx0" brushRef="#br0" timeOffset="2686.7201">3484 128 11968,'0'16'4416,"0"-16"-3425,0 64-287,0-32 960,0 0-1056,0 32 672,0-16-736,0 32 0,0-16-352,-16 16-32,0 0-96,16-16-1600,0 0 832,-17-16-4767,17-17 3007</inkml:trace>
  <inkml:trace contextRef="#ctx0" brushRef="#br0" timeOffset="3068.3613">3243 544 10304,'0'0'3808,"0"0"-2944,16 0-256,0 0 735,0 16-863,32-16-128,-16 16-224,16-16-256,-16 16 64,16 0-608,-16-16 384,0 16 192,-16 0 64,0 0 544,0 0-288,-16 16 416,16 0-384,-16 0-128,16 0-64,-16 0 64,16 0-64,-16-16 32,16-16-32,-16 0-64,16 0 32,0-32-128,0 16 64,-16-16 96,16-16-32,-16 16 128,0-16-96,0 16 1248,-16 16-736,16-16 832,0 32-800,0 0 224,0 0-480,0 32 224,0 0-320,16 0-224,16 16-32,0-16-1120,0 16 576</inkml:trace>
  <inkml:trace contextRef="#ctx0" brushRef="#br0" timeOffset="3333.3211">4075 240 12640,'-33'32'4671,"33"-32"-3615,0 48-320,0-16 1568,0 0-1408,0 16 768,17 0-960,-17 16 96,16 0-480,0 16-192,-16 0-64,16-17-1760,-16 1 928,0-16-3584,0-16 2464</inkml:trace>
  <inkml:trace contextRef="#ctx0" brushRef="#br0" timeOffset="3933.6627">3962 560 10624,'16'16'3936,"-16"-16"-3040,32 16-256,-16 0 63,16-16-511,0 16 64,16 0-160,-16 0-544,16 0 224,-16 0 32,0 0 97,-16 0 222,16 16-63,-32 0 192,16 16-160,-1-32-32,-15 16-32,16-17-1727,-16 1 927,16-16-3360,-16 0 2304,0-16-2624,0 1 2560,-16-33 4448,16 16-1248,-31-32 704,15 16-1216,0 0-384,0 0-256,0 16 928,0 0-576,16 16 1024,0 32-864,16-16-320,0 16-224,0 0-64,16 0-32,15-16-32,-15 16 32,0-16 160,16 16-96,-16 0 608,-16 0-416,16 16 1599,-32 0-1087,16 0-32,0 0-512,0 0-160,0 0-64,0 0 32,0-16-32,16-16 64,-16 0-64,0-16 128,0 16-96,0-32 384,0 0-224,-16-16 864,0 16-608,-16-16 448,16 0-576,-32 32 544,0 0-512,-32 16-64,32 16-192,-32 16-160,32 0 0,0 16-2944,16 0 1632,32-16-5439,16 0 3807</inkml:trace>
  <inkml:trace contextRef="#ctx0" brushRef="#br0" timeOffset="4287.2402">4985 783 11392,'-16'16'4224,"16"-16"-3297,0 32-255,-16-32 832,32 16-960,-32 0-224,16 0-192,-16-16-928,16 16 448,-16-16-1536,16 0 1057,0 0-353,0-16 736,-16 0 256,32-16 128,-16 16 64,0-16 0,0 0 544,16 16-288,0 0 736,0 0-544,0 0 767,0 16-703,16-16 480,0 0-576,16 0 32,-16 16-256,16 0 736,-16 0-512,0 16 736,-16 16-672,0 0 192,0 32-384,-16-16-96,-16 16-128,0-16-1024,16 16 512,-32-16-8831,16 0 5087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0:26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22802 14759 9152,'39'-19'3360,"-39"19"-2592,19 0-224,0 0 1184,-19-20-1056,19 20 511,1 0-703,-1 0 288,0 0-448,0-19 64,1 38-256,18-38-128,-19 19-32,1 0-832,18 0 480,1 0-1535,-20 0 1087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36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22174 6150 6240,'-17'0'2304,"17"0"-1792,-16 0-160,16 0 2304,0 0-1536,0 16 736,0-16-1088,0 32 671,16 0-799,-16 16 512,0 0-672,0 32 448,0 16-512,-16-16-96,16 16-192,-16-16-32,16-16-32,-16 0-608,16-16 288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36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21790 5911 9152,'0'0'3360,"0"0"-2592,0 16-224,16-16 1472,0 0-1217,0 17 993,32-17-1024,16 0 448,0 0-704,32 0 288,0 0-480,15 0-96,-15 0-128,32 0-352,-32 0 128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37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22093 6614 10976,'-32'16'4064,"32"-16"-3168,32 17-257,-16-17 2145,16 0-1664,32 0 736,-16 0-1088,16-17-384,0 17-224,16-16-928,0 0 416,0 0-6111,0 0 3551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37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23036 6422 12224,'0'16'4511,"0"-16"-3487,0 48-320,17 0 1536,-17-16-1376,0 16 160,0 16-640,-17 0-320,17-16-64,0 0-576,0-16 320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37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22924 6214 11232,'0'-16'4128,"0"16"-3200,16 0-257,0 0 833,16 0-960,0 0 0,0 0-352,16-16-64,-16 16-64,16 0 96,0 16-96,16-16 32,-16 0-32,0 0-128,0 0 32,0 16-128,-16 0 96,-16 0-448,0-16 256,-16 16 0,0 0 128,-16 0 160,0-16 0,0 16-160,-16 0 64,0 0 256,16 0-128,-16 0 0,16 0-32,0 0-128,16 0 64,0 0 32,0 0 0,16 0 0,0 16 0,16 0-160,0 16 96,0 0-32,0-1 32,0 1-640,0-16 384,-16 16 256,0-16 64,-32 16 1792,0-16-960,-32 0 768,16 0-928,-16 16-512,0-16-128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38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113 128 11552,'-33'0'4288,"33"0"-3361,0 48-223,0-16 2336,0 0-1792,0 16 1280,0 16-1472,-16 16 320,16-16-800,-16 16-192,16-32-224,-16 0-480,16 0 192,0-16-2528,16 0 1472</inkml:trace>
  <inkml:trace contextRef="#ctx0" brushRef="#br0" timeOffset="400.0086">16 32 9152,'-16'-16'3360,"16"16"-2592,16 0-224,-16 0 2239,0 0-1631,0 0 736,16 0-1120,0 0-96,16 0-384,0 0-128,0 0-96,0-16-128,16 32 32,0-16 32,16 0 0,-16 16-96,0 0 64,16 0 32,-16 16 0,0 0-704,-16 16 384,16 0-448,-16 16 448,0 0-128,-16 0 288,16-1-64,-32-15 128,0 0 64,0 0 32,-16 0 2720,0-16-1472,-32 0 2048,16 0-1888,-48-16 544,16 0-1152,-32 0-384,32 0-256,0-16-1408,0 0 672,16 0-6400,16 0 3872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40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368 48 7392,'-16'0'2720,"16"-16"-2080,0 16-224,-16-16 1696,16 16-1248,-16-16 1695,0 16-1471,0 0 672,-16 0-1024,0 16 448,0 16-704,-16 0 512,16 16-544,-16 32 448,16 16-480,16 0 32,0-1-256,16 17-32,16 0-96,32 0-608,0-32 288</inkml:trace>
  <inkml:trace contextRef="#ctx0" brushRef="#br0" timeOffset="431.6112">799 432 9056,'0'-16'3360,"0"16"-2624,16 0-192,-16 0 1184,0 0-1056,0-16 703,16 16-799,-16-16 480,0 16-608,0 0 800,-16 0-672,0 0 192,0 0-448,-16 32 736,16-16-608,-32 16 448,32 16-544,-16-16 128,0 16-320,16-16-64,0 0-64,0 16-128,16-16 64,16 0-1440,0-16 768,16-1-3072,16 1 2112,16-16-4607,0 0 3519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3:03.268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29633 8898 9792,'0'0'3648,"-16"0"-2848,16 0-224,0 0 1887,0 0-1471,0 0 1344,0 0-1312,16 0 928,-16 0-1120,32 0 832,-16 0-960,0 0 352,16 0-608,0 0-128,0 0-192,0 0-96,0 0 0,0-16-1952,-16 16 1056,0 0-4992,0 0 3232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3:03.668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30192 8706 12544,'0'0'4639,"0"0"-3583,0 16-320,0-16 1792,0 16-1536,0-16 1216,16 16-1280,-16 0 448,16 16-832,16 0 128,-16-16-384,16 16-192,0 0-32,0 0-160,16-16 64,-16 16-1888,16-16 1056,0 0-2528,-16 0 1888,16 0-7775,-16-16 5119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3:03.884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30496 8738 13312,'-31'0'4927,"31"0"-3839,-48 48-320,32-16 1856,-16 0-1600,0 0 576,0 0-960,-16 16 288,16-16-576,0 0-96,16 0-160,-16 0-1408,16 0 704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28:30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661 661 4800,'-26'0'1792,"26"0"-1408,0 27-96,0-27 1408,0 0-992,-27 0 1120,27 26-1024,-26-26 896,-1 27-960,1-1 704,-1 1-833,1 26 33,-1-1-384,1 1 32,0 0-160,-1 27-64,1-1-32,-1 27-128,27-27 64,0 1-32,0-1 0,27 0 64,-1-52 0,1-1-864,25 1 480,1-54-767,-26 27 671,26-53 32,-27 0 256,27 1 192,-26-28 32,-27 27 128,26-26-96,-26 0 192,0-1-160,0 1 800,0 26-480,0-27 383,0 28-479,0-1 192,-26 26-288,26 1-64,0 26-96,26 26-192,-26 1 64,0 26 384,27-27-160,-1 53 352,-26-26-288,26 53 512,1-26-416,-1 25 64,1 1-224,-1 26-32,1-52-64,-1-1 32,1 1-64,-1-27-1920,1 26 1024</inkml:trace>
  <inkml:trace contextRef="#ctx0" brushRef="#br0" timeOffset="2484.9087">0 397 4224,'0'0'1568,"0"0"-1216,0 0-96,0 0 1632,0 0-1088,0 0 384,0 0-704,0 27 672,27-27-640,-27 0 480,0 0-576,26 0 608,1 0-576,-27-27 192,26 27-352,0 0 159,27 0-223,-26 0 64,-1-26-160,27 26 224,-26 0-224,26-27 96,-27 27-128,27 0 0,0 0-32,0 0 96,0 0-96,-27 0-96,1 0 0,26-26 96,-27-1-32,0 27-32,27-26 32,-53 0 32,53-1-32,-53 1 128,27 26-96,-1-27 384,-26 27-224,27-26 160,-27 26-224,0-27 128,0 1-160,0 26 160,0 0-192,-27-27 96,27 27-96,-26 0 448,26 0-320,-27 0 64,27 0-192,-53-26 448,53 26-320,-26 0 192,-1 0-256,27 0-64,-26 0-64,0-27-32,26 27 0,0 0-1280,0 0 704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0:27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23822 14643 9216,'0'0'3424,"0"0"-2656,39 0-224,-20 0 128,-19 20-480,19-20 192,-19 0-224,19 0-288,1 0 64,-1-20 64,0 20 32,0 0-1632,1 0 864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3:04.315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30161 8388 9632,'-16'0'3584,"16"0"-2784,-32 0-256,32-16 2559,0 16-1823,-16 0 672,16 0-1152,0 0 224,0 0-576,0 0 96,0 0-320,16 0 288,0 0-288,16 0 96,-16-16-192,16 0 0,0 16-64,0-16-64,16 0 32,0 0 160,-16 16-96,0-17 256,0 17-224,-16 17 96,-16-17-128,15 16-128,-15 0 0,16 0-1536,-16 0 864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41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64 686 9888,'-32'16'3648,"32"-16"-2816,-16 48-256,16-32 959,0 0-959,-16 16 544,16 0-640,0-16-352,0 16-96,16-16-96,-16 0 0,16 0-1504,0-16 865,0-16-2177,0 16 1632,16-32-1760,-16 16 1728,-16-16 2272,16 0-480,-16 0 1920,0 0-1408,0 16 928,0 0-1120,0 0 383,0 16-703,-16 0 224,32 16-448,-16 16 64,0-16-224,16 0 64,0 16-96,0-16-128,0 0 0,0-16 32,16 16 0,0 0-96,-16 0 64,16 0 32,-16 0 0,0-16-160,16 16 96,-16 0-672,0 0 416,0-16 128,0 0 128,-16 0 1472,0-16-768,0 16 1504,0-16-1216,0 0 384,0 16-768,16-32-160,0 16-256,0-16-224,0 0 32,16 0-800,0 16 448,-16 0-2496,0 0 1632</inkml:trace>
  <inkml:trace contextRef="#ctx0" brushRef="#br0" timeOffset="515.8503">911 48 9152,'0'-32'3360,"0"32"-2592,-16 0-224,16 0 2239,0 0-1631,-16-16 928,16 32-1184,-16-16 544,16 0-832,0 0 288,16 16-512,0 16 96,16-16-320,0 16 64,0 16-128,16 0 0,0 0-32,0 32-64,0-1 32,0 17-32,-16 0 0,-16-16 64,-16 0-32,-16 0-288,-16 0 128,-16 15-448,0-15 320</inkml:trace>
  <inkml:trace contextRef="#ctx0" brushRef="#br0" timeOffset="80651.5447">1262 1853 6240,'-16'0'2304,"16"0"-1792,0 0-160,-16 0 1664,16 0-1184,0 16 704,0-16-864,0 0 576,0 16-704,0 0 511,16 0-607,-16 16 544,0 16-576,0 0 288,16 0-416,-16 0 192,17 16-256,-17-1 64,0 17-160,16 16 64,-16 0-96,0 0 448,16 0-320,-32-16 608,16-1-448,-16-15 224,16 0-352,-17 0 128,17 0-224,-16-16 64,0 0-128,0-16 96,16-16-128,-16 0-1216,0-16 608,16-16-3232,0 0 2112</inkml:trace>
  <inkml:trace contextRef="#ctx0" brushRef="#br0" timeOffset="81235.6244">783 2892 7872,'0'0'2944,"0"0"-2304,-16 0-160,16 0 2400,0 0-1664,0 16 1279,0-16-1439,16 0 608,-16 0-960,16 16 384,0-16-608,0 16 224,16-16-416,0 0 128,32 0-256,0 0 0,32 0-96,-16 0 384,16 0-256,0 0 544,-16 0-416,31-16 160,-31 16-320,32 0 224,-32 0-256,32 0-32,-32-16-64,16 16 160,-16 0-96,15-16-32,1 16-32,-16-16-32,0 16 0,-16-16 64,-16 16-32,-16 0-640,0 0 320,-16 16-2272,-16-16 1408,-16 0-8511,-16 0 5343</inkml:trace>
  <inkml:trace contextRef="#ctx0" brushRef="#br0" timeOffset="84383.8174">1087 1582 6144,'-16'16'2272,"0"-16"-1760,16 0-160,-16 0 1376,16 0-1024,0 0 832,0 0-864,-16 0 832,32 0-864,-16 0 959,0 0-927,0 0 384,0 0-608,0 0 0,0-16-256,0 16-96,16 0-64,0-16-32,0 16 0,-16 0 192,16 0-96,0 0 32,-16 0-64,0 16 32,16 0-64,-16 0 128,16-16-96,-16 16-160,16 0 32,0 0 96,16 0 0,-16-16 64,0 16-64,16-16 64,-16 0-64,0-16 256,0 16-160,0-16-96,0 0-64,0 0-32,-16 0 0,0 0 128,15 0-32,-15 0 128,0 0-96,-15 0-160,15 16 32,0 0-192,0 0 160,0 0 32,0 16 64,-16 0 64,32-16-32,-16 16-160,0 0 64,15 16 96,1-16 0,0 16-96,0 0 32,-16 0 32,16 0 0,-16 16 64,0-16-32,-16 0 320,16-16-160,-32 0 800,16-1-544,-31 1 160,15-16-352,0-16-384,0 16 64</inkml:trace>
  <inkml:trace contextRef="#ctx0" brushRef="#br0" timeOffset="84884.1596">1055 1454 6976,'0'0'2592,"0"0"-2016,0 0-160,0 0 1728,0 0-1248,-16 0 1120,32 0-1153,-16 0 225,0 16-608,0-32 128,16 16-352,0 0 544,0-16-416,0 0 224,16 16-352,-16-32 0,0 16-160,16-16-64,-16 0 0,16 0-32,0 0 0,-16 0 64,16 0-32,-16 0 416,15 16-256,-15 16 480,-16 0-384,0 16 160,16 16-288,-16 16 0,0-16-96,0 16 32,0-16-64,16 0-1696,0-16 896</inkml:trace>
  <inkml:trace contextRef="#ctx0" brushRef="#br0" timeOffset="85322.1244">768 1645 7232,'0'0'2656,"0"0"-2048,0-16-192,0 16 1824,0 0-1312,0 0 1408,0 0-1345,0 16 321,0-16-768,0 16 320,0 16-512,0-16 32,0 16-224,0 0-32,0 0-64,0 16-544,0-16 256,-17-16-3424,17 0 2017,0 0-5825,0-16 4192</inkml:trace>
  <inkml:trace contextRef="#ctx0" brushRef="#br0" timeOffset="85501.6471">671 1645 8800,'0'0'3264,"0"0"-2528,16 0-224,-16 17 800,16-17-832,0 0-192,16 16-192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48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4616 8896,'-16'0'3296,"16"0"-2560,-16 0-224,16 16 1152,0-16-1024,0 32 447,0-16-639,0 32 288,-16 0-416,16 16 256,0-16-320,-16 16-64,0-16-128,16-16 32,0 0-64,0-32-32,0 16 32,-16-32-32,16 0 0,0-16 0,16-16 0,-16-16 0,0 0 0,16 0-96,0 16 64,0 16-32,0 0 0,0 0-160,0 16 128,16 0 96,-16 16 32,0 16-96,16 0 32,-32 0-32,32 16 0,-32 0 256,16 16-96,-16 0-96,0 0-32,0 0 32,0-16 0,0 0 0,16-16 0,-16 0 0,0-16 0,0-16 0,16 16 0,0-48 0,0 16 0,0-16-96,0 0 64,16 16 224,-16-16-96,16 32 896,-16 0-576,16 16 544,-16 16-544,0 16-96,0 0-192,0 16-96,0 16 0,0 0-1664,-16-16 896</inkml:trace>
  <inkml:trace contextRef="#ctx0" brushRef="#br0" timeOffset="215.8386">1198 4633 12224,'0'0'4511,"0"0"-3487,16 0-320,0 0 896,0 0-1024,16 0 768,-16 0-800,32 0-128,-16 0-256,16 0-128,0 0 0</inkml:trace>
  <inkml:trace contextRef="#ctx0" brushRef="#br0" timeOffset="432.046">1278 4888 13792,'0'0'5119,"0"0"-3999,48-16-288,-32 0 384,16 16-832,0-16 0,16 16-256,0 0-1792,-16-16 928,16 16-8607,-16 0 5151</inkml:trace>
  <inkml:trace contextRef="#ctx0" brushRef="#br0" timeOffset="685.764">1997 4537 13888,'-16'0'5119,"16"0"-3967,-17 32-320,17 0 512,0-16-896,0 16-96,0 16-224,0 0 32,0 16-96,0-16-1088,17 15 576,-1-31-4352,-16 0 2657</inkml:trace>
  <inkml:trace contextRef="#ctx0" brushRef="#br0" timeOffset="985.8409">2364 4649 10400,'-48'0'3840,"48"0"-2976,-48 32-256,32-16 1983,16 16-1535,-16 0 416,0 0-864,16 16-384,16-16-128,0 0 32,16-16-64,16 16-224,-16-16 64,16-32-1312,0 16 800,0-32-32,-16 16 384,-16-32-256,0 16 288,-16-16 896,0 16-352,-32 0 384,0 0-416,0 16-352,0 0 0,0 16-1760,0 0 1024</inkml:trace>
  <inkml:trace contextRef="#ctx0" brushRef="#br0" timeOffset="1301.0838">2779 4601 10464,'-32'32'3872,"32"-32"-3008,-32 32-224,16-16 1055,16 0-1055,-16 16 448,16 0-640,16 0-128,-16 0-192,16 0-96,16 0 0,0-32 32,0 16-32,16-32-928,0 0 480,-16-16-736,0 0 640,0 0 256,-16-16 192,-32 16 1376,16 0-704,-32-16 256,16 16-512,-32 16-416,32 0 0,-16 16-352,16 16 256</inkml:trace>
  <inkml:trace contextRef="#ctx0" brushRef="#br0" timeOffset="1617.0719">3227 4649 12384,'-32'16'4575,"32"-16"-3551,-16 48-288,16-32 672,16 16-928,-16 0 0,16 0-288,0 0-128,0 0-32,16-32-32,0 16 0,0-16-224,16-16 128,-16-16-160,16 0 128,-32-16 224,16 16-64,-32 0 1056,-16 0-576,0-16 544,-16 16-608,0 16-256,0 0-96,0 0-1088,16 16 544</inkml:trace>
  <inkml:trace contextRef="#ctx0" brushRef="#br0" timeOffset="2017.209">3913 4361 9888,'0'-16'3648,"0"16"-2816,16 0-256,0 0 1471,-16 16-1247,16 0 384,-16 16-704,16 0-160,-16 0-192,16 16 64,0 0-128,-16-16 32,0 16-32,16 0-64,-16-16 32,0 0-32,16-16 0,-16 0 128,0 0-64,0 0 672,0-16-384,16-32-32,0 16-192,16-16 320,-16 0-224,16-16 320,0 16-320,16 0-192,0-16-32,-16 16-704,16 0 384,-16 0-2976,0 16 1824,-32 16-8383,16 0 5471</inkml:trace>
  <inkml:trace contextRef="#ctx0" brushRef="#br0" timeOffset="2201.4194">4249 4585 14048,'0'16'5183,"0"-16"-3999,16 0-352,-16 16 1312,16 0-1344,0 16-64,0 0-448,0 0-192,0 16-64,0-16-320,0 16 160,16-32-2336,0 16 1344</inkml:trace>
  <inkml:trace contextRef="#ctx0" brushRef="#br0" timeOffset="2652.0541">4680 4649 12224,'-32'16'4511,"32"-16"-3487,-16 16-320,0 0 1664,16 0-1440,0 16 288,0-16-768,0 16-128,16 0-192,-16-16-32,32 0-32,-16 0-128,0-16 32,16-16-832,0 0 480,-16-16-608,16 16 544,-16-16 96,0 0 224,-16 0 96,0 16 32,-16-32 128,0 32-64,0-16 384,0 16-224,0 0-128,0 16-32,0 16-64,0 0 0,0 0-96,16 16 64,16 0 32,0 0 0,0 16-96,16 0 64,0 16 160,0-16-64,16 32-96,0-16 0,0 0 32,0-16 0,-16 15 256,-16 1-128,0-16 1152,-16 0-704,-32 0 32,0 0-384,-16-16-640,0-16 224</inkml:trace>
  <inkml:trace contextRef="#ctx0" brushRef="#br0" timeOffset="8109.8166">271 5911 9568,'0'-16'3520,"-16"16"-2720,16-16-256,-16 16 1567,32 0-1279,-16 16 640,0-16-864,0 32 320,16-16-576,0 32 128,0 0-320,0 32 0,16-16-96,-16 16 32,16-16-64,0-16 192,0 0-128,0-16 32,0-16-64,-16 0 32,0-16-64,0-16 608,0 0-352,-16-32 608,0 16-512,0-32 160,0 0-320,0 16-288,-16 0 32,16 0-416,0 16 224,0 0-2560,0 32 1536</inkml:trace>
  <inkml:trace contextRef="#ctx0" brushRef="#br0" timeOffset="8310.1483">830 6550 8800,'0'0'3264,"0"0"-2528,0 32-224,0-16 2208,0-16-1601,0 16 97,0 1-736,0-1-384,17 0-96,-17 0 192,0-16-96</inkml:trace>
  <inkml:trace contextRef="#ctx0" brushRef="#br0" timeOffset="8458.5617">767 6343 9312,'-33'0'3424,"33"0"-2656,0 16-192,0-16 1568,16 0-1281,-16 17 161,17-17-640,-1 0-192,16 0-96</inkml:trace>
  <inkml:trace contextRef="#ctx0" brushRef="#br0" timeOffset="8779.6055">1246 6135 13120,'-16'0'4863,"16"0"-3775,0 0-320,0 0 1088,16 0-1184,-16-16 352,16 16-608,16 0 64,-16 0-320,32 0 0,-16 0-96,16-16-896,0 16 448,0 0-5184,0 0 3041</inkml:trace>
  <inkml:trace contextRef="#ctx0" brushRef="#br0" timeOffset="8958.2552">1373 6455 13120,'0'16'4863,"0"-16"-3775,16 0-320,0 0 1216,16 0-1248,0 0 64,0 0-480,16 0-1152,-16-16 448,16 16-7743,-16 16 4447</inkml:trace>
  <inkml:trace contextRef="#ctx0" brushRef="#br0" timeOffset="19617.9351">2172 5942 6560,'0'0'2432,"0"0"-1888,0 0-160,0 0 1472,0 0-1088,0 0 1408,0 0-1280,0 0 223,0 16-703,0-16 256,-16 16-384,16 0 544,0 0-448,-16 0 288,16 0-384,-16 0 480,16 16-448,-16-16 512,16 16-512,-16 0 160,16-16-320,0 16 128,0 0-160,16-16 64,0 0-96,0-16 0,0 16-32,16-32-64,0 16 32,16-16-128,-16 0 64,0 0-1248,0-16 704,0 0-3424,0 16 2209</inkml:trace>
  <inkml:trace contextRef="#ctx0" brushRef="#br0" timeOffset="19818.0031">2524 5926 9472,'-16'16'3520,"16"-16"-2752,0 16-192,-16 0 2271,16-16-1663,-16 32 736,0 0-1152,0 16-96,0 16-384,0 0-128,-16 0-96,16 0-256,16-16 96,-16 0-864,32 0 512</inkml:trace>
  <inkml:trace contextRef="#ctx0" brushRef="#br0" timeOffset="20118.466">2683 6150 9376,'-32'16'3488,"32"-16"-2720,-16 48-192,0-16 1855,16 0-1439,-16 0 384,16 0-832,0 16-352,0-16-96,16-1-32,0-15-32,0 0 192,16-16-128,0 0-96,16-16-32,0 0-320,-16 1 192,0-33 64,-16 32 64,-16-32 992,0 16-512,-16-16 608,-16 0-608,0 16-160,0 0-192,0 16-1920,16 16 992</inkml:trace>
  <inkml:trace contextRef="#ctx0" brushRef="#br0" timeOffset="20649.3049">3227 5990 10816,'-16'16'4000,"16"-16"-3136,-16 16-224,16 0 799,0 0-927,-16-16-288,16 32-160,0-32 64,0 16-64,0 0-96,0-16 0,0 0 160,0 0-64,0 0 32,0 0-32,16-32-128,0 16 32,-16 0 96,16 0-32,0 0-96,0 0 32,0 0 32,-16 16 0,16 0 64,0 0-32,-16 0-32,0 0 32,0 16 32,16-16-32,-16 16 64,16 0-64,-16-16 64,16 16-64,-16-16-96,0 0 32,0 0 96,16-16-32,-16 16 64,16-16-64,0 0-96,0 0 32,0-16 96,16 16-32,-16 0 672,0 16-352,0-16 256,-16 32-352,0-16-288,0 16 0,0 16-64,0-16 32</inkml:trace>
  <inkml:trace contextRef="#ctx0" brushRef="#br0" timeOffset="20933.9008">3994 5703 11712,'0'0'4352,"0"0"-3393,-16 16-255,16-16 1568,0 16-1376,-16 16 704,16 0-928,-48 16 96,32 0-448,-32 32-192,16 0-64,-16 15 128,16-15-96,0 0-1376,16-16 704,16 0-2688,0-32 1824,16 0-5951,16 0 4127</inkml:trace>
  <inkml:trace contextRef="#ctx0" brushRef="#br0" timeOffset="21302.6213">4185 6134 11040,'-32'0'4096,"32"0"-3168,-32 16-289,16 0 1921,16-16-1536,-32 16 448,16 0-896,0 0-192,0 0-256,0 0-96,0 0 0,0 0-32,16 0 0,0 0 0,0 0 0,0-16-96,16 16 64,0-16 32,16 16 0,0 0-160,0-16 96,0 16-672,16 16 416,16-16-672,-16 0 576,0 0 288,-16 16 96,0-16 1184,-32 0-640,-16 0 1184,0 0-928,-16 16-128,0-16-384,-16 0-1024,0 16 416,0-16-8799,16 16 4991</inkml:trace>
  <inkml:trace contextRef="#ctx0" brushRef="#br0" timeOffset="389093.4211">12460 255 7808,'-16'0'2880,"0"16"-2240,-16 0-160,16 0 1344,0 0-1088,-16 16 896,16 0-929,-16 16 129,16 16-512,16-17-192,0 17-64,0-32 64,16 16-64,0-32 32,16 0-32,0-16 96,16 0-96,-16-32 128,-16 16-128,16-48-96,0 32 0,-16-31 32,0-1 0,-16 16 128,0 0-64,0 0-96,0 32 0,0-16 160,0 32-64,-16 0 256,32 16-192,-16 16-32,16-16-64,0 32 32,16 0-32,0 0 128,0 15-96,0-15-3136,-16-16 1697,16 0-5377,0-16 3776</inkml:trace>
  <inkml:trace contextRef="#ctx0" brushRef="#br0" timeOffset="389261.9535">12795 527 9568,'0'32'3520,"0"-32"-2720,32 48-256,-16-32 1695,-16 0-1343,32 15-64,-16 1-544,0-16-128,16 0-96,0 0-4287,0 0 2335</inkml:trace>
  <inkml:trace contextRef="#ctx0" brushRef="#br0" timeOffset="389462.0009">13067 447 10880,'-64'32'4032,"64"-32"-3136,-64 64-257,48-32 993,-16 0-1024,0 0 64,0 15-448,-16-15-192,16 16-64,0-16-5887,16 0 3231</inkml:trace>
  <inkml:trace contextRef="#ctx0" brushRef="#br0" timeOffset="389693.5441">13418 255 12640,'0'0'4671,"0"0"-3615,16-16-320,-16 16 1088,0 0-1152,16 0-64,0 16-384,16-16-96,0 0-64,0-16-320,16 16 128,-16 0-4800,16 0 2689</inkml:trace>
  <inkml:trace contextRef="#ctx0" brushRef="#br0" timeOffset="389878.1347">13370 496 10720,'32'16'3968,"-32"-16"-3072,32 0-288,0 0 1375,-16 17-1215,16-34-96,16 17-416,0 0-1472,0 0 672</inkml:trace>
  <inkml:trace contextRef="#ctx0" brushRef="#br0" timeOffset="391410.1426">14041 751 7872,'0'0'2944,"0"0"-2304,16-16-160,-16 16 640,16-16-704,0 0 320,0 0-416,16-16 320,-16 0-384,16-16 448,0 0-416,0-16-1,0 16-159,0 0-96,0 0 0,-16-16-32,16 16 0,-16 0-160,0 16 96,-16 0 96,16 32 0,-16-16 128,0 32-96,-16 0 32,0 0-32,16 16 640,-16 0-352,0 0-32,16 0-192,-16 0-160,16 0 0,16-16 32,-16 0 0,16 0 64,0-16-32,16-16 64,-16 16-64,16-32-32,0 0 32,0 0-32,0-16 0,0 16 128,-16 0-64,0 16 672,0 0-384,-16 16 256,0 16-352,-16 16 192,16 16-224,-16-16-64,16 16-96,-16 0-320,16-16 128,0 16-3200,16 0 1824</inkml:trace>
  <inkml:trace contextRef="#ctx0" brushRef="#br0" timeOffset="391763.5822">14808 367 10304,'0'16'3808,"0"-16"-2944,0 32-256,-16-16 511,32 16-735,-16 0 128,0 0-320,0 16 192,0-16-256,0 0 320,0 0-256,0-16 160,0 0-192,0 0 416,0-16-320,0-16 512,16 16-448,0-32 352,-16 16-384,16-16 128,0 0-256,0-16 0,0 32-96,16-32-64,-16 32 32,16-16-1376,-16 16 736,16 0-3552,-16 16 2305</inkml:trace>
  <inkml:trace contextRef="#ctx0" brushRef="#br0" timeOffset="391944.7599">14905 622 11808,'-17'16'4352,"17"-16"-3361,17 48-287,-17-32 1504,16 0-1344,-16 0 416,16 16-736,0-16-416,-16 0-96,16 16-1440,0-16 768</inkml:trace>
  <inkml:trace contextRef="#ctx0" brushRef="#br0" timeOffset="392725.823">15527 175 7392,'-16'-16'2720,"16"16"-2080,0-32-224,0 32 1984,0 0-1408,0-16 1439,-16 16-1407,0 0 608,0 0-960,0 16 480,0 16-672,0 0-32,-16-16-288,16 32-224,16-16 0,0 0 320,0 16-160,16-32-64,16 16-64,0-16-832,0-16 480,0 0-192,0-16 352,-16-16-96,0 16 192,0-16 64,0 0 64,0-16 256,-16 0-128,-16 0 672,16 0-448,-16 16 320,16 0-384,-16 16-96,16 0-96,-16 16 0,16 0-64,0 16-160,0 16 64,16-16 32,0 16 32,0 16 64,0 0-32,16 0-96,0 0 32,0 16-192,0 0 128,0 0-672,0 16 448,-16-17 128,0-15 128,-16 0 672,-16 0-320,0 0 960,-16-16-704,0 0 864,-16 0-800,0-16-96,-16 0-320,-16-16-1408,0 0 672</inkml:trace>
  <inkml:trace contextRef="#ctx0" brushRef="#br0" timeOffset="-34172.8195">4185 3307 6976,'-16'0'2592,"16"0"-2016,-15 0-160,15 0 1088,0 0-896,-16 0 896,0 16-864,0-16 640,16 0-737,-32 16 801,16-16-768,0 0 416,-16 16-576,0-16 192,16 16-352,-32-16 288,32 0-320,-16 0 160,0 0-224,0-16 128,0 16-160,-16-16 0,16 16-64,-16 0 160,16 0-128,-16 0 96,32 0-96,-32 0 96,32 0-128,-16-16-32,16 32 0,-16-16 32,16 0-32,-16 0-96,17 0 32,-17-16 160,0 16-64,0 0-32,16 0 0,0 0-32,-16 0 0,16-16 0,-16 16 0,16 0-96,0 0 64,-16-16 32,16 16 0,0 0-96,0 0 64,0-16 32,0 16 0,0 0 64,0 0-32,0-16-96,16 16 32,0 0 32,0 0 0,0-16-96,0 16 64,16 0 96,0-16-32,0 16-160,0-16 64,0 0-192,16 16 160,-16-16-448,16 16 288,-16-16-224,16 16 288,-16-16-64,0 16 160,0 0 64,-16 0 32,0 0 128,0 0-64,-16 16-224,0-16 64,-16 16 96,16-16 32,-16 16-32,0 0 32,-16 0 32,16 0-32,-16 0 64,16 16-64,-16 0-32,32 0 32,0-16-128,0 16 64,0 0 32,16 0 0,16-16-96,16 16 64,0-16 160,16 0-64,32-16 32,-16 16-32</inkml:trace>
  <inkml:trace contextRef="#ctx0" brushRef="#br0" timeOffset="-36440.4521">3434 2571 7136,'-16'0'2656,"16"0"-2080,-16 16-160,16-16 992,-16 16-864,0 16 704,16-16-736,-16 32 512,16-16-576,0 16 447,0 0-479,0-16-160,16 16-160,0-16-160,0-1 32,16-31 224,0 16-96,-16-32 96,16 0-96,0-15 160,-16-1-160,0-16-160,0 0 0,0-16 160,-16 16-32,-16 0 544,16 16-352,-16 0 128,16 16-256,-16 0-192,16 0 0,-16 16 320,32 16-160,-16 0 128,16 0-128,16 32-64,-16-16 0,16 32-32,16-16 0</inkml:trace>
  <inkml:trace contextRef="#ctx0" brushRef="#br0" timeOffset="-35808.6775">3290 2412 5888,'16'0'2176,"-16"0"-1664,-32 0-160,32 0 1824,0 0-1248,0 0 832,0 0-1024,0 0 352,0 16-608,16-16 223,-16 0-415,16 0 256,16 16-288,-16-16 0,0 0-160,16 0-64,0 0 0,16-16-32,-16 16 0,16-16 256,-16 16-128,0-16 448,-16 0-320,0 16 864,-16-16-640,0 0 448,-16 16-576,0 0 192,0-16-320,-16 16-224,16-16 0,0 16-512,0 0 288,16 0-4544,16 0 2593</inkml:trace>
  <inkml:trace contextRef="#ctx0" brushRef="#br0" timeOffset="-37656.7236">3482 144 5152,'-16'0'1888,"16"0"-1440,-32 16-160,32-16 1056,0 0-800,-16 16 640,16-16-704,0 0 864,0 0-736,-16 0 960,16 16-896,0-16 447,0 0-639,16 0 352,-16 0-480,16 0 384,16 16-416,0-32 64,16 16-256,-16 0 224,16 0-224,0-16 320,0 16-256,0 0 608,0-16-448,-16 16 32,0-16-224,0 16 32,0-16-96,-32 0 352,16 0-224,-16 0 320,16 16-320,-32-32-128,16 32-32,-16-32-416,16 16 192</inkml:trace>
  <inkml:trace contextRef="#ctx0" brushRef="#br0" timeOffset="-55339.1825">0 2141 4640,'16'16'1728,"-16"0"-1344,16-16-96,-16 0 960,16 0-736,16 0 64,-16 0-352,16 0 160,0 0-256,16 0 256,-16 0-256,16-16 160,16 0-160,-1 0 288,1 0-224,16-16 320,-16 16-288,32-16 160,-16 16-224,16 0 0,0 16-96,-1-16-128,-31 0 32,32 16-32,-16-16 0,32 0 128,-16 16-32,0-16 128,-17 16-96,33-16-96,-32 16 0,48-16 96,-32 16-32,16 0-32,-16 0 32,-1 0 32,1 0-32,0-16 64,-16 16-64,32 0-160,-16 0 64,0 0 160,-1 16-32,1-16 32,-16 0-32,16 0-128,-16 0 32,16 0 32,0 0 0,-1 0 0,-15 16 0,16-16-96,0 0 64,0 0 448,-16 0-224,16 0 0,-1 0-128,1 0-128,-16 0 32,16 0 32,-16 0 0,16 0 416,0 0-224,-1-16 192,1 32-224,-16-16 416,0 0-320,0 0-192,-16 0-64,32 0 128,-16 0-65,-1 0-31,1 0 0,16 0 32,-16 0-32,0 0 416,0 0-256,0-16 352,-16 16-320,31 0-32,-31 0-128,32 0 32,-32 16-64,16-16 64,-16 0-64,16 0-96,0 0 32,16-16 96,-17 16-32,17 0-32,-16 0 32,16-16 576,-16 16-320,0 0 192,0 0-320,0-16 224,-1 32-256,17-16 96,-16 0-128,16-16-64,-16 16 0,-16 0-32,0 0 0,0 0 64,-16 0-32,-17 0-640,1 0 320,-16 0-4127,-16 0 2463</inkml:trace>
  <inkml:trace contextRef="#ctx0" brushRef="#br0" timeOffset="-54089.1925">991 1358 5216,'-16'0'1952,"16"16"-1536,-32 0-96,16-16 1248,16 16-928,-16 0 928,0 16-896,0 0 352,0 0-576,-16 0-192,16 16-160,0 0 192,0 0-160,16 0-32,0-16-64,16 0 32,0 0-32,32-16 480,-16 0-288,32-16-32,-16 0-96,16-16-96,-16-16 32,0-16 160,-16 0-96,0-16 1247,0 16-767,-32-32 1312,0 32-1056,-16 0 576,-16 16-832,0 0-288,-16 16-192,0 0-256,0 16 96,16 16-2080,0 0 1184</inkml:trace>
  <inkml:trace contextRef="#ctx0" brushRef="#br0" timeOffset="-53653.6356">1694 1422 7968,'-32'16'2944,"32"-16"-2272,-48 48-192,32-32 1344,16 16-1088,-32-16 768,32 16-865,-16 16 481,0-16-640,16 16-192,16-16-160,0 0-128,16 0 32,16 0 96,16-16-64,0 0 128,0-16-128,-16-16-224,16 0 64,-16-32-32,-16 16 64,-16-16 1120,0 0-576,-32-16 1120,0 16-896,-16-16-320,-16 32-256,-16-16-288,0 16 96,16 16-3424,0 16 1920</inkml:trace>
  <inkml:trace contextRef="#ctx0" brushRef="#br0" timeOffset="-51905.2546">655 1390 7296,'-16'0'2720,"16"0"-2112,0 0-192,0 0 1408,0 0-1088,0 0 704,0 0-864,0 0 255,16-16-479,0 16 288,0 0-352,0-16 352,16 16-384,16 0 288,0 0-288,16 0 128,0 0-224,16 0 0,-16 0-96,15 0-64,-15 0 32,16 0 96,0 0-64,16 0-96,-32 0 0,16 0 160,0 0-64,-16 0 32,-16 0-32,15 0 32,-31 0-64,16 0 64,0 16-64,-16-16-32,0 0 32,0 0-32,0 0 0,0 0 352,0 0-192,-32 0 192,16 0-192,0 0 0,-16 0-96,16-16 96,-16 16-96,16 0-96,-16 0 0,0-16 32,0 16 0,0-16 128,16 0-64,-16-16 128,0 16-128,16-16 128,-16 16-128,0-32-96,0 16 0,16-16 32,-16 16 0,16-31 64,-16 31-32,0-32 192,0 16-128,0 0 448,0 16-288,0-16 32,0 16-192,-16 0-64,16 16 0,0-16-32,0 0 0,0 16 128,0 0-64,0 0-160,0 16 32,0-16 32,0 16 32,-16 0 0,16 0 0,0 0 0,-16 0 0,0 0 64,16 0-32,-16 0-96,0 0 32,-16-16 96,16 32-32,-16-16-32,16 0 32,-16 0 96,0 0-64,-16 0 32,16 0-32,-16 0 96,16 0-96,-31 0 32,31 0-32,-48 0-64,32 0 32,-16 0 32,0 0-32,0 0-96,16 16 32,-16-16 32,0 0 0,16 0 192,0 0-96,0-16-32,0 16-32,1 0-256,-1 0 128,0-16 32,16 16 64,-16 0-160,0 0 96,0 0 256,16 16-128,0-16-224,0 0 96,0 0 224,0 0-96,16 0-64,0 0-32,-16 0 32,16 16 0,0-16-96,0 0 64,0 0 32,0 16 0,0-16 0,0 0 0,0 0 0,0 0 0,0 0 0,16 0 0,-16 0-96,16 0 64,0 0 32,0 0 0,0 16-96,0-16 64,0 0-32,0 16 0,0-16 192,0 0-64,16 16-32,-16 0 0,16 16-192,0-16 96,-16 16-32,16 16 32,-16 0 64,16 16 0,-16-16 0,0 16 0,0 0-96,16-17 64,-16 1 96,0 0-32,0 0 128,0-16-96,0 0-2080,16 0 1120,0-16-10015,0 0 6015</inkml:trace>
  <inkml:trace contextRef="#ctx0" brushRef="#br0" timeOffset="-43581.4136">160 2045 3232,'-16'-16'1184,"16"16"-896,0 0-96,0-16-32,0 16-128,16-16 64,-16 16-64,16-16-32,0 16 32,-16-16-32,16 16 0,-16 16 352,0-16-192,0 16 192,16-16-192,-16 16-64,16 0-64,-16-16-32,16 0 0,0 0 0,-16 0 0,16-16-160,0 16 96,-16 0 96,16 0 0,-16 0-32,16 0 32,0-16-32,0 16 0,0-16 0,0 0 0,-16 16 352,16 0-192,0 0 480,0 16-352,-16-16-64,16 32-128,-16-16-96,16 0 32,0-16-128,0 16 64,0-16-192,-16 0 128,16 0 96,0-16 32,-16 16 128,16 0-96,0-16-160,-16 0 32,16 16 32,-16-16 32,16 16-96,0 0 64,-16 0 160,0 0-64,0 16-32,0 0 0,0 0-32,0-16 0,16 16 64,-16-16-32,16 0 64,-16-16-64,15 16-160,1-16 64,0 0-32,0 0 32,0 0 128,0 16-32,-16-16-96,16 0 32,0 16 32,0 0 0,-16-16 0,16 16 0,0 0 0,0 16 0,0-16 0,0 0 0,-16 0-160,16 16 96,0-16 96,0 0 0,-16 0 64,16 0-64,0-16-32,0 16 32,0 0-192,0 0 96,16-16-96,-16 16 64,0-16-64,16 16 64,-16-16 128,0 0 0,0 16-96,0 0 32,0 0 448,-16 0-224,16 16 64,-16 0-160,16-16 0,0 16-32,-16-16-192,16 16 64,0-16 96,0 0 0,0 0-160,-16 0 64,15-16 96,1 16 0,-16 0-32,16 0 32,0-16-128,0 16 64,0-16 96,0 0-32,0 16-224,0 0 96,0 0 96,0 0 32,0 16 64,-16 0-64,16-16-32,-16 0 32,16 0 32,0 0-32,0 0-224,0 0 96,16-16-32,-16 16 64,0-16-96,16 16 96,-16-16-32,0 16 32,0 0 128,0 0-32,0-16-160,0 16 64,0 0 96,0 0 0,0 0 128,0 0-96,-16 0-160,16 16 32,0-16 448,-16 16-192,0 0-96,0 0-32,16 0 0,0 0-32,-16-16-384,16 0 224,0 0-64,15-16 128,-15 16 128,0-16-32,0 0-32,0 0 32,0 16 32,0 0-32,0 0 64,0 0-64,0-16-32,0 32 32,0-16-32,0 0 0,0 0-352,0 0 192,16 0-32,-16 0 128,0 0 0,0 0 0,0 0 192,0 0-64,0 0-160,16-16 32,-16 16-96,0-16 64,0 16 128,16 0 0,-16-16-96,16 16 32,-16-16-32,0 16 0,0 0 128,0 0-32,0 0 64,0 16-64,-16 0 64,15-16-64,1 16 64,0 0-64,0 0 64,-16 0-64,16-16-224,0 0 96,0 0-448,16 0 288,-16-16 192,0 0 64,0 16 0,0-16 32,-16 16 384,16-16-224,0 16 768,-16 0-544,0 0-256,16 16-128,-16-16 32,16 0-32,-16 16-32,16-16 32,-16 0-128,0 16 64,16-16 96,-16 16-32,0-16-96,16 0 32,0-16-736,0 16 384,16-16-160,-16 16 320,16-16-32,0 0 160,-16 16 480,0 0-192,0-16 480,16 16-384,-32 0-192,16 0-96,0 16 0,0-16 0,0 0 0,0 0 0,0 16 0,-16-16 0,31 0-800,-15 0 448,0-16 0,0 16 224,0 0 160,16-16 0,-16 0-96,0 0 32,0 0-32,0 0 0,0 16 896,0-16-448,0 16 256,0 16-352,-16-16 512,16 16-416,-16 0 224,0 0-352,0 0-224,0 0-32,16-16 0,-16 0 0,16 0-448,16 0 256,0-16-896,0 0 608,0-16 0,-16 16 288,16 0 192,0 0 32,0 16 256,0-16-160,-16 16 864,0 0-544,-16 16 160,16-16-352,0 16-256,-16 0 0,15-16-64,1 16 0,0-16-640,0 0 384,0 0-96,0 0 256,16-16-32,-16 16 96,0-16-160,16 16 160,-16-16-320,0 0 256,0 16-96,0 0 160,0 0 768,-16 16-352,0 0 576,16 16-512,-16-16-64,0 0-192,0 0-32,0 0-32,16 0-672,-16-16 320,16 0-1728,0 0 1120,16-16-352,-16 16 704,0-16 352,16 0 128,0 0 128,0 16-32,-16-16-96,16 0 32,0 16 736,-16-16-384,0 16 704,0 16-576,0-16 0,-16 16-288,15 0-32,-15-16-64,16 16-64,0-16 32,0 0-320,0 0 160,16 0-864,-16 0 544,0-16-96,16 16 352,0-16 96,-16 16 96,16-16 0,-16 0 0,0 0 352,16 16-192,-16 0 544,0 0-384,-16 16 352,16-16-384,-16 16 64,0 0-224,0 0 64,16 0-96,0-16-128,-16 0 0,32 0-896,-16 0 512,16-16-192,-16 0 384,16 16 128,0-16 64,-16 0 32,16 16 0,-1-16 192,1 16-96,0-16 256,-16 16-224,0 16 736,0 0-480,0 0-96,-16 0-192,0 0 128,16 0-128,-16 0-32,16 0-32,0-16-384,0 16 192,0-16-736,16 0 512,-16-16 128,0 16 128,0 0 64,16-16 0,-16 0 64,0 0 0,16 0-96,-16 0 64,0 0 864,16 16-448,-16 0 896,-16 16-704,16 0 128,-16 0-416,0 0-32,0 0-160,0 0-480,16 0 192,0-16-1120,16 0 736,-16 0-320,0 0 544,16-16 64,-16 16 160,15 0 160,-15-16 0,16 0-96,16 16 32,-16-16 160,0 16-64,-16-16 256,16 16-192,-16 0 608,0 0-448,0 16 384,0 0-384,-16-16-96,16 16-96,-16 0 0,16-16-64,0 0-160,0 0 64,0-16-320,0 16 224,0-16 64,0 16 64,0-16 32,16 16 0,-16-16 64,0 16-32,0 0-160,0 0 64,0 0 96,0 0 0,-16 16-96,16 0 32,-16-16 160,0 16-64,16 0-96,-16-16 0,16 0 160,0 0-64,-1 0-96,1 0 0,0 0-32,0 0 0,16-16-448,-16 16 288,16 0 224,-16-16 32,16 0 0,0 16 0,0-16-32,-16 16 0,16 0 896,-16 0-480,-16 0 480,16 16-544,-16-16-160,16 16-128,0 0 64,-16-16-64,16 0-736,0 16 384,0-32-544,16 16 480,-16-16 96,0 16 160,0-16 96,16 0 0,-16 0 64,16 16-32,-16-16 128,16 16-96,-16-16 192,-1 16-160,1 0-32,0 16-32,0-16-192,0 16 96,-16-16 256,0 16-128,16 0-64,-16-16-32,0 0 32,16 16 0,0-16 0,0 0 0,0 0 0,0-16 0,0 16 0,0 0 0,16-16 64,-16 16-32,0 0-224,0 0 96,16 0-1568,-16 0 896,16-16-32,0 16 512,-16 0 960,0 0-352,0 16 1152,-16 0-832,0 0-64,0 16-384,0-16-128,16 0-32,-16 0-3008,16 0 1632</inkml:trace>
  <inkml:trace contextRef="#ctx0" brushRef="#br0" timeOffset="-43314.1343">7716 1806 3712,'16'-16'1408,"-16"16"-1120,32-17-64,-16 17-32,0 0-160,16-16-96,-16 16 32,0 0-608,16 0 352,0 0 96,-16 0 160,0 0 32,0 0 0,0 0 416,0 16-224,0-16-160,0 0-32,0 17 0,0-17 0,0 0 0,0 0 0,0 0 0,0 16 0,0-16 128,16 0-64,-16-16 32,0 16-32,0 0 512,0 0-320,0 0 608,0 16-480,0-16-128,0 16-160</inkml:trace>
  <inkml:trace contextRef="#ctx0" brushRef="#br0" timeOffset="-38927.1865">3195 927 5408,'-16'0'1984,"16"0"-1536,16 0-128,0 0 1664,-16 0-1152,0 0 1856,0 0-1536,16 0 831,-16 0-1119,0 0 0,16 16-512,-16-16 64,16 0-256,0 0 0,16 0-96,-16 0 288,16 0-160,0 0 160,-16 0-192,16 0 64,0 0-128,0 0-64,15 0 0,1-16 32,-16 16-32,16 0-32,0 0 32,-16 0-32,16 0 0,0 0 192,-16 0-96,0 0 192,0 0-192,0 0-256,0-16 96,0 16 160,0 0-64,-16-16 160,16 16-128,0 0-160,-1 0 32,-15-16 96,16 16 0,0 0-96,0 0 32,-16 0 96,16 0-32,0 0-96,-16 0 32,0 0 96,16 0-32,-16 0-32,0 0 32,0-16 32,0 16-32,-16 0-32,16-16 32,-16 0 160,0 16-96,-16-32 320,0 32-224,0-32 512,-16 16-384,0 0 0,0 0-192,-16 0 192,16 0-192,0 0-32,0 16-64,16-16-128,-16 16 64,17 0-32,15 0 0,-16 0 0,16 0 0,0 16 64,16-16 0,-1 0 0,1 16 0,16-16 0,0 16 0,16 0-160,0 0 96,0 16 160,0-16-32,0 32-160,0-16 32,-16 16 32,0 0 32,-16 0 64,0-16-32,-16 16 64,0 0-64,0-16 320,-16 16-160,0-16-96,0 0-64</inkml:trace>
  <inkml:trace contextRef="#ctx0" brushRef="#br0" timeOffset="-38125.8095">3499 448 7232,'0'0'2656,"0"0"-2048,0-16-192,-16 16 1280,32 0-1024,-16 0 864,0-16-896,0 16 863,0 0-863,0 0 384,0 0-576,0 0 0,0 16-256,16 0 256,16 0-256,-16 16-96,16 0-64,16 16-32,-16-16 0,16 0 128,-16 16-64,0-32 32,0 15-32,0-31 96,-16 0-96,0-15 544,0-1-352,0-16 480,-16 0-448,16-16-128,0 0-96,-16 16-160,16 0 64,0-16-256,-16 32 160,16-16-2080,-16 16 1248</inkml:trace>
  <inkml:trace contextRef="#ctx0" brushRef="#br0" timeOffset="10643.3308">4090 592 5824,'0'0'2144,"17"0"-1664,-17 0-128,0 16 2048,0-16-1376,-17 0 1152,17 0-1280,0 16 575,0-16-831,0 16 256,0 0-512,-16 0 96,16 0-320,0 16 0,0 0-96,-16-16-128,16 16 32,0-16-736,0-16 384,16 16-1855,-16-16 1247</inkml:trace>
  <inkml:trace contextRef="#ctx0" brushRef="#br0" timeOffset="10828.1662">4090 433 9632,'0'0'3584,"0"0"-2784,32-16-256,-32 16-128,32 0-352,-16 0-3904,16 0 2112</inkml:trace>
  <inkml:trace contextRef="#ctx0" brushRef="#br0" timeOffset="11997.4318">8227 320 7712,'-16'-16'2880,"16"0"-2240,0 16-192,0 0 2432,16 0-1664,-16 16 447,0 0-1023,0 0 256,16 16-544,-16 0 256,16 16-352,-16 0-288,16 0 0,0 0 128,-16 16-32,16-16 128,-16 0-128,16 0-224,-16-16 64,16-16 448,-16 0-160,16-32 608,0 16-416,0-32 768,0-16-640,0 0 320,16 16-480,-16-32 448,0 16-480,-16 0-192,16 0-128,-16 0 192,0 0-96,0 16-2368,0 0 1248,0 16-7647,0 0 4831</inkml:trace>
  <inkml:trace contextRef="#ctx0" brushRef="#br0" timeOffset="12361.7704">8771 703 7872,'0'-16'2944,"0"16"-2304,0-16-160,0 0 2400,0 0-1664,0 0 1151,0 16-1407,-16-16 480,16 0-864,-16 16 256,16-16-480,-32 16 160,32 16-288,-16 0 0,0 0-128,-1 16 0,17 0-32,-16 32 32,16-16-64,0 16-32,16 0 32,1-16-192,-1-16 96,0 16-1856,0-16 1024,0-16-2304,0 0 1825,0 0-5185,-16-16 3648</inkml:trace>
  <inkml:trace contextRef="#ctx0" brushRef="#br0" timeOffset="12529.2295">8563 863 11648,'16'17'4288,"-16"-17"-3329,48 0-255,-32-17-256,16 17-384</inkml:trace>
  <inkml:trace contextRef="#ctx0" brushRef="#br0" timeOffset="12713.0764">9042 415 11648,'-16'17'4288,"16"-17"-3329,0 0-255,0 16 1984,0-16-1600,16 0 992,0 16-1216,0-16 64,0 16-544,16-16-96,16 0-160,-16 0-512,16 0 192</inkml:trace>
  <inkml:trace contextRef="#ctx0" brushRef="#br0" timeOffset="12897.2444">9026 575 10720,'-32'16'3968,"32"-16"-3072,0 17-288,16-17 1023,0 0-1023,16 0 256,0 0-512,16 0-928,0 0 320</inkml:trace>
  <inkml:trace contextRef="#ctx0" brushRef="#br0" timeOffset="13196.9201">9569 560 13472,'-32'16'4991,"32"-16"-3903,-16 32-288,0-32 768,16 32-1024,0-16-64,0 0-320,16 16-192,0-16 0,16-16 160,-16 0-64,16-16-448,16 0 192,-16 0 96,0 0 64,0-32 32,0 32 0,-16-16 352,0 0-192,-32 0 1344,-16 16-832,0-16 896,0 0-896,-16 16-288,0 0-224,-16 0-1568,16 32 800,-16 0-8736,16 16 5153</inkml:trace>
  <inkml:trace contextRef="#ctx0" brushRef="#br0" timeOffset="28093.5835">2285 2045 3904,'0'-16'1440,"0"16"-1120,0 0-96,0 0 960,0 0-704,0 0 576,0 0-608,0 0 672,0 0-640,0 0 608,0 0-608,-16 0 736,16 0-704,-16 16 64,0-16-384,0 16 384,0-16-320,0 16 576,-16 0-449,16 0 417,-16 16-448,0 0 256,16-16-352,-32 16 0,16 0-160,0 16-128,0-16 0,16 0 96,-16 0-32,0 0 64,16-16-64,0 16-96,0-16 32,-16 16-2368,16-16 1313,0-16-6753,0 16 4352</inkml:trace>
  <inkml:trace contextRef="#ctx0" brushRef="#br0" timeOffset="28594.3142">2317 1885 7552,'-16'0'2816,"16"0"-2208,-16 0-160,0 16 1312,16-16-1056,-16 16 640,0-16-800,-16 16 287,16-16-511,-16 16 256,0 0-320,16 0 0,-16 0-160,16-16 0,-16 16-32,16 0-128,0 0 32,0-16 32,16 16 0,0-16 0,0 0 0,0 0-96,16 0 64,0-16-32,0 0 0,16 0-96,-16 16 96,16-16-32,0 16 32,16 0 192,-16 16-64,0 0 480,0 16-320,-16 0-32,0 0-96,-16 16-160,16-16 32</inkml:trace>
  <inkml:trace contextRef="#ctx0" brushRef="#br0" timeOffset="29557.447">240 3260 5472,'0'16'2016,"0"-32"-1536,16 32-160,-16-32 896,16 16-736,0 0 352,0-16-480,16 0 288,0 0-352,-16-32 128,16 16-256,-16-16-128,16 16-64,0-32 96,-16 16-32,0 0-288,16 0 128,-32 0-512,16 16 352,0 0 288,-16 0 0,0 16 800,0 16-416,0 16 512,-16 0-480,0 16-96,16 0-192,-16 16-96,0-16 0,16 0-128,0 0 64,-16 0 224,32 0-96,-16-16-32,0 0-32,16-16-32,-16 0 0,16-16 0,0-16 0,0 0-352,0-16 192,0 0 64,0 16 64,0-16 96,0 16-32,-16 16 1120,0 16-640,0 0 479,0 16-543,0 16 0,0 16-256,0-16-96,0 16-64,0-16-480,0 16 256,0-16-3647,0 0 2111</inkml:trace>
  <inkml:trace contextRef="#ctx0" brushRef="#br0" timeOffset="29911.2231">783 3003 7296,'0'16'2720,"0"-16"-2112,0 32-192,0-32 1056,0 32-896,0-32 192,0 32-448,0-16-224,0 0-32,0 0 0,0 0-32,0-16 832,0 16-480,0-16 192,0 0-321,0 0 385,0 16-352,0-32 352,16 16-352,0-16 0,0 0-192,0 0 96,0-16-128,0 0-96,16 16 0,-16 0-832,0 0 480,0 0-2943,-16 0 1855</inkml:trace>
  <inkml:trace contextRef="#ctx0" brushRef="#br0" timeOffset="30095.0896">879 3147 11136,'16'16'4128,"-16"-16"-3200,16 16-289,-16 0 641,16-16-832,-16 16-32,16 0-256,0-16 96,0 16-160,0-16-1920,-16 17 960,16-17-8031,0 0 4927</inkml:trace>
  <inkml:trace contextRef="#ctx0" brushRef="#br0" timeOffset="30310.7038">1118 2861 12288,'16'0'4575,"-16"0"-3583,16 16-256,-16-16 928,16 0-1056,0 0 128,0 0-448,0 0-288,0-16 0,0-1-2336,16 1 1280,-16 16-5855,0-16 3871</inkml:trace>
  <inkml:trace contextRef="#ctx0" brushRef="#br0" timeOffset="30526.8021">1150 3003 10208,'0'0'3776,"0"0"-2912,16 17-256,0-17 927,0 16-959,0-32-96,0 16-288,17 0-1056,-17-17 448</inkml:trace>
  <inkml:trace contextRef="#ctx0" brushRef="#br0" timeOffset="30779.6761">1438 2892 11040,'-32'32'4096,"32"-32"-3168,-16 32-289,16-16 577,0 0-800,0 0 256,0 0-384,16 0-32,0 0-160,0 0 96,0-16-128,16 0 32,0 0-32,0-16-768,0 0 416,-16 0-256,0-16 320,-16 0 736,16 0-256,-32 0 928,0 0-704,-16 0 0,16 16-288,0 16-256,-16 16 0</inkml:trace>
  <inkml:trace contextRef="#ctx0" brushRef="#br0" timeOffset="30995.7855">1790 3019 13056,'-17'17'4831,"17"-17"-3775,0 16-256,0-16 1088,0 0-1184,0 0-288,0 0-256,0 0-736,0 0 320</inkml:trace>
  <inkml:trace contextRef="#ctx0" brushRef="#br0" timeOffset="31394.6426">1933 2700 11136,'0'16'4128,"0"-16"-3200,-16 16-289,0 16 1153,16-32-1120,0 32 704,0 0-800,0 16 480,-16-16-608,16 16-256,16-16-96,-16 0-96,0 0 0,16 0 64,0-32-32,16 16-576,0-16 288,-16-16-448,0 16 384,16-16 160,-16 0 128,-16 0 576,0 0-288,-16 0 1248,16 16-864,-32 0 32,32 0-448,-32 0-992,32 0 416,-32 16-7487,32-16 4319</inkml:trace>
  <inkml:trace contextRef="#ctx0" brushRef="#br0" timeOffset="455194.6103">8818 3115 12288,'0'-16'0,"0"0"-32,0 16 2080,0 0-1120,0 0 895,0 16-1055,-16 0 64,16 0-480,0 16 352,0 0-416,0 16 0,0 16-160,-16 16 64,16 0-128,0-16-160,16 0 32,-16-16 160,0 0-32,0-16-32,16 0 0,0-32 736,-16 16-416,16-32 480,-16 16-480,16-48 480,16 16-512,-16-32 352,16 16-384,-16-32 0,16 16-192,16 0-64,0 16 0,0 0-128,0 0 64,-16 16-384,16 16 192,-16 0-2208,0 16 1344</inkml:trace>
  <inkml:trace contextRef="#ctx0" brushRef="#br0" timeOffset="455426.22">9058 3483 12896,'0'16'4767,"0"-16"-3711,0 16-288,16 0 1120,0 16-1184,0 0 416,0 0-640,0 16-384,0 0-64,0 0 96,0-16-64,0 0-2976,16-16 1568</inkml:trace>
  <inkml:trace contextRef="#ctx0" brushRef="#br0" timeOffset="455579.0748">9506 3642 12480,'-17'48'4607,"17"-48"-3583,0 48-288,0-16-32,0-16-544,0 0-64,17 0-64,-17 0-1728,0 0 928</inkml:trace>
  <inkml:trace contextRef="#ctx0" brushRef="#br0" timeOffset="456025.9036">9377 3371 8544,'0'16'3168,"0"-16"-2464,0 16-192,16 0 640,0 0-736,0 0-96,0 0-192,16-16-32,0 16-64,-16 0 480,16-16-288,0 16 415,-16 0-383,16 0 96,-16 0-224,0 0-128,0 16-32,0-16-32,0 16 0,-16 0 0,16 0 0,-16-16 256,0 0-96,0 0-32,0 0-32,-16-16-32,16 16 0,0-32 0,0 16 0,0-16 64,16-16-32,-16 0 320,16 16-160,0-32 384,0 32-320,0-16 736,0 16-576,16 0 320,-16 16-448,16 0 416,0 16-416,-16 16 0,16 0-160,-16 0-160,0 0 0,16-16-672,-16 16 384,0 0-4096,0-16 2433</inkml:trace>
  <inkml:trace contextRef="#ctx0" brushRef="#br0" timeOffset="456364.0403">10128 3547 9568,'-16'16'3520,"16"-16"-2720,16 0-256,-16 16 1919,0-16-1471,16 16 160,0 0-704,0 0 0,16 0-288,-16-16-128,16 0-64,-16 0 224,16-16-96,-16 0-320,0 16 128,0-32-256,-16 16 192,0 0 64,0 0 96,-16-16 352,0 32-192,0 0 544,-16 16-384,16 16 288,-16 16-352,16 0-64,-16 0-128,32 0 32,0 0-64,16-16-2208,0-16 1184</inkml:trace>
  <inkml:trace contextRef="#ctx0" brushRef="#br0" timeOffset="456846.0514">10687 3578 8384,'-16'32'3104,"16"-32"-2400,-16 32-224,0-16 384,16 0-576,-16 0-160,16 16-128,-16-16-576,16 0 320,-16-16-608,16 16 512,0-16 0,0-16 224,0 0-32,0 0 64,16 0 64,0 0 32,0-32 192,16 32-96,-16-16 672,16 16-416,-16-16 800,16 32-640,-16-16 416,0 32-576,0-16 32,-16 16-224,16 16-96,-16-16-32,16 16-672,-16 0 352,16-16-1312,-16 16 928,16-32 0,-16 32 416,16-32 160,0 16 96,0-32 896,0 0-480,0 0 832,0 0-736,0-16 256,0 0-448,16 0 735,-16 16-607,0 0 864,0 16-736,-16 16 320,16-16-512,-16 32-256,0 0-128,0 0-160,0 0 96,16-16-2304,0 0 1312</inkml:trace>
  <inkml:trace contextRef="#ctx0" brushRef="#br0" timeOffset="457195.7385">11342 3498 9216,'-32'0'3424,"32"0"-2656,-16 48-224,0-32 1472,16 16-1217,-16 0 97,16 0-544,0 0-96,0 0-160,16 0-128,0-16 0,0 0-320,16 0 192,-16-32-1152,16 16 737,-16-32-97,16 16 416,-16-16 224,0 0 32,-16-32 1408,0 32-737,0-32 833,0 16-864,-16 16 512,16 0-672,0 32 32,0 16-320,16 16-32,0 16-96,0 0 160,16 0-128,0 0-1440,0 0 736,0-16-5503,0 0 3391</inkml:trace>
  <inkml:trace contextRef="#ctx0" brushRef="#br0" timeOffset="457426.7755">11758 3035 11296,'-16'48'4192,"16"-48"-3264,-16 48-257,16-16 1889,0 0-1536,0 16 224,16 16-768,0 0 0,-16 16-320,0-16 0,16 0-96,-16 0-960,17-16 480,-17-16-4000,0 0 2465</inkml:trace>
  <inkml:trace contextRef="#ctx0" brushRef="#br0" timeOffset="458080.4123">11582 3403 11648,'-16'-32'4288,"16"32"-3329,32 0-255,-16 0 576,0 0-832,16 0-96,0 16-224,16-16-672,0 16 288,0-16-1792,16 16 1121,-16 16-353,0-16 736,0 16 352,-16 0 128,0 0 416,-16 0-192,0 0 992,16 0-640,-32-16 319,16 16-479,0-16-64,-16-16-160,16 0-800,-16 0 384,0 0-2527,0-16 1567,0-16-864,0 0 1248,0-16 1952,-16 0-544,0-16 1824,0 0-1344,-16 16 1503,16 0-1471,0 32 320,16 0-800,0 0-128,16 16-288,0 0-32,16 0-64,16 16-256,-16 0 96,16-16-2368,-1 0 1376,1 16-2527,0-16 2047,-16 0-160,0 0 1056,0 0-416,0 0 608,-16-16-32,16 16 320,-16 0 96,0 0 96,-16-16 2112,16 16-1152,-32 0 1920,0 0-1632,0 16 1791,0 0-1759,-16 0 1088,0 16-1408,0 0 640,16 0-928,-16 16 896,16 0-896,0 0 512,0-16-672,16 16 0,0-16-320,16 0-32,0 0-96,16 0-192,0-16 64,16-16-2016,0 0 1152,16 0-4576,0-16 3104</inkml:trace>
  <inkml:trace contextRef="#ctx0" brushRef="#br0" timeOffset="458512.0562">13132 3307 13632,'0'-16'5055,"0"16"-3935,-16 0-320,16-16 1344,0 16-1344,-32 0 96,16 0-544,-16 0 96,0 16-224,-16-16-288,16 16 32,-32 16 0,16 0 32,0-16 64,16 16-32,0 0-96,32 0 32,0-16-32,16 0 0,16-16 64,16 16 0,0-16-160,16 16 96,0-16-32,0 16 32,0-16-448,16 16 288,-16 16-256,-16-16 288,0 16 96,-1-16 64,-31 16 448,-16-16-224,-16 16 704,0-16-512,-31 16 320,-1-16-416,0 0-576,0 0 128,-32 0-8384,16 0 4673</inkml:trace>
  <inkml:trace contextRef="#ctx0" brushRef="#br0" timeOffset="469053.5823">7460 4601 8736,'-16'0'3232,"0"0"-2528,16 0-192,0 0 1760,0 0-1344,0 0 1535,16 0-1407,0 0 448,0 17-896,0-17 736,0 16-768,0-16-32,16 16-320,0-16 0,16 16-128,-16-16-1248,16 0 608</inkml:trace>
  <inkml:trace contextRef="#ctx0" brushRef="#br0" timeOffset="-4187.9762">20798 3593 7392,'-16'0'2720,"32"0"-2080,-16 0-224,0 0 864,0 16-800,0-16 512,0 0-576,0 0 608,0 0-576,16 0 351,-16 0-479,0 0 480,0 0-480,16 0-64,0 0-160,-16 0 0,16 0-64,0 0-96,0 16 32,0-16-32,0 16 0,-16 0 128,0-16-32,0 16 192,-16 0-128,16 0-32,0 0-32,-16-16-32,0 0 0,0 0 960,0 0-512,-16 0 32,32-16-288,-16 0-64,16 16-64,-16-32 224,16 32-160,0-32-192,16 16 32,-16 0 64,16 0 0,0 16-160,0-16 64,0 16 32,0 0 32,16 0 0,-16 0 0,0 16 0,16 0 0,-32 0 0,16 0 0,-16 0 64,0 16-32,-16-16-32,0 0 32,0 0 576,0-16-320,0 0 448,-16 0-416,16 0-32,0 0-160,16-16-96,-16 0 0,0 0-32,16 0 0,0 0-96,0 0 64,0 0 32,0 0 0,16 0-96,0 0 64,16 0-32,-16 0 0,0 0 128,16 16-32,0 0-96,-16 16 32,16 0 160,-16 0-64,0 16-96,-16-16 0,0 16 96,0-16-32,0 16-32,-16-16 32,0 0 32,0 0-32,-16-16 416,16 16-256,0-32 128,0 16-192,0-16-64,0 0-32,0-32 32,16 16-32,16-16-96,-16 16 32,16 0-32,0 0 0,16 16 64,-16 16 0,16 0 128,0 16-64,-16 16 128,16-16-128,-16 0-1152,-16 16 576</inkml:trace>
  <inkml:trace contextRef="#ctx0" brushRef="#br0" timeOffset="37230.3353">20942 3609 6656,'0'32'2464,"0"-48"-1920,0 16-160,0 0 1472,0 16-1088,16-16 1248,-16 16-1152,0-32 543,16 16-831,0-16 480,0 0-608,0 0 192,0 16-384,-16-16 0,16 16-160,0 0 0,0 0-32,-16-16-128,16 32 32,0-16 96,-16 0-32,0 0 192,0 16-128,-16 0 192,16 0-192,-16-16 192,0 16-192,-16-16 256,16 0-224,0 0 160,-16 0-160,16 0 64,0-16-96,0 0 0,16 0-32,-16 0-64,16 0 32,0-16 32,16 16-32,-16 0 64,16 0-64,0 16-160,0-16 64,0 16 96,16 0 0,0 16-160,0 16 64,-16 0-192,16 0 160,-32 0-32,16 0 64,-16 0 192,0 0-64,0-16-32,-16 16 0,0-16 224,0 0-128,0-16 320,0 16-256,-16-16-32,0-16-96,16 0-64,0 0 32,0 0-32,16 0 0,-16-16 64,16 0-32,0 16-96,0 0 32,0 0 32,0 0 0,16 0-96,0 0 64,16 16 96,0 0-32,-16 0-32,16 16 32,-16 0-192,0 16 96,-16-16 96,0 16 0,-16-16 256,0 16-160,0-16 96,-16 16-128,16-32 288,0 16-192,-16-16 160,0 16-192,16-32 128,0 16-160,0-16 64,0-16-96,0 0-128,16 16 0,0-32-256,0 32 160,16-16-96,0 16 128,0 16 64,0 16 32,0 0-96,0 0 64,-16 0 160,16 16-64,-32-16-1280,16 16 640,0-16-6464,0 0 3905</inkml:trace>
  <inkml:trace contextRef="#ctx0" brushRef="#br0" timeOffset="40533.1392">21038 3609 4480,'0'0'1664,"0"0"-1312,0 16-64,0-16 608,0 0-544,0 0 896,0 0-672,0 0 960,0 0-864,-16 0 736,16 0-800,0-16 384,0 16-576,0-16-96,0 1-192,0-1 256,0 0-193,0-16 449,0 0-352,16 0 448,-16 0-448,0 0 288,16 0-320,-16 0 128,16 0-224,-16 0 288,16 0-256,0 0-32,-16 0-96,0 0 512,0 16-320,0-16 192,0 0-288,0-16 0,16 32-96,-16-31-64,0 15 32,16-16-128,-16 16 64,0-16 160,0 16-64,0 0-32,0 0 0,0-16 160,0 32-96,0-16-320,0 0 128,0 0 160,0 16-32,0-16 0,0 0 0,0 0-32,0 16 0,0-16-160,0 0 96,0 1 96,0-1 0,0-16 64,0 16-64,0-16 64,0 0-64,0 16-96,16-16 32,-16 16 96,0 0-32,0 0-160,0 0 64,0 0 96,0 16 0,0-16-32,0 16 32,0-16-32,0 16 0,0-16 0,0 16 0,0-15 0,0 15 0,0-16 64,0 16-32,0-16-160,0 16 64,0 0 160,0 0-32,0 0-224,0 0 64,0-16 192,0 32-64,0-16 0,0 0 0,0 16-32,0 0 0,-16 0 128,16 16-64,-32 0-320,16 0 160,0 16 96,-16 0 0,16 0 0,0 0 32,-16 16-128,16-16 64,0-17 32,0 17 0,0-16 64,0 0-32,16 0-96,-16-16 32,16 0 96,0 0-32,16-32-160,-16 16 64,16-16 160,0 1-32,0-17-32,16 0 0,0 0-128,0 0 64,16-16 32,-16 32 0,16-16 0,-16 32 0,16 0 64,-16 0-32,-16 32 192,16 0-128,-16 16 192,0 0-192,-16 16-32,16 0-32,-16 0-1024,0-16 544,-16 0-4832,16 0 2913</inkml:trace>
  <inkml:trace contextRef="#ctx0" brushRef="#br0" timeOffset="40917.5643">21614 910 11136,'0'16'4128,"0"-16"-3200,0 32-289,0 0 1441,0-16-1280,0 16 800,0 0-928,0 16-224,0 0-288,-17 0 32,17 16-128,0-16-800,0 0 384,-16-16-2592,32-16 1632,-16-16-5631,0 0 3871</inkml:trace>
  <inkml:trace contextRef="#ctx0" brushRef="#br0" timeOffset="41101.8363">21485 847 11232,'0'0'4128,"0"0"-3200,16-16-257,0 16 1473,0 0-1312,16-16 576,0 16-832,16-16-32,16 0-352,0 16-32,0-16-96,0 0-320,0 16 128,-16-17-3136,0 17 1824</inkml:trace>
  <inkml:trace contextRef="#ctx0" brushRef="#br0" timeOffset="41282.1528">21629 1102 10880,'-16'0'4032,"16"0"-3136,0 0-257,16 0 1089,0 0-1088,16-16 0,16 16-384,0-16-160,0-16-64</inkml:trace>
  <inkml:trace contextRef="#ctx0" brushRef="#br0" timeOffset="42349.1435">21453 576 8544,'-16'-32'3168,"16"32"-2464,0 0-192,0 0 2112,0 0-1537,0-16 929,0 16-1216,16 0 352,-16 0-672,16 0 160,0 0-384,16-16 352,0 16-352,32 0 32,-16 0-192,32 0 288,-16 0-192,32 0-32,-32 0-96,16 0 96,-32-16-96,0 0 192,-16 16-160,0-16 448,-32 16-288,0-16 224,-16 0-256,0 0-768,-16 0 288,0-16-6880,0 32 3905</inkml:trace>
  <inkml:trace contextRef="#ctx0" brushRef="#br0" timeOffset="46652.9923">22508 560 8896,'-16'-16'3296,"16"0"-2560,0 32-224,0-16 2112,0 0-1537,-16 16 769,16 0-1088,-16 16 64,16-16-512,0 16 160,0 16-256,-16 0-64,16 0-96,-16-16 160,16 16-128,-16-16-32,0 0-32,16-16-128,0 0 64,0-32-384,0 0 192,0-32 320,16 16-32,-16-16-128,16 0 0,-16-16 608,16 32-320,0 0 640,-16 0-480,16 0 288,0 16-384,0 0 128,0 16-256,16 16 288,-16 0-256,0 16-256,0 16 32,0 0 288,0 0-160,-16 0-1824,16-16 896,0 0-3104,0-16 2208</inkml:trace>
  <inkml:trace contextRef="#ctx0" brushRef="#br0" timeOffset="46868.8198">22780 368 12960,'0'32'4799,"0"-32"-3711,0 32-320,0 0 1248,0-16-1248,-16 16 896,16 16-960,0 32 480,-16-16-704,-1 16 32,17 0-320,-16-16-2016,16-16 992,-16 0-7551,16-1 4607</inkml:trace>
  <inkml:trace contextRef="#ctx0" brushRef="#br0" timeOffset="48570.1784">21038 3643 5216,'0'0'1952,"-16"0"-1536,16-16-96,0 16 1088,0 0-832,0 0 608,0 0-672,0 0 416,0 0-512,0 0 1024,0 16-800,0-16 704,0 16-801,-16 0 449,16 0-576,-16 16 192,16 0-352,0-16 128,0 16-224,0 0 0,0 0-96,0 16 160,0-16-128,-16 32 448,16-16-288,0 16-128,0 0-64,0 0-64,0-1 0,0-15 128,0 0-64,0 16-160,0-16 32,0 0 320,0 0-160,0 16 128,0-16-128,0 0-64,0 0 0,16 16 32,-16-32-32,0 16-32,16-16 32,-16 0 160,0 15-96,0-15-160,0 0 0,0 0 32,0 0 32,0-16 64,0 16-32,0 0-32,0 16 32,0-16-128,0 0 64,0 16 224,0-16-96,0 16-256,0-16 96,0 16 64,0-16 32,0 0-96,0 0 32,0-16 96,0 16-32,0-16 128,0 15-96,0-15-32,0-16 0,0 16 96,0-16-64,-16 16 320,16-16-192,-16 0 160,0 0-192,0 0 64,16-16-128,-16 0 96,0 16-128,0-16 32,0-15-32,0 15 160,0 0-128,-16-16-96,32 16-32,-16 0-128,0 0 96,16 0 32,-16 16 32,16 0-160,0 0 96,0 16 96,0-16 0,16 16-160,-16 0 64,16 0-32,0 16 32,0-16 192,0 15-64,0-15-160,0 16 32,16-16-32,-16 16 32,16 0 352,0 0-192,0-16-160,0 16 32,0-16 64,0 16 0,0-32 416,0 16-256,0-16 128,0 0-192,-16-16 352,16 0-256,0 0-256,-16 0 0,-16-16-1632,16 16 928,-32 0-7167,16-16 4351</inkml:trace>
  <inkml:trace contextRef="#ctx0" brushRef="#br0" timeOffset="49670.89">21677 5656 7552,'-16'0'2816,"16"-16"-2208,-16 16-160,16 0 1792,0 16-1312,0 16 640,0-16-961,0 16 33,0-16-384,-16 16 96,16 0-192,0 0-64,0 0-64,-16-16 96,32 0-64,-16-16 320,0 16-192,0-32 384,0 16-320,16-32 288,-16 32-288,16-32 0,0 0-160,0 0-128,0 0 0,0 0-32,0 0 0,0 32 0,0-16 0,0 32 192,0-16-64,0 16-32,0 0 0,0 16 96,-16-16-64,0 0-96,0 16 0,0-16 32,0 0 0,0-16 128,0 0-64,16 0-96,-16 0 0,16-16-32,16 0 0,-16-16 128,0 16-32,16-16 192,-16 16-128,0-16 544,16 0-384,-16 16 256,0 16-288,0 16-128,0 0-64,-16 16 96,0 0-64,16 16-224,-16 0 64,16 0-2560,0-16 1440,0 0-5759,0-16 3903</inkml:trace>
  <inkml:trace contextRef="#ctx0" brushRef="#br0" timeOffset="50191.4985">22412 5560 10880,'-16'32'4032,"16"-32"-3136,-32 48-257,16-16 1793,16 0-1472,-16 0 448,0 0-832,16 16-192,0-16-256,0 0-32,16-16-32,0 0-416,16 0 224,0-16-896,0 0 576,0-16-352,-16 16 448,16-32 0,0 16 192,-32-16 96,16 0 64,-16-16 352,16 0-192,-32 0 544,0 0-384,0 0 704,0 32-576,0 0-160,16 16-160,-16 32 32,16-16-96,0 16-96,16 0 0,0 0 96,16 0-32,0 16 64,0-16-64,0 32-96,0-32 32,0 32-960,0 0 544,-16 16-736,16-17 672,-16 1 192,0 0 192,-16-16 1952,0 0-992,-32 0 1984,16 0-1600,-48-16 1120,16 0-1376,-16-16-192,0 16-512,-16-32-320,16 16 32,0-32-2400,16 16 1344,-16 0-7040,16 16 4513</inkml:trace>
  <inkml:trace contextRef="#ctx0" brushRef="#br0" timeOffset="54074.5518">20927 3659 5632,'0'0'2112,"0"0"-1664,0 0-96,0 0 1344,0 0-992,0 0 640,0 0-800,0 0 128,0 0-384,-16 0 384,16 16-384,0-16 288,-16 0-320,0 0 416,16 0-385,-32 0 289,32 0-320,-32 0 64,32 0-192,-32 0-64,32 0-32,-32 16 96,16-16-64,-16 0 128,16 0-128,0 0 320,-16 0-192,16 0 160,0 0-192,-16 0 224,16 0-256,-16 0 448,16 16-320,-32-16 224,16 16-256,0-16 224,0 16-256,0 0-32,16-16-96,-16 16 96,16-16-96,-15 16 128,15-16-128,0 0 128,0 0-128,0 0 256,0 0-192,0-16 160,0 16-160,0 0-64,0 16-32,0-16-32,0 0 0,0 0 0,0 0 0,0 0 0,0 0 0,0 0-96,0 0 64,0 0 96,0 0-32,-16 0-32,16 0 32,0 0-128,-16 0 64,0 0 32,16 0 0,0 0 64,-16 0-32,16 0-96,0 16 32,-16-16 160,16 0-64,0 0-32,0 0 0,-16 0-192,16 16 96,0-16 160,0 0-32,0 0-32,0 16 0,0-16 32,0 0-32,1 0 128,-1 0-96,0-16 32,16 16-32,-32 0 96,32 0-96,-16 0-96,0 0 0,0 0 96,16 0-32,-16-16-96,0 16 32,0 0 224,0 0-96,0-16-256,0 16 96,0-16 0,16 16 64,-16 0 192,0-16-96,16 16-256,-16 0 96,16-16 0,0 16 64,0-16 0,16 16 0,-16-16-96,16 16 64,0-16 32,16 0 0,0 0-96,-16 16 64,16-16-192,-16 16 128,16-16 96,-16 16 32,0 0-160,0 0 64,-16-16 32,16 32 32,-32-16 0,16 16 0,-16-16-352,0 16 192,0 16 128,0-32 32,-32 32-192,32 0 96,-32-16 192,16 16-64,-16-16 0,16 16 0,0 0-128,0-16 64,0 16 384,16 0-192,16 16 128,0-16-160,16-16 64,0 16-96,32-16 96,0 0-128,0-16-1376,16 0 736,0 0-7615,0 0 4511</inkml:trace>
  <inkml:trace contextRef="#ctx0" brushRef="#br0" timeOffset="54943.9283">19041 2748 8800,'0'0'3264,"0"0"-2528,-16 16-224,16 0 1920,0-16-1441,0 32 801,16-16-1056,-16 32 160,17-16-544,-17 16-192,0 0-96,0 0 128,0 0-96,-17-16-736,17 0 352,0 0-3423,0-16 2047</inkml:trace>
  <inkml:trace contextRef="#ctx0" brushRef="#br0" timeOffset="55175.1584">18785 2606 11456,'0'-17'4256,"0"17"-3297,32-16-287,-32 16 1472,32-16-1312,16 16 512,0-16-800,16 16-32,0-16-320,0 16 32,0 0-128,-16-16-192,0 16 32,0 0-2080,-16 0 1184,0 0-4543,0 16 3071</inkml:trace>
  <inkml:trace contextRef="#ctx0" brushRef="#br0" timeOffset="55359.3819">18993 2940 11296,'0'16'4192,"0"-16"-3264,32 0-257,-16 0 1537,16 0-1344,0 0 416,16-16-736,-16 0-352,16 0-96,-16-16-736,0 16 352,0 0-5023,0 0 2911</inkml:trace>
  <inkml:trace contextRef="#ctx0" brushRef="#br0" timeOffset="55828.9302">19776 2317 6880,'0'-16'2560,"0"16"-1984,0-16-160,0 16 1184,0 0-960,-16-16 928,16 16-896,-16-16 704,0 16-769,-16 0 225,16 0-480,0 16 448,0-16-480,0 16 160,16 0-320,-16 0 352,0 16-288,16-16 448,0 16-384,0 0-64,16 0-128,0 0-160,0 0 32,0-16 96,0 16-32,0 0-864,0-16 448,0-1-1312,0 1 928,-16 0-3423,16-16 2335</inkml:trace>
  <inkml:trace contextRef="#ctx0" brushRef="#br0" timeOffset="55976.0796">19568 2526 10208,'16'0'3776,"-16"0"-2912,32-17-256,-16 17 639,0 0-799,16 0-224,0 0-192,0 0-2303,-16 0 1247</inkml:trace>
  <inkml:trace contextRef="#ctx0" brushRef="#br0" timeOffset="56594.8061">19920 2509 7040,'0'0'2624,"0"0"-2048,0 16-128,0-16 704,0 0-704,16 16 736,-16 0-672,0-16 448,16 16-544,-16 0 192,0 16-352,0-16-160,0 0-32,16 16-1,-16-16-31,0-16 64,0 0-64,16 0 672,-16 0-352,16-16 448,-16 16-448,16-32 128,-16 32-320,16-16-224,0 0 32,0 0 128,0 0-32,-16 0-160,16 16 32,0-16-1856,-16 16 1024</inkml:trace>
  <inkml:trace contextRef="#ctx0" brushRef="#br0" timeOffset="56814.0293">20000 2636 4896,'-16'0'1824,"16"0"-1440,32 16-96,-32-16 2048,16 16-1344,-16 0 1504,16 16-1440,-16-16 160,16 16-704,-16 0-416,0 0-64</inkml:trace>
  <inkml:trace contextRef="#ctx0" brushRef="#br0" timeOffset="57561.1076">18818 2301 6240,'-16'0'2304,"16"0"-1792,-16 0-160,16 0 1152,-16 16-896,0-16 672,16 0-736,-16 0 288,16 0-512,-16 0-96,16 0-128,-16 0 416,16 0-288,0 0 320,0 0-288,0 0 767,16 0-575,-16 0 640,0 0-608,16-16 32,16 16-320,0-16 32,0 16-128,16-16 160,0 16-160,16-16-96,0 16-32,-16 0 32,16 0 0,-16 0 64,0 0-32,-16 0-32,0 0 32,-16 0 320,16 0-192,-32 0 768,16-16-512,-32 16 32,16-16-288,-16 0 128,16 0-192,-16 0-448,0-16 160,0 16-4064,0 0 2336</inkml:trace>
  <inkml:trace contextRef="#ctx0" brushRef="#br0" timeOffset="527912.8214">17828 6119 5888,'0'0'2176,"-16"0"-1664,16 0-160,0 0 1344,0 0-992,0 16 1056,16 0-1024,0 0 1056,0 0-1024,0 16 447,0-16-703,16 16 288,-16 0-480,16 16 128,-16-16-288,32 16 224,-16 0-256,16-16 160,0 15-160,0 1 224,15 0-224,-15 0 160,0 16-160,0 0 160,0-16-192,-16 16 256,0-16-224,-16 0 32,16 0-96,-16 0-64,16-16 32,0 0-32,-16 0 0,0-16 64,16 16-32,-32-16 256,32 16-160,-32-16 256,16 0-256,0-1 32,-16 1-96,16-16 96,0 16-96,-16-16-32,0 0 0,0 0 32,0 0-32,0 0 256,0 16-160,0 0 96,-16-16-128,0 0 224,0 16-192,0-16 384,-16 0-288,0-16 32,0 16-160,-16 0-64,0 0 0,0 0-32,16 0 0,-16 0 64,16 0-32,0 0-96,16 0 32,0 0-32,0 16 0,16-16-96,16 0 96,0 0 96,16 0 0,0 16-32,16 0 32,-16 0-32,16 0 0,0-16-96,16 16 64,-16-16 224,0 0-96,16 0-256,0-16 96,-16 0 288,0 16-128,-16-32 64,16 16-96,-17-32 384,1 32-256,-16-15 192,-16-1-224,0 0 224,0 0-256,-16 0-32,0 0-64,-15 0-2432,-1 16 1312,16-16-8223,0 16 5151</inkml:trace>
  <inkml:trace contextRef="#ctx0" brushRef="#br0" timeOffset="529492.9892">20081 7174 7296,'-16'32'2720,"0"-32"-2112,16 32-192,0-16 992,0 0-864,-16 32 832,16-16-768,-16 16 800,0 16-801,0 0 257,0-16-512,0-16 288,16 16-352,-16-32 128,16 0-256,0-48 352,0 16-288,0-32-128,16 16-32,-16-32 0,16 16-32,0 0-96,-16 0 32,16 0 160,-16 0-64,16 0-160,0 16 32,-16 0 96,16 0 0,-16 16-224,16 0 96,-16 16 32,16 0 64,-16 16-96,16 0 64,0 0 32,-16 16 0,32 0 0,-16 0 0,16 0 0,0 0 0,0 16-352,0 16 192,0-16-736,-16 0 512,0 0 32,-1 0 224,-15 0 736,-15-16-352,-17-1 1536,0-15-992,-16 0 288,16 0-672,-16-16-160,0 0-160,16-32-704,-16 16 320</inkml:trace>
  <inkml:trace contextRef="#ctx0" brushRef="#br0" timeOffset="529993.0281">20544 7173 10048,'-16'-32'3712,"16"32"-2880,0 0-224,0-16 1983,0 32-1535,0-16 928,16 0-1184,16 16 768,0 0-896,0 16 416,0-16-608,16 16-192,0 0-192,16 16-160,-16 0 32,16 0-960,0-16 544,-16 0-2304,0 0 1568,-16-16-4927,0 0 3423</inkml:trace>
  <inkml:trace contextRef="#ctx0" brushRef="#br0" timeOffset="530212.2358">21200 7062 10144,'-32'0'3744,"32"0"-2912,-32 32-224,0 0 2207,0-16-1663,-16 16 1024,0 16-1280,0 0 288,0 16-704,-16 0-128,16-16-224,0 16-160,16-16 0,0-16-2656,16 0 1472</inkml:trace>
  <inkml:trace contextRef="#ctx0" brushRef="#br0" timeOffset="530762.8748">21678 7157 8480,'0'-16'3136,"0"16"-2432,0 0-224,0 16 2016,0-16-1472,0 0 991,0 0-1151,0 16 640,0-16-864,0 16 512,0-16-672,-16 16 384,16 0-512,-16 0-96,-16 0-160,16 0 0,0 0-64,-16 16-96,16-16 32,0 16 96,0 0-32,0 0-160,16 0 64,-16 0 32,16 0 32,0-16 128,16 0-64,-16 0-32,16 0 0,0 0-32,16 0 0,0 0 64,0 0-32,0-16-96,16 32 32,-16-32-480,0 16 288,0-16-4064,16 16 2368</inkml:trace>
  <inkml:trace contextRef="#ctx0" brushRef="#br0" timeOffset="531193.4641">22349 7301 11808,'-32'0'4352,"32"0"-3361,-32 32-287,16-16 1440,16 0-1312,-32 32 512,32-16-800,-16 16 96,16 0-352,16-16-192,-16 16-32,32-16-64,0 0 0,32-32 64,0 0-32,0-32-576,0 16 288,16-32-96,-16 16 192,-16-16 32,0 0 64,-16 0 256,-16 16-96,-16-16 1248,0 0-768,-48 0 768,16 16-800,-32-16 384,0 32-576,0 0-224,16 16-128,-16 16-1408,32 16 768,0 0-5120,16 16 3200</inkml:trace>
  <inkml:trace contextRef="#ctx0" brushRef="#br0" timeOffset="534733.1952">20432 8195 9056,'0'0'3360,"0"0"-2624,16 0-192,-16 16 960,0 0-928,16 0 543,0 16-639,0 0 416,0 16-480,16 0 128,0 0-320,0 0-288,0-16 32,0 16 64,0-32 0,0 16-32,-16-16 32,16 0 928,-16-16-512,0-16 832,16 0-768,-32-16 672,16 0-672,-16-32-192,16 0-192,-16 0 32,16 0-96,-16 16-160,0 16 32,0 32-800,0 0 448</inkml:trace>
  <inkml:trace contextRef="#ctx0" brushRef="#br0" timeOffset="534964.5756">21167 8706 11552,'16'33'4288,"-16"-33"-3361,0 16-223,17-16 576,-17 16-832,0 0-96,16-16-224,-16 0-32,0 0-64,-16 0-5311,16 0 2911</inkml:trace>
  <inkml:trace contextRef="#ctx0" brushRef="#br0" timeOffset="535113.394">21072 8532 11232,'-17'-17'4128,"17"17"-3200,17 17-257,-17-17-95,16 0-448</inkml:trace>
  <inkml:trace contextRef="#ctx0" brushRef="#br0" timeOffset="535665.6631">21934 8307 9376,'16'0'3488,"-16"0"-2720,0 0-192,0 0 1440,0 0-1217,-16 0 1089,16 0-1088,0 0 288,-16 16-640,0 0 160,0 0-352,-16 0 0,0 16-160,0 0-128,0-16 0,0 16 32,16 0 0,-16-16 0,16 0 0,0 0 0,16 16 0,-16-32 0,16 16 0,0 0 64,16-16-32,0 16 128,0-16-96,16 16 192,0-16-160,0 16-32,16-16-32,0 16-32,-16 0 0,0 0 0,-1 0 0,-15 0-576,16 16 320</inkml:trace>
  <inkml:trace contextRef="#ctx0" brushRef="#br0" timeOffset="536066.3142">22493 8387 11136,'-32'16'4128,"32"-16"-3200,-32 32-289,0-16 1857,32 16-1504,-32-16 384,16 16-832,0 0-64,0 0-288,32 0-96,-16 0-64,32-17 160,0 17-96,16-32-96,16 16-32,-16-32 160,16 16-64,-16-16-576,0 0 256,0-15-544,-16-1 480,-16-16 224,0 16 64,-16-16 544,0 0-288,-32 0 672,16 0-480,-32 0 64,0 16-288,0 32-160,0 0-64,0 16-1600,16 32 896</inkml:trace>
  <inkml:trace contextRef="#ctx0" brushRef="#br0" timeOffset="596067.8757">11742 9170 10048,'-16'0'3712,"16"0"-2880,-16 0-224,16 0 1215,0 0-1119,0 0 832,0-16-864,16 16 320,-16-16-544,16 0 288,0 0-416,0 0 128,0 0-288,16 0-64,0 16-64,16 0-192,0 16 96,-16 0 160,0 16-32,-16-16-96,16 16 0,-32 0 96,0 0-32,-16 0-32,0 0 32,-32 0-32,16 0 0,-16 16 64,0-16-32,16 0-96,0-16 32,0 0 224,0-16-96,16-16 96,0 16-96,16-16-416,0 0 192,16 0 96,0 16 32,16 0 288,0 0-160,16 0 96,0 0-128,16 0-2592,0 0 1344,0 0-8479,-1 0 5343</inkml:trace>
  <inkml:trace contextRef="#ctx0" brushRef="#br0" timeOffset="596403.237">12381 9202 9376,'0'-32'3488,"0"32"-2720,-32 0-192,16 16 2495,16 0-1791,-32 16 608,16-16-1120,0 16 32,0 16-480,16-16 32,0 16-224,16-16-192,0 0 0,16-16 160,-16 0-32,16-16-224,-16 0 64,16-32-736,-16 16 448,0-16-448,16 16 480,-32-32-384,16 0 416,-32-16 224,16 0 96,0 16 1216,0 0-672,-16 32 480,16 16-576,0 16 224,0 16-384,16 0 0,0 0-192,16 16 96,0-16-128,16 0-1856,0 0 960</inkml:trace>
  <inkml:trace contextRef="#ctx0" brushRef="#br0" timeOffset="469704.3084">8611 4457 7712,'0'-16'2880,"0"16"-2240,-16-16-192,16 0 2592,0 16-1760,-32 0 959,16 0-1311,-16 0 320,0 0-736,0 16 0,0-16-320,0 16 96,0-16-160,0 16-64,16-16-32,-16 16-32,32-16 0,-16 0-224,0 16 128,16-16-32,0 16 64,16-16 0,0 16 0,0-16 0,0 16 0,32 0 64,0 0 0,0 0 0,0 0 0,16 16-1056,-16-16 576,-17 16 32,1 0 288,-32 0 192,16 0 0,-32 0 192,0-16-128,-16 16 256,1 0-224,-17-32-32,16 16-64</inkml:trace>
  <inkml:trace contextRef="#ctx0" brushRef="#br0" timeOffset="469973.3555">8994 4313 10720,'17'16'3968,"-17"-16"-3072,0 32-288,0 0 1247,16 0-1151,-16 0-64,0 16-416,0 0-96,0 16-64,0-16 160,0 0-128,0 0-2144,0 0 1120,0-16-5439,0-16 3551</inkml:trace>
  <inkml:trace contextRef="#ctx0" brushRef="#br0" timeOffset="470389.2194">8914 4585 9312,'0'16'3424,"0"-16"-2656,-16 0-192,32 0 288,0 0-576,0 16-32,16 0-160,0-16-96,16 0 32,0 0-1376,0 0 736,0 0-480,0 0 672,-16-16 288,0 16 96,0 0 896,-16 0-480,-16 16 768,0-16-672,0 16 544,0 16-576,-16 0-257,16-16-95,0 16-96,16 0 0,0 0-96,-16-16 64,16-16 160,0 0-64,0-16-96,0 0 0,0 0 96,0-16-32,-16-16 192,0 16-128,0 0 736,0 0-448,0 16-32,0 0-224,0 16-160,0 16 0,0-16 32,0 32 0,16-16-3871,0 16 2111</inkml:trace>
  <inkml:trace contextRef="#ctx0" brushRef="#br0" timeOffset="470889.7876">9633 4713 8960,'0'0'3328,"0"0"-2592,-16 0-192,0 0 1824,16 0-1409,0 0 865,0 16-1056,0 0 160,0 0-576,0 0-128,0 0-128,16 0-160,0 0 32,0 0 96,0-16-32,0 0-32,0 0 32,0-16-128,16 0 64,-32 0 96,32 0-32,-32-16 64,16 16-64,-16-16-32,0 16 32,0 0 512,0 0-288,-16 16-96,16-16-96,-16 32 0,16-16-32,0 16 64,16 0-64,-16 16-32,16-16 32,0 32-128,0-16 64,16 32 96,0-16-32,0 0-32,16 16 32,-16-16-32,0-16 0,-16 0 0,0 0 0,-16 0 192,0-16-96,-48 0 1312,16 0-800,-16-16 256,0 16-512,-16-16-704,16 0 160,-16 0-5696,16 0 3200</inkml:trace>
  <inkml:trace contextRef="#ctx0" brushRef="#br0" timeOffset="472520.9883">11039 4600 7136,'0'0'2656,"0"0"-2080,0-16-160,0 0 704,0 16-704,0 0 768,0-16-704,0 16 1472,0 0-1121,0 0 545,-16 0-800,0 0 384,0 0-544,0 16 192,-16-16-352,0 16 192,16 0-224,-16 16-128,0-16-64,0 16 160,16 16-96,0-16-256,0 0 96,32 0 0,0 0 64,16-32-2400,16 16 1312</inkml:trace>
  <inkml:trace contextRef="#ctx0" brushRef="#br0" timeOffset="472805.6666">11215 4632 9216,'-16'0'3424,"16"0"-2656,-32 16-224,16 0 1536,16 0-1249,-16 16 449,16 0-768,-16-16-160,16 16-224,0 0-96,16-16 0,0 0-256,16-16 128,-16-16-960,16 16 608,0-32 96,-16 16 224,0-16 832,-16 16-384,-16-16 1056,16 16-768,-32 0 64,16 0-384,0 16-352,0 0 32,16 0-832,-16 16 448,16 0-1920,16 0 1313,0 0-3297,0 0 2432</inkml:trace>
  <inkml:trace contextRef="#ctx0" brushRef="#br0" timeOffset="473136.676">11502 4712 7808,'16'16'2880,"-16"-16"-2240,0 32-160,0-16 1056,0 0-928,0 0-160,0 0-288,-16 0 0,32 0-96,-16 0-576,0 0 256,0-16-256,0 0 320,-16-16 224,16 16 0,0-32 864,0 16-512,0-16 960,0 16-737,0-16 129,16 16-448,-16-16 736,16 16-576,0 0 288,0 16-416,16-16 320,-16 16-384,16-16-128,-16 16-64,16 16 416,-16-16-256,0 32 320,-16-16-288,0 32-64,0-16-128,0 16-896,0-16 448,0 0-5119,16-16 3039</inkml:trace>
  <inkml:trace contextRef="#ctx0" brushRef="#br0" timeOffset="473505.8815">12110 4552 12288,'-16'0'4575,"16"0"-3583,-48 0-256,32 0 800,0 0-992,-16 0 288,0 0-512,0 16 96,16 0-256,-16-16 128,16 16-160,-16-16 64,32 16-96,-16-16-192,16 16 32,16-16 96,0 0 0,0 0-96,32 0 32,-16 16-128,16-16 96,-16 16-192,0 0 160,0 0-32,0 16 64,-32 0 192,0 0-64,-16 0-32,0 0 0,-16 0 96,0 16-64,16-32-2144,0 16 1152,0-32-5567,32 0 3615</inkml:trace>
  <inkml:trace contextRef="#ctx0" brushRef="#br0" timeOffset="473689.9519">12334 4712 11648,'-17'16'4288,"17"-16"-3329,0 32-255,0-16 1376,0 0-1280,0 0-256,0 0-352,0 0-320,0 0 64,0-16-3136,0 0 1761,0 0-7105,17-16 4768</inkml:trace>
  <inkml:trace contextRef="#ctx0" brushRef="#br0" timeOffset="474136.82">12317 4569 10560,'-32'-32'3904,"32"32"-3040,-16 0-224,16 0 191,16 0-575,-16 16-96,16 0-96,0 0-160,16 0 64,0-16 96,0 16-32,0-16-1215,16 0 639,0 0-480,-16 0 608,16-16 224,-16 16 128,-16 0 64,16 16 0,-32-16 192,16 0-96,-16 0 672,0 0-416,-16 16 672,16-16-577,-32 0 545,16 0-544,-16 16 384,16-16-480,-16 16 128,32-16-320,-16 0-224,16 16 32,0-16 64,16 0 0,0 0-96,16 0 32,0 16 32,0-16 0,0 0-288,0 16 160,0 0-160,0 0 160,-16 0 128,0 16 32,-32-16 544,16 16-320,-32-1 384,0 1-352,0-16 0,0 16-192,0-32-2112,16 16 1120,0-16-5023,0-16 3295</inkml:trace>
  <inkml:trace contextRef="#ctx0" brushRef="#br0" timeOffset="474354.947">13084 4393 11552,'0'16'4288,"0"-16"-3361,16 16-223,-16 0 2080,0 0-1664,0 16 800,0-16-1120,-16 32 256,16-16-608,0 16 0,-16 0-256,16 0-32,-16 0-96,16-16-2016,0 0 1056,0-16-4000,16 16 2720</inkml:trace>
  <inkml:trace contextRef="#ctx0" brushRef="#br0" timeOffset="475089.3645">13004 4649 10816,'-48'-48'4000,"48"48"-3136,0 0-224,0 0 1343,16 0-1215,-16 0 352,16 0-704,0 16-32,16 0-224,0-16-160,0 0-32,16 0 96,-16 16-32,16-32-736,-16 16 416,16 0-608,-16 0 512,0 0-1216,-1 0 896,-15 0 385,16 0 223,-16-16-96,0 16 96,-16-16 256,16 16-96,-16 0-128,16-16 0,-32 16 32,16-16 32,-16 16 1055,0-16-575,-16 16 864,0 0-768,1 0 608,-1 16-672,0-16 224,0 32-416,16-16-128,0 16-96,16 0-160,0 0 32,16-16-32,16 0 0,0-16-2112,16 0 1152,-1 0-2943,1-16 2239,16 0-2016,-16 0 2176,-16 0 1216,16 16 288,-32-16 3424,0 32-1856,-16-16 704,0 16-1312,0 0-448,0 0-288,0 0-224,0 0 32,0 0-1312,-16 0 736,16 0-1600,0 0 1248,0-16 64,0 0 512,-16-32 1824,16 16-768,0 0 1728,0-16-1376,0 0 703,0 16-991,0-16 96,0 16-512,16 0 96,0 0-256,0 16 416,0 0-320,0-16-64,16 16-96,0 0 64,0 0-96,0-16-32,16 16 0,-16 16 384,0-16-224,-16 16 352,0 16-320,-16-16-128,0 16-32,0 16-992,0-16 512</inkml:trace>
  <inkml:trace contextRef="#ctx0" brushRef="#br0" timeOffset="475474.5424">14298 4170 10624,'-16'0'3936,"16"0"-3040,0 32-256,0 0 2015,0-16-1567,-16 32 832,16 0-1120,0 0 192,0 16-608,0 0 0,0 16-224,0-16-96,16 16-32,-16-17-832,16-15 448,-16 0-2112,0-32 1376,0 0-2975,0-16 2303,0-16-3264,-16 16 2848,0-48 1056,0 16 768,0-15 4992,-16-1-2528,16 16 2303,0-16-2527,16 32 512,0-16-1408,32 16 64,0 16-640,0 0-224,16 0-128,0 0-704,0 16 352</inkml:trace>
  <inkml:trace contextRef="#ctx0" brushRef="#br0" timeOffset="476557.2816">15048 4601 9152,'0'0'3360,"0"0"-2592,0 0-224,0 0 1728,0 0-1345,0 16 769,0 0-992,16 0 224,-16 0-544,0 0 224,16 16-352,0 0-288,0-16 0,0 0 0,0 0 32,0-16 64,0-16-32,16 0 64,-16 0-64,0 0 256,-16 0-160,16 0 32,-16 0-96,0 16 288,0 0-160,0 16 32,0 0-128,16 0-192,-16 0 32,16 0 32,0 0 32,16-16 64,0 0-32,0 0-576,16 0 288,-16-16 160,0 16 96,-16-16 0,16 0 32,-32 0 160,0 16-96,0-16 96,-16 0-96,0 0-768,16 16 384,0-16-3360,0 0 2016</inkml:trace>
  <inkml:trace contextRef="#ctx0" brushRef="#br0" timeOffset="477037.0535">15847 4618 11136,'0'16'4128,"0"-16"-3200,-16 32-289,16-32 1857,0 16-1504,0 0 640,0 16-928,-16-16-288,16 0-256,-16 0-192,16-16 0,0 0-2240,0 16 1248,0-32-3519,0 0 2527,0 0-4480,0 0 3680,0-32 288,0 32 1568,-16-32 7904,0 16-3744,-16-32 128,16 16-2080,0 16-448,16 16-480,0 0-225,16 16-31,0 0 0,16-16-32,0 16-32,0-16 32,0 0-383,16 0 191,-16-16-576,0 16 416,0-16 224,0 0 64,0 0 544,0 16-288,-16-16 1535,0 16-991,0 16 448,-16-16-704,0 32 672,16 0-672,-16 16 416,0 16-576,0 0 128,0 16-320,0-16-224,0 16 32,0 0-1888,0 0 1024</inkml:trace>
  <inkml:trace contextRef="#ctx0" brushRef="#br0" timeOffset="477521.2058">16039 4474 8800,'0'-64'3264,"0"64"-2528,16-16-224,-16 0 864,16 16-864,16 0 64,-16 0-352,32 0-64,-16 0-96,16-16 32,0 16-64,0-32-512,0 16 256,-16-16-32,16 16 128,-32-16 320,0 32-128,0 0 927,0 16-575,-16 32-96,0 0-192,-16 0 32,16 0-96,0 0-576,16 0 256,-16-16-96,16 0 193,-1 0 95,-15 0 64,16-32 64,0 0-32,-16 0 479,16 0-287,0-16 960,0 0-640,16-16 512,-16 0-608,16 16 192,0 0-384,0 16 704,16 0-544,-16 16 384,0 0-480,0 16 128,0 16-288,-16 0-224,0 16 32,-16 0-5568,0-16 3073</inkml:trace>
  <inkml:trace contextRef="#ctx0" brushRef="#br0" timeOffset="478374.2787">8707 5608 7712,'0'0'2880,"-16"0"-2240,0 32-192,16-16 2240,-16 0-1568,0 16 735,0 0-1087,0 0-32,16-16-416,-16 15-128,32 1-128,-16-32 32,16 16-64,0 0-96,16-16 32,-16-32 32,0 32 0,16-32-96,-16 1 64,0-17-128,-16 16 96,16-32 256,-16 16-128,0 0-64,0 16-32,0 16 576,0 0-288,0 32 384,0 16-352,0 16 0,16 0-192,0 16 0,0-16-32,16 0-1728,16-17 896,-17 1-6399,17 0 3999</inkml:trace>
  <inkml:trace contextRef="#ctx0" brushRef="#br0" timeOffset="478521.3781">9154 5528 10624,'-16'0'3936,"16"0"-3040,0 48-256,16-16 1183,-16-16-1119,16 32 576,0-16-768,16 0-352,0 16-128,0-16-384,0 0 192</inkml:trace>
  <inkml:trace contextRef="#ctx0" brushRef="#br0" timeOffset="478737.1957">9442 5688 12960,'-32'16'4799,"32"-16"-3711,-48 48-320,16-32 480,16 16-832,-16 0 192,0-16-352,0 16-1216,16 0 512</inkml:trace>
  <inkml:trace contextRef="#ctx0" brushRef="#br0" timeOffset="478921.8085">9666 5752 13952,'-16'32'5183,"16"-32"-4031,-16 48-320,0-31 672,16-17-992,-17 16-224,17 0-160,0 0-704,0 0 320,0-32-3200,17 16 1888,-1-16-5791,0 16 4095</inkml:trace>
  <inkml:trace contextRef="#ctx0" brushRef="#br0" timeOffset="479290.8039">9681 5592 9792,'-16'-32'3648,"16"32"-2848,0 0-224,0 16 480,0 0-704,0 0 63,16 0-255,0 0-32,16-16-64,0 16-192,16-16 64,-16 0-543,16 0 351,-16 0 96,0 0 128,0 0 799,-16 0-415,-16 0 128,16 0-288,-32 16-32,16-16-96,0 16-128,-16 0 32,0 0 384,0 0-192,0 0 768,0 0-512,0-16-128,16 16-160,0-16 32,0 16-96,16 0 32,16-16-32,-16 16-128,16 0 32,0 0-384,0 0 192,0-16-384,-16 16 352,0-16 256,-16 16 32,0 0 704,-16 0-384,-16 0-512,0 0 64</inkml:trace>
  <inkml:trace contextRef="#ctx0" brushRef="#br0" timeOffset="479791.114">10879 5496 8064,'32'-16'2976,"-32"16"-2304,0 0-192,0 0 1568,16 0-1216,-16 0 1055,0 0-1055,0 0 160,0 0-576,0 0 480,0 16-512,0-16 160,-16 16-320,16 0 576,-32 0-448,16 0 192,0 16-320,-32-16 352,32 16-320,-32-16 288,32 16-288,-16 16-160,0-16-32,32 0-224,0-1 96,32-15-384,0 16 224,16-32-2912,0 16 1728,16-16-6751,0 0 4575</inkml:trace>
  <inkml:trace contextRef="#ctx0" brushRef="#br0" timeOffset="480175.5991">11230 5288 11392,'-16'0'4224,"16"0"-3297,-16 16-255,16-16 1472,0 16-1312,-16 32 288,16-16-672,0 32-128,0 0-192,-16 0 64,16 0-128,0 0-32,16-16 0,-16-16-32,0 0 0,0-16-96,0 16 64,0-32 96,16 0-32,0-16 128,0 0-96,0 0-96,16-16 0,-16 0-32,16 0 0,-16 16 544,0 16-256,0 0 608,0 16-448,-16 16-128,0-16-160,16 16-288,-16 0 96,16-16-3264,0 0 1824,16 0-5759,-16 0 4063</inkml:trace>
  <inkml:trace contextRef="#ctx0" brushRef="#br0" timeOffset="480457.244">11550 5816 11968,'-16'16'4416,"16"-16"-3425,-16 0-287,16 16 704,0-16-928,0 16 160,0 0-384,16-16-32,-16 16-128,32-16-128,-16 16 0,16-32-608,0 0 352,-16 0 192,16 0 64,-16-16 672,-16 16-352,0-16 1024,-16 16-736,0 0 352,-16 0-544,0 16-256,16 16-128,-16 0-1632,0 0 896,32 0-4224,0 16 2785</inkml:trace>
  <inkml:trace contextRef="#ctx0" brushRef="#br0" timeOffset="487643.5273">12141 5704 8064,'0'-16'2976,"0"16"-2304,32 0-192,-32-16 1760,16 0-1312,-16 0 1183,16 0-1215,-16 0 800,16 16-992,-32-16 352,0 16-608,0 0 96,0 0-320,-16 0 64,16 16-160,-16-16 160,0 16-192,0 0-96,0 16-32,0-16 32,16 0 0,0 16-96,16-16 64,-16-16 32,32 16 0,-16-16-160,32 0 96,0 16-32,0-16 32,0 16 128,16 0-32,0 0-32,0 0 32,-16-16-480,0 32 256,0-32 32,0 16 64,-32 0 160,0 0-32,-16-16 192,0 16-128,-32-16 32,16 16-64,0-16-544,0 0 256,0 0-4832,16 0 2785</inkml:trace>
  <inkml:trace contextRef="#ctx0" brushRef="#br0" timeOffset="488312.536">12461 5704 9568,'0'0'3520,"0"0"-2720,0 16-256,0-16 1631,0 0-1311,0 16 640,16-16-896,0 0-320,0 0-192,0 0-32,0 0-32,0-16 256,0 16-160,-16-16 800,0 16-512,-16 0 576,0-16-544,-16 16 192,16 0-384,-16 16-160,0 0-32,0 16-64,0 0 0,0 16-96,16-16 64,16 16-256,0-16 160,32-16-1920,-16 0 1120,32-16-3136,16 0 2305,0-16-4001,0-16 3264,0 16-1472,0-16 2304,-33 32 9792,-15 0-4320,16 16 95,-16 0-2431,-16-16-928,16 16-352,-32 0-96,16 0-32,0-16-672,0 0 320,0 0-160,0 0 256,0-16 256,0 16-32,0-32 768,0 32-416,0-32 672,0 32-608,-16-32 0,32 32-288,-16-16-96,0 0-32,32 0-128,-16 0 64,16 0 96,0 0-32,16 0-96,-16 0 32,16 0 96,-16 16-32,0-16 64,0 32-64,0 0 544,-16 16-320,0 0 384,-16 0-352,0 0-160,-16 0-64,16 0-5152,-16 16 2785</inkml:trace>
  <inkml:trace contextRef="#ctx0" brushRef="#br0" timeOffset="489081.6369">14282 5496 6656,'0'0'2464,"16"16"-1920,-16-16-160,0 0 1344,0 0-1024,16-16 768,-16 16-832,0-32 608,0 16-704,0 0 1151,0 0-959,-16-16 704,0 16-832,0 0 736,-16 0-768,-16 0 64,16 16-384,-16 16-32,16-16-128,0 48 0,0-16-32,0 32 96,16 16-96,0-16 128,16 16-128,0-16 128,0 0-128,16-16-96,0 16 0,16-16-1728,-16-16 960,16-16-4416,0 0 2913</inkml:trace>
  <inkml:trace contextRef="#ctx0" brushRef="#br0" timeOffset="489481.9012">13786 5815 10048,'0'0'3712,"0"0"-2880,0 33-224,16-33 288,0 16-608,16-16-33,0 16-159,16-16 0,0 0-64,16-16-1151,-16 16 607,16 0-1408,-16 0 1088,0 0-256,-16 0 672,-16 16 1920,16-16-800,-32 0 1600,0 16-1313,16 0 65,-16 0-640,16-16-256,-16 16-96,16-16 192,0 0-128,0-16 448,0 16-320,-16 0 288,16 0-288,0-16 416,-16 0-384,0 0 1216,-16 0-864,0 0 928,0 16-896,-32-16-128,16 16-352,0 16-256,0-16 0,16 16-1504,0 0 832,32-16-4128,0 32 2720</inkml:trace>
  <inkml:trace contextRef="#ctx0" brushRef="#br0" timeOffset="489782.1221">14649 5863 9568,'0'16'3520,"0"-16"-2720,0 0-256,0 16 704,0 0-800,0 0 319,0 0-447,0 0 576,0 0-480,-16 0 1120,16 16-864,-16-16 544,16 0-704,0 0 224,0-16-448,0-16 64,16 16-224,0-32 160,16 16-192,0-16 192,0 0-192,16 0-96,-16 0-32,16 0-2368,0 0 1312</inkml:trace>
  <inkml:trace contextRef="#ctx0" brushRef="#br0" timeOffset="490029.2755">15528 5591 11136,'0'-32'4128,"0"32"-3200,0 0-289,0 0 2561,16 0-1888,-16 32 800,17-16-1248,-17 16 0,0 16-512,0 0-224,-17 0-64,17 0 64,-16 0-64,16-16-1440,0 0 768,0 0-4096,0-16 2624</inkml:trace>
  <inkml:trace contextRef="#ctx0" brushRef="#br0" timeOffset="490245.1256">15384 5384 12800,'-16'-16'4735,"16"16"-3679,32 0-288,-16 0 1120,16 0-1184,16 0 480,-16 16-672,32-16 128,0 16-384,-16-16-160,16 16-32,-16-16-992,0 0 512,-16 0-4064,16 17 2496</inkml:trace>
  <inkml:trace contextRef="#ctx0" brushRef="#br0" timeOffset="490429.5033">15608 5800 12288,'-16'16'4575,"16"-16"-3583,16 0-256,0 0 1504,0 0-1376,16 0 0,0 0-512,0 0-256,0 0-64,16 0-1792,-16 0 960,16 0-5823,-17-16 3679</inkml:trace>
  <inkml:trace contextRef="#ctx0" brushRef="#br0" timeOffset="490598.2802">16263 5704 10880,'-16'16'4032,"16"-16"-3136,-16 32-257,16-16 2625,-16 0-1920,0 0 448,16 0-1088,-16 0-352,16 0-224,-16 0-384,16 0 128,0-16-3616,16 0 2048</inkml:trace>
  <inkml:trace contextRef="#ctx0" brushRef="#br0" timeOffset="491064.8147">16183 5464 11872,'-32'-16'4416,"32"16"-3457,0 0-255,0 0 704,16 16-928,-16-16 224,32 16-416,0-16-96,-16 16-128,32-16 160,-16 0-128,16 0-160,-16 16 0,0-16-256,0 16 192,0-16-384,-16 16 288,0 0-384,0 0 352,-16 0-640,16 0 480,-16-16 224,0 16 128,0 0 480,-16-16-224,0 16 544,0 0-416,0 0 0,0-16-192,0 16-96,16 0 0,0-16-256,0 16 128,0 0 256,16 0-96,0 0-224,0 0 96,0 0-640,16 0 416,-16 0-1728,0 0 1121,0 0 127,0 0 480,-16 16 1760,0-16-801,-32 0 1217,16 16-1056,-16-16-160,0 0-416,-16 0-3968,32 0 2017</inkml:trace>
  <inkml:trace contextRef="#ctx0" brushRef="#br0" timeOffset="491599.3501">16934 5672 10208,'-16'32'3776,"16"-32"-2912,16 16-256,-16 0 1983,0 16-1535,0-16 416,0 16-864,-16 0 128,0-16-448,16 0-160,0 16-64,-16-32-640,16 16 320,0-16-2208,0 0 1344,0-16-1759,16 16 1631,-16-32 352,0 0 576,-16-16 1216,16 0-480,-16 0 1408,16-16-1025,0 32 897,0-16-992,0 32 0,0 0-416,16 16 224,0 0-288,0 0-32,0 0-128,16 0 32,16 0-64,-16 16-96,0 0 32,0 0 32,16 0 0,-16 16 128,0 0-64,16 0-96,-16 0 0,16 16-1376,-16-16 768,0 0 1312,-16 0-320,-16 0 1536,-16 0-1056,-16 0 1376,0 0-1248,-16 0-64,0 0-544,-32 0-448,16 0 32,0-32-6752,0 16 3712</inkml:trace>
  <inkml:trace contextRef="#ctx0" brushRef="#br0" timeOffset="498288.7899">8451 6710 7648,'-16'-16'2816,"16"16"-2176,0 0-192,0-16 1728,0 32-1280,0-16 640,0 0-929,0 16 449,16 0-608,-16 32 320,16 0-448,16 16 128,-16 0-288,16 16 0,0 0-96,-16-16-64,16-16 32,-16 16 32,16-16-32,-16-32 256,0 16-160,16-32 672,-16 0-448,0-16 896,0 0-704,0-32 352,0 16-512,-16-32 160,0 0-320,16-32 0,-16 32-128,0 0-128,0 16 0,16 16-192,-16 16 128,16 16-2720,-16 0 1568</inkml:trace>
  <inkml:trace contextRef="#ctx0" brushRef="#br0" timeOffset="498670.861">9107 7269 6816,'0'-16'2528,"0"16"-1984,0-16-128,0 0 1952,0 16-1376,0 0 992,0-16-1121,-16 0 577,16 16-832,-16 0 288,16 0-512,-16 0 352,16 0-416,-16 0 256,0 16-320,-1 0 64,17 0-192,-16 16 0,16-16-64,0 16-64,0 16 32,0 0 96,0 0-64,0-16-32,16 16 0,1-16-480,-1 0 256,0-16-2368,0 0 1408</inkml:trace>
  <inkml:trace contextRef="#ctx0" brushRef="#br0" timeOffset="498820.4588">8994 7461 9312,'-32'0'3424,"32"0"-2656,0 0-192,16 0 1983,-16 0-1503,16 0 512,0 0-960,16-16-128,0 16-320,0-16-1568,16 0 736,-16 0-5279,0 16 3295</inkml:trace>
  <inkml:trace contextRef="#ctx0" brushRef="#br0" timeOffset="499289.3134">9074 6550 7808,'-16'0'2880,"16"0"-2240,-16 0-160,16 0 2048,0 0-1472,0 0 415,16 0-863,-16-16 544,16 16-672,0 0 352,16 0-512,-16-16 64,16 16-256,0 0 0,0 16-64,16-16-64,-16 0 32,0 16 32,0 0-32,-16 0-32,0 0 32,-16 0-32,0 0 0,-16 0 64,0 16-32,0-32-96,0 16 32,-16 0 384,16-16-192,-16 0 768,16 0-512,0 0-32,0 0-256,16 0-96,16 0 0,0 0-256,16 16 128,0 0-384,0 0 256,16 0-5024,0 0 2881</inkml:trace>
  <inkml:trace contextRef="#ctx0" brushRef="#br0" timeOffset="499504.7664">9537 7109 11392,'0'17'4224,"0"-17"-3297,0 16-255,0-16 1536,16 0-1344,0 0 352,16 0-704,0 0-320,-16 0-128,16 0-704,0 0 352</inkml:trace>
  <inkml:trace contextRef="#ctx0" brushRef="#br0" timeOffset="499704.7367">9585 7286 9568,'0'0'3520,"0"0"-2720,32 0-256,-16-16 928,0 16-929,0 0 65,16 0-384,0-17-192,16 17-64,0-16-5119,0 16 2815</inkml:trace>
  <inkml:trace contextRef="#ctx0" brushRef="#br0" timeOffset="500151.7915">10176 6710 10048,'0'-16'3712,"0"16"-2880,-16 0-224,16 0 1983,0 0-1535,0 16 160,16 0-768,-16 16 128,16 16-320,-16 0-160,16 0-32,0 16 0,0 0-32,0 0 128,0-16-96,0 0 32,0 0-32,0-16 32,16-16-64,-16 0 64,0 0-64,0-32-32,16 16 32,-16-16 512,0-16-288,16 0 320,-16-16-320,-1-16-160,17 0-32,-16-16 128,0 32-96,-16 0-256,0 32 96,0 0-1952,0 16 1088,-16 16-5887,16 16 3807</inkml:trace>
  <inkml:trace contextRef="#ctx0" brushRef="#br0" timeOffset="500320.3793">10799 7333 11456,'16'16'4256,"-16"-16"-3297,0 32-287,0-16 1312,0 0-1216,16 0 0,-16 0-512,16-16-160,-16 16-64,16-16-4768,-16 0 2593</inkml:trace>
  <inkml:trace contextRef="#ctx0" brushRef="#br0" timeOffset="500536.1621">10687 7238 13120,'0'0'4863,"0"0"-3775,32 0-320,-16 0 320,0 0-768,17 0 0,-17 0-192</inkml:trace>
  <inkml:trace contextRef="#ctx0" brushRef="#br0" timeOffset="500990.0616">10879 6582 8736,'-16'-16'3232,"16"16"-2528,-32 0-192,32 0 2048,0 0-1505,-16 0 513,16 0-960,0 0 224,16 0-512,0 0 320,-16 0-352,16-16 256,0 16-288,0-16-288,16 0 0,-16 0 128,16 16-32,-16-16-160,16 16 32,-16 0-32,16 16 32,-16-16 0,0 32 0,-16-16 128,16 0-32,-32 16-32,16-16 32,0 16 32,-16 0-32,0 0-96,-16-16 32,16 16-32,-16-32 0,16 16 352,-16-16-192,16 0 64,0-16-96,16 16 160,0 0-128,0-16 384,16 32-256,0-16-192,16 16-32,-16 16 128,16-16-64,-16 16-1280,16 0 640,0-16-9631,-16 16 5631</inkml:trace>
  <inkml:trace contextRef="#ctx0" brushRef="#br0" timeOffset="501821.1247">11647 6790 8640,'-16'0'3200,"16"0"-2496,-17 16-192,17 16 1984,0-16-1473,0 16 1057,-16 16-1184,16 0 192,0 0-608,0 0 128,0 0-352,16 0-224,-16-16-32,0 0-1472,17 0 768,-17-16-4895,0 0 3103</inkml:trace>
  <inkml:trace contextRef="#ctx0" brushRef="#br0" timeOffset="501989.5853">11486 7031 11552,'16'0'4288,"-16"0"-3361,32 0-223,-16 0 448,0 0-768,16 0-224,0 0-128,16-17-2656,0 17 1441</inkml:trace>
  <inkml:trace contextRef="#ctx0" brushRef="#br0" timeOffset="502472.0161">12045 6726 11392,'-16'0'4224,"16"0"-3297,-16 0-255,16 0 480,0 0-768,0 0 352,16 16-448,0-16 0,16 0-192,-16 0 0,16 0-32,0 16-64,0-16 32,-16 16-128,16 0 64,0 16 160,0-16-64,-16 16-96,0 0 0,0 16 32,-16-16 0,0 16 64,-16 0-32,0-16 128,-16 0-96,0 16-96,0-16 0,-16-16 32,16 0 0,0 0 64,16-16-32,0 0 192,16-16-128,0 0 192,0-16-192,16 16 448,0 0-288,16 0 384,-16 0-384,16 32 32,0-16-192,-16 32 0,0-16-32,16 0-64,-16 0 32,16 0-3360,0 0 1824,-16 0-6431,16-16 4447</inkml:trace>
  <inkml:trace contextRef="#ctx0" brushRef="#br0" timeOffset="503107.0137">12828 6886 8384,'-16'-16'3104,"16"16"-2400,-16 0-224,0 0 1440,0 0-1152,0 16 831,16 0-927,-16 16 128,0 0-480,0 16 160,0 0-256,16 0-64,0-16-96,0 16-64,16-32 32,0 16-32,16-16 0,0-16 192,0 0-96,0 0 96,0-16-96,0 0-64,-16-16 0,0 0-32,0-16 0,-16-16 0,0 0 0,0-16 64,0 32-32,-16 0-32,16 0 32,-16 48 32,0-16-32,16 32 320,-16 16-160,32 0-192,-16 16 0,16 0 192,16 0-96,-16 0-256,16 0 96,0 0-4991,-16 0 2751</inkml:trace>
  <inkml:trace contextRef="#ctx0" brushRef="#br0" timeOffset="504092.3979">13467 6790 8480,'-16'-32'3136,"16"32"-2432,-16 16-224,16-16 1952,-16 16-1440,16 16 511,-16 0-895,0 0 224,16 16-512,-16 16 128,16-16-288,0 0 0,0 0-96,0-16 96,0-16-96,16 0 128,-16 0-128,0 0-32,16-16 0,0-16 224,-16 0-128,16-16-32,-16 0-64,16-32-128,-16 16 64,16-32 160,-16 32-64,0-16-160,0 16 32,0 16 256,0 16-128,-16-16 128,32 32-96,-16-16-64,0 32 0,16-16-128,0 16 64,0 16-32,16 16 0,0 0 64,-16 0 0,16 0 192,-16 16-96,16-16-448,-16 0 160,-1-16 96,1 0 64,-16 0 32,0-16 0,-16 0 1056,1 0-576,-17 0 704,-16 0-672,16-16-128,-16 0-224,0-16-1376,16 16 640,0-16-6048,0 0 3681</inkml:trace>
  <inkml:trace contextRef="#ctx0" brushRef="#br0" timeOffset="504371.9886">13914 6726 13216,'0'-16'4895,"0"16"-3807,-16 0-320,0 0 1440,16 16-1376,0 0 576,0 0-832,16 0 160,0 16-416,16 0 160,0 16-256,0-16-64,16 16-96,0 0-64,16-16 32,-16 16-1312,0 0 704,0-16-3232,0-16 2144</inkml:trace>
  <inkml:trace contextRef="#ctx0" brushRef="#br0" timeOffset="504592.5111">14362 6662 13472,'-48'16'4991,"48"-16"-3903,-32 16-288,0 16 1760,16 0-1568,-48 32 576,16-16-928,-16 32-64,16-16-384,0 0-96,16 0-64,0-16-3008,16 0 1632</inkml:trace>
  <inkml:trace contextRef="#ctx0" brushRef="#br0" timeOffset="509826.6623">8403 7526 4736,'-16'0'1760,"16"0"-1376,0 0-96,0-16 1088,0 16-800,0 0 1248,0 0-1024,0-16 992,16 16-992,-16-16 352,16 16-672,0-16-1,0-16-287,16 0 96,0 0-160,16-16 352,0 16-256,0-16-32,-16 0-128,16 0 288,0 0-160,-16-16 256,0 16-256,16-15-32,-16 15-96,0 0 32,16 0-64,-16 0-32,0 16 32,0-16-32,-1 16 0,1 0 0,0 0 0,0 0 128,0 0-64,0-16-160,0 32 32,-16-16 320,16 16-160,-16-16 128,0 16-128,0-16 160,0 16-160,-16-16 320,0 16-224,-16 0 320,0 16-288,0-16 224,0 16-224,-16 16-352,0-16 64,0 16 160,0 0-64,16 0-64,0 0 0,-16 0 96,32 0-32,-16-16-32,16 16 32,0-16-32,0 0 0,16-16-160,0 16 96,16-16-32,16 0 32,-16 0 0,16-16 0,0 16 64,-16 0 0,16 0 64,-16 16-32,-16 0 320,16 0-160,-32 32 512,0 0-384,0 0 224,-16 0-320,0 16-128,0-16-64,0 0-736,0-16 384,0 0-2496,16 0 1568,0-32-5439,32 16 3743</inkml:trace>
  <inkml:trace contextRef="#ctx0" brushRef="#br0" timeOffset="510177.1277">9793 6071 10464,'-16'32'3872,"16"-32"-3008,-32 32-224,16 0 1823,16-16-1471,-16 32 736,0-16-1024,16 16-128,-16-16-352,16 0 0,16 0-128,0-16 0,0 0-32,16-16 32,-16 0-64,16-32 128,0 16-96,0-32-96,0 16 0,-32-16 800,16 0-416,-32 0 832,0 16-672,-32 0 320,16 0-480,-16 0-256,16 16-96,-16 16-160,32 16 96,-16 0-2784,0 32 1568</inkml:trace>
  <inkml:trace contextRef="#ctx0" brushRef="#br0" timeOffset="591883.9361">9330 8100 8896,'-16'0'3296,"16"16"-2560,-16-16-224,16 0 1216,0 16-1056,-16 16 639,16 0-767,-16 16 288,0 16-512,0 0 192,0 0-288,0 0-64,0-16-96,0 0 96,16 0-96,0-16-32,0-16 0,0-16 736,0 0-416,0-16-64,16 0-192,-16-32-96,16 0 32,0-32-32,0 16 0,-16-32 64,16 32-32,-16 0-96,16 16 32,-16 0 32,0 32 0,16-16 0,-16 32 0,16-16 64,-16 16-32,16 16-32,16 0 32,-16 16-256,16 16 128,0 0 256,0 32-96,0-16 0,-16 0-32,16 0-32,-16-16 0,0 0-224,-1 0 128,1-16 192,-16 0-64,-31 0 768,15-16-416,-16 0 736,-16-16-640,0 0 0,0-16-320,-16 16-928,16-16 384,16 0-4896,16 16 2881</inkml:trace>
  <inkml:trace contextRef="#ctx0" brushRef="#br0" timeOffset="592184.12">9681 8308 12896,'-16'-32'4767,"16"32"-3711,0 0-288,-16 0 1184,32 0-1216,-16 0 544,0 16-736,16 16 192,16-16-448,0 16 192,0 16-256,16-16-128,0 16-64,16-16 96,0 16-64,-32 0-1024,16-1 544</inkml:trace>
  <inkml:trace contextRef="#ctx0" brushRef="#br0" timeOffset="592464.3541">10225 8340 11808,'-32'0'4352,"32"0"-3361,-32 32-287,16-16 1856,0 16-1536,-32 0 800,0 0-1088,-16 16-64,16 16-384,-16-16-192,16 0-64,0 16-32,32-16 0,-16-16-2624,32 0 1440,0-16-8543,16-16 5407</inkml:trace>
  <inkml:trace contextRef="#ctx0" brushRef="#br0" timeOffset="592664.756">10464 8469 12288,'0'0'4575,"0"0"-3583,16 0-256,0 0 1792,0 0-1536,16 0 224,0 0-736,16-17-224,-16 34-160,16-17 0,-16 0-64</inkml:trace>
  <inkml:trace contextRef="#ctx0" brushRef="#br0" timeOffset="592863.7068">10416 8820 12800,'32'0'4735,"-32"0"-3679,64-16-288,-16 16 352,0 0-768,0-17 0,16 17-224,-16 0-2624,0 0 1344</inkml:trace>
  <inkml:trace contextRef="#ctx0" brushRef="#br0" timeOffset="593932.178">11071 8597 6656,'-16'0'2464,"16"0"-1920,0-17-160,0 17 1632,0-16-1184,0 16 1280,0 0-1216,0 0 1375,0 0-1279,0-16 352,0 16-800,0 0 192,0 0-448,0 0 0,16 0-192,0 0 0,16 0-32,-16 0-128,0 16 32,0-16 32,0 0 0,-16 0 192,16 0-96,-32 16 256,16-16-224,-16 0 1088,0 17-672,0-17 96,-16 0-352,16 0-64,-16 0-128,16 0-64,0 0 0,0 0-480,16 0 256</inkml:trace>
  <inkml:trace contextRef="#ctx0" brushRef="#br0" timeOffset="594432.565">11662 7956 9216,'0'0'3424,"0"0"-2656,-16 0-224,16 0 1824,0 0-1409,0 0 513,16 16-864,-16 0 480,16 0-608,-16 0 384,16 16-512,-16 16-32,0 0-192,16 16-160,0 0 0,16-16 224,0 0-96,0-16 96,0-16-96,0 0 864,0-16-544,-16-16 544,16 0-544,-16-32 128,16 16-320,-16-48 128,16 32-192,-16-16 128,0 16-160,-16 0 64,16 16-96,-16 0-256,0 16 64,0 16-2720,0 0 1568</inkml:trace>
  <inkml:trace contextRef="#ctx0" brushRef="#br0" timeOffset="594632.8885">12350 8483 14368,'0'0'5343,"0"0"-4159,-17 32-352,17-15 704,0-17-1024,0 16-64,0-16-288,-16 16-128,16-16 0,16 0-3840,-16-16 2080</inkml:trace>
  <inkml:trace contextRef="#ctx0" brushRef="#br0" timeOffset="594785.7582">12221 8212 10560,'-16'0'3904,"16"0"-3040,16 17-224,1-17 351,-1 0-671,0 0-64,0 0-160,16 0-6783,16 0 3679</inkml:trace>
  <inkml:trace contextRef="#ctx0" brushRef="#br0" timeOffset="595202.1677">12365 7749 11296,'-16'0'4192,"16"0"-3264,0 0-257,0 0 545,0 0-800,0-16 256,16 16-384,-16-16 96,16 16-224,0-16-64,0 16-64,0-16-32,0 16 0,16 0-160,-16 16 96,16-16-32,0 16 32,-16 16 64,16-16 0,-16 16 0,0 0 0,-16-16 128,-16 16-64,0 0 32,0-16-32,0 16-128,-16-16 32,0 0 96,0 0-32,0 0 960,16-16-544,0 0 480,0 0-576,0 0 128,16-16-320,16 16 128,0 0-160,16 0-64,-16 0-32,32 0-256,-16 16 128,0-1-3904,0 1 2176</inkml:trace>
  <inkml:trace contextRef="#ctx0" brushRef="#br0" timeOffset="595501.8716">11374 8707 12704,'-16'16'4703,"16"-16"-3647,48 0-288,-16 0 1184,16 0-1216,32 0 1056,0 0-1056,32-16 288,16 0-640,15 16 0,-15-16-224,0 0-96,0 16-32,-32 0-1376,0 0 736,-16 0-2368,-32 0 1664</inkml:trace>
  <inkml:trace contextRef="#ctx0" brushRef="#br0" timeOffset="705572.0668">13147 8372 9984,'0'0'3680,"0"16"-2848,0-16-256,0 0 2079,0 0-1567,16 16 640,0-16-1024,16 0 352,-16 0-608,16 0-32,16 0-256,0-16-224,-16 16 0,16-16-2848,0 16 1568,-16-17-5631,0 34 3903</inkml:trace>
  <inkml:trace contextRef="#ctx0" brushRef="#br0" timeOffset="705772.3169">13131 8756 12896,'16'0'4767,"-16"0"-3711,32-16-288,-16 16 1056,0 0-1152,32-16 0,-16 16-416,16-17-96,0 17-96</inkml:trace>
  <inkml:trace contextRef="#ctx0" brushRef="#br0" timeOffset="706110.6819">13946 8611 11392,'0'0'4224,"0"0"-3297,0 17-255,0-17 2176,16 0-1696,0 0 576,0 0-992,16 0 32,16 0-448,-16 0-192,32 0-64,-16-17-2048,0 17 1088</inkml:trace>
  <inkml:trace contextRef="#ctx0" brushRef="#br0" timeOffset="706510.875">14554 8276 12128,'0'0'4479,"0"0"-3455,0 16-320,0 0 1536,0 0-1376,0 16 576,0 0-864,0 16 608,0 0-704,-17 0-96,17 0-224,0 0-192,0-1 0,0-15-3552,17 0 1920</inkml:trace>
  <inkml:trace contextRef="#ctx0" brushRef="#br0" timeOffset="707058.4902">14761 8403 13216,'0'0'4895,"0"0"-3807,0 0-320,0 0 736,0 0-992,0 0 128,16 0-352,16 0-128,-16 0-96,32 0 32,0 0-64,-16-16-96,0 32 32,16-16 96,-16 0-32,-16 16-224,16 0 96,-32-16-160,16 16 128,-16-16 0,0 16 64,0 0 128,-16-16-32,16 16-96,-16 0 32,0 0 32,0-16 0,-16 16 0,16 0 0,0-16 0,0 16 0,16-16-96,0 16 64,0 0 96,16 0-32,0-16-32,0 16 32,0 0-192,16 0 96,-16 0-736,0 16 416,0-16-32,0 0 256,-16 0 160,0 0 32,-16 16-96,0-16 32,-16 16 32,16-16 0,-16 16-1152,0-32 640,16 16-3935,-16-16 2463</inkml:trace>
  <inkml:trace contextRef="#ctx0" brushRef="#br0" timeOffset="707443.0544">15416 8308 10144,'-16'0'3744,"16"0"-2912,-16 32-224,0 0 2335,0-16-1727,0 16 992,0 0-1280,-16 0 608,16 16-896,16 0 352,-16 0-544,16 0 0,0 0-256,16 0-96,16 0-64,16-16-32,0-16 0,0-16 192,16 16-96,-16-32-320,16 0 128,-32-16-128,16 0 128,-32 0 192,0 16-32,-16-16 544,-16 16-352,-16 0 192,0 0-288,-16 16-128,16 0-64,-32 0-2496,16 16 1344</inkml:trace>
  <inkml:trace contextRef="#ctx0" brushRef="#br0" timeOffset="709295.944">16406 8499 8224,'0'0'3040,"0"0"-2368,0 32-160,0-16 1120,0-16-992,0 16 864,0 0-865,-16 0 97,16 0-448,-16 0-32,16 0-160,-16 0 0,16 0-32,0-16 96,0 16-96,-16-16-32,16 0 0,0-16 320,0 16-192,0-16 0,0 0-96,16-16-128,0 16 32,0-16 224,0 16-96,-16 0 384,16 0-256,0 16 32,-16-16-160,16 16-128,0 16 0,0-16 32,0 16 0,0 0 0,0 0 0,-16 0 0,0 0 0,16 16-96,-16-16 64,0-16 160,0 16-64,0-16-32,16 0 0,-16-16-32,0 16 0,16-16 0,-16 0 0,16 0 352,0 0-192,-16 0 64,16-16-128,0 16 352,0 0-224,0 0-32,0 0-128,0 16 32,16 0-64,-16 16 192,16 0-128,0 0 96,-16 16-96,16-16-192,-16 16 32,-16 0-3776,16 0 2112</inkml:trace>
  <inkml:trace contextRef="#ctx0" brushRef="#br0" timeOffset="945389.2543">13787 7636 3232,'-16'-16'1184,"16"16"-896,0 0-96,-16 0 672,16 0-512,-16 0 896,0 16-672,-16-16 192,16 0-448,-16 0-32,16 0-192,-32 0-192,16 0 32,-16 0 96,0 0 0,0 16-96,-16-16 32,16 0 512,0-16-256,-15 16 128,15 0-224,-16 0 352,16 0-256,-16 0 32,-16 0-160,16 0-64,0 0 0,0 0-128,0 0 64,16-16 32,-15 0 0,15 16 64,-16-16-32,16 0 256,-16 16-160,-16-16 256,16 16-256,0 0 32,0 0-96,0-16-192,17 16 64,-17-16 32,0 16 32,16-16-96,-16 0 64,0 0 96,0 16-32,-16-16-96,0 16 32,0 0 32,1 0 0,15 0 0,-16 16 0,0-16 64,-16 0-32,0 16-32,0 0 32,16-16-32,-15 16 0,15 0 0,0 0 0,-16-16 0,0 16 0,16 0 64,-16 0-32,1 0-32,15 0 32,0 0-32,-16-16 0,16 16 0,0-16 0,-16 16 0,16-16 0,1 16 64,-1 0-32,0-16 64,0 16-64,16-16-32,-16 16 32,0 0 32,16 0-32,0 0-96,17 0 32,-1 0 160,0 0-64,0 16-32,16-16 0,16 0-32,-16 16 0,16-16-160,0 32 96,0-16 32,16 0 32,-16 15 64,16 17-32,0 0-32,0 0 32,0 0 96,0 0-64,0 0 544,0 0-352,0 16 192,0 0-288,0 0-224,0 15 32,-16-15 128,16 0-32,-16 0-32,16 0 0,-16 0-192,16-16 96,-16 0 160,16 16-32,0-17-32,0 1 0,-16 0 384,16 0-224,0-16-96,0 0-32,0 0 0,0 0-32,0-16 64,0 0-64,16 0-96,-16-16 32,32 0 160,-16 0-64,16 0 480,0-16-321,16 0 129,16 0-224,0 0 0,0-16-64,15 16 160,-15 0-128,16-16-160,0 0 0,16 16 32,16-16 32,-16 0 64,15 16-32,-15-16-96,-16 16 32,16-16 160,0 16-64,0-16-160,0 16 32,15 0 32,-15 0 32,-16 0 128,16-16-64,16 16-96,-16 0 0,0 0 32,15 0 0,-15 0-160,-16 0 96,16 0 160,0 0-32,0-16 320,16 16-192,-17 0-256,17 0 32,-16 0 64,0-16 0,16 16-160,0 0 64,15-16 96,-15 0 0,0 16-32,0-16 32,16 0 32,-1 0-32,1 16 192,-16-16-128,16 0 32,0 0-64,0 0-256,-1 16 96,1-16 96,-16 0 32,0 0-32,0 0 32,-1 16 32,1 0-32,-16 0-32,-16 0 32,16 16-128,-16-16 64,0 0 160,0 16-64,-1-16 32,17 0-32,0 0 32,0 0-64,-16 0-160,-16 0 64,0 0 96,0 16 0,-1-16-32,17 0 32,0 0 160,0 0-96,0 0 32,0 0-64,0-16-64,0 16 32,-1-16-32,1 16 0,16-16 256,-16 16-128,16-16 32,-16 16-96,0-16 32,0 0-64,-1 0-32,17 0 32,0 0-32,0 0 0,16 0 0,-32 0 0,0 0 0,-17 1 0,1 15 0,0-16 0,0 0 64,0 0-32,-16 0-96,16-16 32,-16 16 576,16 0-288,-32-16 32,16 16-160,-16-16 128,-16 0-160,16 0-32,-32-16-32,0 0-32,0 0 0,0-16 192,0 0-96,0-16-96,0 16-32,-16 1 96,16 15-32,-16-16 64,16 16-64,-16-16-32,0 0 32,0 0-32,0 16 0,16-16 64,-16 0-32,0 16-96,0 0 32,0 16 32,0 0 0,0 1-96,0-1 64,0 16 96,-16-16-32,0 16-32,0 0 32,0 0-32,0 16 0,0-16 0,0 16 0,-16-16 0,16 0 0,-16 16 0,-16-16 0,17 16 0,-33-16 0,0 16 0,-16 0 0,16 0 64,0 0-32,0-16-96,0 0 32,-15 16 32,15-16 0,-32 0 192,32 0-96,-16 0 32,16 0-64,0 0-64,-15 0 32,15 0 160,-16 0-96,0 0-160,16 0 0,0 0 96,0 16 0,0-16 64,-15 0-64,15-16-32,0 16 32,-16 0-128,0 0 64,32 0 160,-16 0-64,0 16 128,1-16-128,-1 16-32,0 0 0,-16-16-128,16 16 64,0 0 32,16 0 0,-16 0 128,17 0-64,-17-16 128,0 16-128,0 0 32,0 0-32,-16 16-128,32-16 32,0 0-192,16 0 128,1 16-3680,15-16 2048,32 0-8383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22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272 447 7968,'-16'0'2944,"16"0"-2272,-16 32-192,16-16 1568,0 16-1216,0 16 224,0 0-640,0 0-33,0 0-255,0 15-64,16 1-32,-16-16 160,16 0-96,-16-16-512,16-16 192,-16-16-479,0-16 415,0-16-160,0 0 288,-32-16 224,32 0-32,-32-31 0,0 31 0,0-48-32,0 32 0,0 0 0,16 16 0,-16 0 256,0 0-128,32 16 96,-16 16-128,16-16-192,0 16 32,0 0 32,16 0 32,0 0-160,32 0 96,-16 16 160,32 0-32,-16 0-224,16 32 64,0-16 192,-16 16-64,-16 0-64,0 0 0,-16 0 96,-16-16-32,-16 16 320,0-16-160,-32 16 607,16-16-447,-32-16-32,16 16-192,16-16-3807,0 0 1983</inkml:trace>
  <inkml:trace contextRef="#ctx0" brushRef="#br0" timeOffset="415.8216">639 0 9792,'-16'0'3648,"16"0"-2848,0 0-224,-16 16 1119,16 0-1055,0 0 352,0 16-576,0 32 64,0 0-320,0 16 0,16 0-96,-16 0 32,16-17-64,-16 17-448,16-32 224,-16 0-320,16-16 256,-16 0 160,16-16 64,-16-16 160,0 0-64,16-16 736,0 0-416,-16-32 160,16 16-288,0-16 32,0 0-160,0 16 704,0 16-448,0 16 256,0 0-384,0 32 64,0 0-192,-16 16 0,16-16-64,-16 16-1312,16-16 672,0 0-3776,16 0 2401</inkml:trace>
  <inkml:trace contextRef="#ctx0" brushRef="#br0" timeOffset="947.5549">1119 607 9152,'-16'-16'3360,"16"16"-2592,-16 0-224,16 0 1600,0 0-1281,-16-16 929,16 16-1056,0 0 32,0 0-448,0 0-64,16 16-160,-16-16 160,16 32-160,-16-16 96,16 16-96,0 0-128,0-16 0,0 16 160,16-16-64,-16 16 32,16-16-32,-16-16-192,16 0 64,-16 0 160,0 0-32,-16-16 128,16 0-128,-16 0 192,0-16-160,-16 0 448,16 16-288,-16-16-256,16 16-32,0 0-64,0 16 32,-16 0 0,32 16 0,-16 0 0,16 16 0,-16 0 128,32 0-32,-16 0-928,0 16 480,-1 0-1792,17 0 1216,-16 0 32,-16 0 576,0 0 1344,0 0-512,-32-16 1600,16 16-1152,-31-16 192,15-16-640,0 0-192,-16-16-160,0-16-1984,16 0 1024</inkml:trace>
  <inkml:trace contextRef="#ctx0" brushRef="#br0" timeOffset="1332.1389">1806 559 10400,'-16'-16'3840,"16"16"-2976,-16-16-256,16 16 2143,-16 0-1631,-16 0 800,16 16-1120,-32-16 256,16 16-608,-16 0-352,16 16-64,0-32 32,16 16-32,-16 0-32,32 0 32,-16 0-32,32 0 0,-16-16-288,16 0 160,16 16-320,0 0 288,16-16-736,0 16 512,0 0-1088,0 0 832,-16 0-256,0 0 512,-32 0 640,16 0-96,-32 0 864,0 16-576,-32-16 224,16 16-384,0-16-448,0 0 64</inkml:trace>
  <inkml:trace contextRef="#ctx0" brushRef="#br0" timeOffset="1516.6499">2062 735 9632,'0'0'3584,"0"0"-2784,16 32-256,-32-16 1919,16 0-1471,0 16-64,0-16-544,-17 16-224,17-16-96,0 0-2240,0 0 1185</inkml:trace>
  <inkml:trace contextRef="#ctx0" brushRef="#br0" timeOffset="1701.272">1933 479 10464,'0'17'3872,"0"-17"-3008,0 0-224,0 16 255,16-16-607,0 16 96,16-16-224,0 0-32,0 16-64,16-16 96,-16 0-96,16 0-2079,0 0 1119</inkml:trace>
  <inkml:trace contextRef="#ctx0" brushRef="#br0" timeOffset="1916.8008">2589 575 9376,'-32'16'3488,"32"-16"-2720,-32 16-192,16 0 1791,16 0-1407,-32 0 928,0 0-1088,-16 16 704,16-16-864,0 32 160,0-16-480,16 0-192,0 0-64,16 0-160,0 0 64,16-16-1664,16 16 928,16-16-3072,-16-16 2145</inkml:trace>
  <inkml:trace contextRef="#ctx0" brushRef="#br0" timeOffset="2216.7411">2764 719 9376,'-48'0'3488,"48"0"-2720,-16 16-192,0 0 2271,16-16-1663,-32 16 224,16 16-832,0-16-32,16 16-320,0 0 0,0-16-128,16 0-608,0 0 256,16 0-1664,-16-16 1088,0-16-1567,16 0 1375,-16 0 384,16-16 384,-32 16 1984,16-16-928,-16 0 1503,0 16-1311,0-16-64,0 16-576,0 16-320,0 0-32,0 16 64,16 0-32,0 16-1216,0 0 640,0-16-4223,0 16 2655</inkml:trace>
  <inkml:trace contextRef="#ctx0" brushRef="#br0" timeOffset="2548.2679">3083 1055 7872,'-16'16'2944,"16"-16"-2304,16 0-160,-16 0 1920,0-16-1408,0 0 447,16 0-863,-16 0 352,16-16-512,0 0 32,0 0-256,0-16 32,0 0-128,0-15-128,0-1 0,0-32-672,0 16 384,0-16-320,0 32 384,-32 0 512,16 16-128,-16 0 1440,-16 16-864,0 16 736,16 16-800,-32 16 768,16 16-800,0 16 960,16 16-896,-16 16 384,32 0-608,16 0-64,0 0-224,32 16-32,0-17-64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28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80 352 7232,'16'-32'2656,"-16"32"-2048,0 16-192,0-16 2336,0 16-1600,-16 16 671,16 16-1087,-16 0 128,16-16-512,0 31-192,0-15-96,0 0 64,16 0-64,-16 0 32,0-16-32,-16 0-608,16-32 288,0 0-96,0-16 192,0-16-32,-16 0 96,0-32 64,16 16 32,-16-31 0,0 15 0,16-16 0,0 16 0,0 0 128,0 16-64,0 0 32,16 16-32,0-16 32,0 16-64,16 16-32,-16-16 32,16 16-128,0 0 64,0 16-32,0 0 0,0 16 128,-16 16-32,16 16-96,-16 0 32,0 0 32,0 0 0,-16 0-288,0 0 160,-16 0 192,0-16-32,-16 0-64,16 0 0,-16-16 96,0 0-32,16 0 320,0-16-160,16 0 384,0 0-320,-16-16 512,16 32-448,16-16 640,-16 16-544,16-16 224,16 31-384,-16 1 0,16 0-160,0 0-64,0 16 0,16 0-1952,-16 0 1056</inkml:trace>
  <inkml:trace contextRef="#ctx0" brushRef="#br0" timeOffset="316.1864">623 624 9888,'0'0'3648,"0"0"-2816,32 16-256,-16-16 320,0 0-608,16 0-32,-16 0-161,0 0 65,16-16-96,-16 0-96,0 0 0,0 0 224,0 0-96,-32 0 1248,16 0-768,-16 0 960,0 16-864,-16 0 352,16 0-576,-16 32 512,0 0-544,0 0-64,32 16-224,-16 0-96,32 0 0,0 0-1440,16 0 768</inkml:trace>
  <inkml:trace contextRef="#ctx0" brushRef="#br0" timeOffset="832.3167">1119 960 12960,'-16'48'4799,"16"-48"-3711,0 48-320,0-32 128,0 16-640,0-16-32,16 16-128,-16-1-448,16-15 224,-16 0-608,0 0 416,0-16-928,16 0 736,-16 0-704,0-16 705,-16-16 191,16 1 192,0-17 192,-16-16-32,0 0-32,0-16 32,0 16 927,16 0-511,-16 16 544,16 0-576,0 16-32,0 0-224,16 0-96,16 16-32,0 0-192,16 0 96,0 16 32,-16 0 32,16 16-96,-16 16 64,-16 0 96,0 0-32,0 0-96,-16 16 32,-16-16 928,16 16-480,-32-16 768,0 16-704,-16-32-160,0 0-192,16-16-2144,16-16 1088</inkml:trace>
  <inkml:trace contextRef="#ctx0" brushRef="#br0" timeOffset="1116.3461">1534 687 10304,'0'16'3808,"0"-16"-2944,0 32-256,0-16 1215,0 0-1119,0 0 640,0 16-800,0-16 192,0 16-416,0-16 320,0 16-384,0-32 736,0 16-576,0-16 576,0-16-544,0 0-32,16 0-256,-16-16-32,16 0-64,16 0-768,-16 0 416,0 0-2240,16 0 1408,0 16-4639,0 0 3199</inkml:trace>
  <inkml:trace contextRef="#ctx0" brushRef="#br0" timeOffset="1401.0716">1917 607 7456,'0'16'2784,"0"-16"-2176,0 16-160,0-16 2016,16 16-1440,-16-16 160,16 16-736,0-16-289,1 16-95,-1-32 0,0 16-32,0 0 192,0-16-128,-16 16 32,0-16-64,-16 16 864,16-16-512,-32 16 832,16 16-736,-17 0 192,17 0-416,0 16-96,0 0-128,16 16-192,0-16 64,0 0-544,16 0 352,16-16-2848,1 16 1697</inkml:trace>
  <inkml:trace contextRef="#ctx0" brushRef="#br0" timeOffset="1801.1357">2445 512 11552,'-32'0'4288,"32"0"-3361,-48 16-223,32-16 1984,0 16-1600,-16-16 416,0 16-896,16 0-32,-16-16-320,16 16-256,-16 0 0,16 0 0,0 0 0,16-16 64,-16 16-32,16 0-96,0 0 32,16-16-320,0 16 192,0-16-224,16 16 224,-16-16-1056,32 16 672,-16-16-864,16 16 768,-16 0-864,0 0 864,-32 0 320,16 0 224,-16 0 1056,-16 16-512,-16-16 736,0 15-672,0-15-32,0 0-320,0 0-4255,32-16 2239</inkml:trace>
  <inkml:trace contextRef="#ctx0" brushRef="#br0" timeOffset="2448.5325">2604 623 10624,'-16'0'3936,"16"0"-3040,16 0-256,-16 0 543,0 0-767,16 0 192,0 0-352,0 0-32,16 0-128,-16 0-128,0 0 0,16-16-896,-32 16 512,16-16-32,-16 16 256,-16-16 416,16 16-128,-48 0 832,16 0-512,-16 16 384,16 0-480,-16 16-32,16 16-160,0-16-96,32 16 0,0-16-544,0 0 288,32-32-1248,16 0 832,0 0-2111,0-16 1535,0 0-1216,0 16 1440,0-16-64,-16 16 640,0 0 1536,0 0-608,-16 16 1184,-16-16-992,0 16-384,16 0-256,-16 0-1184,0 0 576,0-16-1504,0 0 1152,0 0 256,0 0 416,0-32 1600,0 32-736,-16-32 1280,16 0-1088,0 0 704,16 0-864,-16 0 672,16 16-736,-16-16 575,16 32-671,0-16 512,16 0-576,-16 16-320,16 0-96,16-16 32,-16 16-32,0 16 192,0-16-128,0 32 320,-16-16-224,-32 32 96,16-16-160,-16 32-832,0-16 352,0 0-4831,0 0 2815</inkml:trace>
  <inkml:trace contextRef="#ctx0" brushRef="#br0" timeOffset="2686.7201">3484 128 11968,'0'16'4416,"0"-16"-3425,0 64-287,0-32 960,0 0-1056,0 32 672,0-16-736,0 32 0,0-16-352,-16 16-32,0 0-96,16-16-1600,0 0 832,-17-16-4767,17-17 3007</inkml:trace>
  <inkml:trace contextRef="#ctx0" brushRef="#br0" timeOffset="3068.3613">3243 544 10304,'0'0'3808,"0"0"-2944,16 0-256,0 0 735,0 16-863,32-16-128,-16 16-224,16-16-256,-16 16 64,16 0-608,-16-16 384,0 16 192,-16 0 64,0 0 544,0 0-288,-16 16 416,16 0-384,-16 0-128,16 0-64,-16 0 64,16 0-64,-16-16 32,16-16-32,-16 0-64,16 0 32,0-32-128,0 16 64,-16-16 96,16-16-32,-16 16 128,0-16-96,0 16 1248,-16 16-736,16-16 832,0 32-800,0 0 224,0 0-480,0 32 224,0 0-320,16 0-224,16 16-32,0-16-1120,0 16 576</inkml:trace>
  <inkml:trace contextRef="#ctx0" brushRef="#br0" timeOffset="3333.3211">4075 240 12640,'-33'32'4671,"33"-32"-3615,0 48-320,0-16 1568,0 0-1408,0 16 768,17 0-960,-17 16 96,16 0-480,0 16-192,-16 0-64,16-17-1760,-16 1 928,0-16-3584,0-16 2464</inkml:trace>
  <inkml:trace contextRef="#ctx0" brushRef="#br0" timeOffset="3933.6627">3962 560 10624,'16'16'3936,"-16"-16"-3040,32 16-256,-16 0 63,16-16-511,0 16 64,16 0-160,-16 0-544,16 0 224,-16 0 32,0 0 97,-16 0 222,16 16-63,-32 0 192,16 16-160,-1-32-32,-15 16-32,16-17-1727,-16 1 927,16-16-3360,-16 0 2304,0-16-2624,0 1 2560,-16-33 4448,16 16-1248,-31-32 704,15 16-1216,0 0-384,0 0-256,0 16 928,0 0-576,16 16 1024,0 32-864,16-16-320,0 16-224,0 0-64,16 0-32,15-16-32,-15 16 32,0-16 160,16 16-96,-16 0 608,-16 0-416,16 16 1599,-32 0-1087,16 0-32,0 0-512,0 0-160,0 0-64,0 0 32,0-16-32,16-16 64,-16 0-64,0-16 128,0 16-96,0-32 384,0 0-224,-16-16 864,0 16-608,-16-16 448,16 0-576,-32 32 544,0 0-512,-32 16-64,32 16-192,-32 16-160,32 0 0,0 16-2944,16 0 1632,32-16-5439,16 0 3807</inkml:trace>
  <inkml:trace contextRef="#ctx0" brushRef="#br0" timeOffset="4287.2402">4985 783 11392,'-16'16'4224,"16"-16"-3297,0 32-255,-16-32 832,32 16-960,-32 0-224,16 0-192,-16-16-928,16 16 448,-16-16-1536,16 0 1057,0 0-353,0-16 736,-16 0 256,32-16 128,-16 16 64,0-16 0,0 0 544,16 16-288,0 0 736,0 0-544,0 0 767,0 16-703,16-16 480,0 0-576,16 0 32,-16 16-256,16 0 736,-16 0-512,0 16 736,-16 16-672,0 0 192,0 32-384,-16-16-96,-16 16-128,0-16-1024,16 16 512,-32-16-8831,16 0 5087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36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22174 6150 6240,'-17'0'2304,"17"0"-1792,-16 0-160,16 0 2304,0 0-1536,0 16 736,0-16-1088,0 32 671,16 0-799,-16 16 512,0 0-672,0 32 448,0 16-512,-16-16-96,16 16-192,-16-16-32,16-16-32,-16 0-608,16-16 288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36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21790 5911 9152,'0'0'3360,"0"0"-2592,0 16-224,16-16 1472,0 0-1217,0 17 993,32-17-1024,16 0 448,0 0-704,32 0 288,0 0-480,15 0-96,-15 0-128,32 0-352,-32 0 128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37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22093 6614 10976,'-32'16'4064,"32"-16"-3168,32 17-257,-16-17 2145,16 0-1664,32 0 736,-16 0-1088,16-17-384,0 17-224,16-16-928,0 0 416,0 0-6111,0 0 3551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37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23036 6422 12224,'0'16'4511,"0"-16"-3487,0 48-320,17 0 1536,-17-16-1376,0 16 160,0 16-640,-17 0-320,17-16-64,0 0-576,0-16 320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37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22924 6214 11232,'0'-16'4128,"0"16"-3200,16 0-257,0 0 833,16 0-960,0 0 0,0 0-352,16-16-64,-16 16-64,16 0 96,0 16-96,16-16 32,-16 0-32,0 0-128,0 0 32,0 16-128,-16 0 96,-16 0-448,0-16 256,-16 16 0,0 0 128,-16 0 160,0-16 0,0 16-160,-16 0 64,0 0 256,16 0-128,-16 0 0,16 0-32,0 0-128,16 0 64,0 0 32,0 0 0,16 0 0,0 16 0,16 0-160,0 16 96,0 0-32,0-1 32,0 1-640,0-16 384,-16 16 256,0-16 64,-32 16 1792,0-16-960,-32 0 768,16 0-928,-16 16-512,0-16-128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0:27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24592 14663 11392,'20'19'4224,"-20"-19"-3297,19 0-255,0 0 64,-19 0-544,19 0-96,1 0-32,-1 0-576,0 0 288,0-19-672,1 19 481,-1 0-833,0 0 704,19-20-672,1 20 704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38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113 128 11552,'-33'0'4288,"33"0"-3361,0 48-223,0-16 2336,0 0-1792,0 16 1280,0 16-1472,-16 16 320,16-16-800,-16 16-192,16-32-224,-16 0-480,16 0 192,0-16-2528,16 0 1472</inkml:trace>
  <inkml:trace contextRef="#ctx0" brushRef="#br0" timeOffset="400.0086">16 32 9152,'-16'-16'3360,"16"16"-2592,16 0-224,-16 0 2239,0 0-1631,0 0 736,16 0-1120,0 0-96,16 0-384,0 0-128,0 0-96,0-16-128,16 32 32,0-16 32,16 0 0,-16 16-96,0 0 64,16 0 32,-16 16 0,0 0-704,-16 16 384,16 0-448,-16 16 448,0 0-128,-16 0 288,16-1-64,-32-15 128,0 0 64,0 0 32,-16 0 2720,0-16-1472,-32 0 2048,16 0-1888,-48-16 544,16 0-1152,-32 0-384,32 0-256,0-16-1408,0 0 672,16 0-6400,16 0 3872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40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368 48 7392,'-16'0'2720,"16"-16"-2080,0 16-224,-16-16 1696,16 16-1248,-16-16 1695,0 16-1471,0 0 672,-16 0-1024,0 16 448,0 16-704,-16 0 512,16 16-544,-16 32 448,16 16-480,16 0 32,0-1-256,16 17-32,16 0-96,32 0-608,0-32 288</inkml:trace>
  <inkml:trace contextRef="#ctx0" brushRef="#br0" timeOffset="431.6112">799 432 9056,'0'-16'3360,"0"16"-2624,16 0-192,-16 0 1184,0 0-1056,0-16 703,16 16-799,-16-16 480,0 16-608,0 0 800,-16 0-672,0 0 192,0 0-448,-16 32 736,16-16-608,-32 16 448,32 16-544,-16-16 128,0 16-320,16-16-64,0 0-64,0 16-128,16-16 64,16 0-1440,0-16 768,16-1-3072,16 1 2112,16-16-4607,0 0 3519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3:03.268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29633 8898 9792,'0'0'3648,"-16"0"-2848,16 0-224,0 0 1887,0 0-1471,0 0 1344,0 0-1312,16 0 928,-16 0-1120,32 0 832,-16 0-960,0 0 352,16 0-608,0 0-128,0 0-192,0 0-96,0 0 0,0-16-1952,-16 16 1056,0 0-4992,0 0 3232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3:03.668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30192 8706 12544,'0'0'4639,"0"0"-3583,0 16-320,0-16 1792,0 16-1536,0-16 1216,16 16-1280,-16 0 448,16 16-832,16 0 128,-16-16-384,16 16-192,0 0-32,0 0-160,16-16 64,-16 16-1888,16-16 1056,0 0-2528,-16 0 1888,16 0-7775,-16-16 5119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3:03.884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30496 8738 13312,'-31'0'4927,"31"0"-3839,-48 48-320,32-16 1856,-16 0-1600,0 0 576,0 0-960,-16 16 288,16-16-576,0 0-96,16 0-160,-16 0-1408,16 0 704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3:04.315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30161 8388 9632,'-16'0'3584,"16"0"-2784,-32 0-256,32-16 2559,0 16-1823,-16 0 672,16 0-1152,0 0 224,0 0-576,0 0 96,0 0-320,16 0 288,0 0-288,16 0 96,-16-16-192,16 0 0,0 16-64,0-16-64,16 0 32,0 0 160,-16 16-96,0-17 256,0 17-224,-16 17 96,-16-17-128,15 16-128,-15 0 0,16 0-1536,-16 0 864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41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64 686 9888,'-32'16'3648,"32"-16"-2816,-16 48-256,16-32 959,0 0-959,-16 16 544,16 0-640,0-16-352,0 16-96,16-16-96,-16 0 0,16 0-1504,0-16 865,0-16-2177,0 16 1632,16-32-1760,-16 16 1728,-16-16 2272,16 0-480,-16 0 1920,0 0-1408,0 16 928,0 0-1120,0 0 383,0 16-703,-16 0 224,32 16-448,-16 16 64,0-16-224,16 0 64,0 16-96,0-16-128,0 0 0,0-16 32,16 16 0,0 0-96,-16 0 64,16 0 32,-16 0 0,0-16-160,16 16 96,-16 0-672,0 0 416,0-16 128,0 0 128,-16 0 1472,0-16-768,0 16 1504,0-16-1216,0 0 384,0 16-768,16-32-160,0 16-256,0-16-224,0 0 32,16 0-800,0 16 448,-16 0-2496,0 0 1632</inkml:trace>
  <inkml:trace contextRef="#ctx0" brushRef="#br0" timeOffset="515.8503">911 48 9152,'0'-32'3360,"0"32"-2592,-16 0-224,16 0 2239,0 0-1631,-16-16 928,16 32-1184,-16-16 544,16 0-832,0 0 288,16 16-512,0 16 96,16-16-320,0 16 64,0 16-128,16 0 0,0 0-32,0 32-64,0-1 32,0 17-32,-16 0 0,-16-16 64,-16 0-32,-16 0-288,-16 0 128,-16 15-448,0-15 320</inkml:trace>
  <inkml:trace contextRef="#ctx0" brushRef="#br0" timeOffset="80651.5447">1262 1853 6240,'-16'0'2304,"16"0"-1792,0 0-160,-16 0 1664,16 0-1184,0 16 704,0-16-864,0 0 576,0 16-704,0 0 511,16 0-607,-16 16 544,0 16-576,0 0 288,16 0-416,-16 0 192,17 16-256,-17-1 64,0 17-160,16 16 64,-16 0-96,0 0 448,16 0-320,-32-16 608,16-1-448,-16-15 224,16 0-352,-17 0 128,17 0-224,-16-16 64,0 0-128,0-16 96,16-16-128,-16 0-1216,0-16 608,16-16-3232,0 0 2112</inkml:trace>
  <inkml:trace contextRef="#ctx0" brushRef="#br0" timeOffset="81235.6244">783 2892 7872,'0'0'2944,"0"0"-2304,-16 0-160,16 0 2400,0 0-1664,0 16 1279,0-16-1439,16 0 608,-16 0-960,16 16 384,0-16-608,0 16 224,16-16-416,0 0 128,32 0-256,0 0 0,32 0-96,-16 0 384,16 0-256,0 0 544,-16 0-416,31-16 160,-31 16-320,32 0 224,-32 0-256,32 0-32,-32-16-64,16 16 160,-16 0-96,15-16-32,1 16-32,-16-16-32,0 16 0,-16-16 64,-16 16-32,-16 0-640,0 0 320,-16 16-2272,-16-16 1408,-16 0-8511,-16 0 5343</inkml:trace>
  <inkml:trace contextRef="#ctx0" brushRef="#br0" timeOffset="84383.8174">1087 1582 6144,'-16'16'2272,"0"-16"-1760,16 0-160,-16 0 1376,16 0-1024,0 0 832,0 0-864,-16 0 832,32 0-864,-16 0 959,0 0-927,0 0 384,0 0-608,0 0 0,0-16-256,0 16-96,16 0-64,0-16-32,0 16 0,-16 0 192,16 0-96,0 0 32,-16 0-64,0 16 32,16 0-64,-16 0 128,16-16-96,-16 16-160,16 0 32,0 0 96,16 0 0,-16-16 64,0 16-64,16-16 64,-16 0-64,0-16 256,0 16-160,0-16-96,0 0-64,0 0-32,-16 0 0,0 0 128,15 0-32,-15 0 128,0 0-96,-15 0-160,15 16 32,0 0-192,0 0 160,0 0 32,0 16 64,-16 0 64,32-16-32,-16 16-160,0 0 64,15 16 96,1-16 0,0 16-96,0 0 32,-16 0 32,16 0 0,-16 16 64,0-16-32,-16 0 320,16-16-160,-32 0 800,16-1-544,-31 1 160,15-16-352,0-16-384,0 16 64</inkml:trace>
  <inkml:trace contextRef="#ctx0" brushRef="#br0" timeOffset="84884.1596">1055 1454 6976,'0'0'2592,"0"0"-2016,0 0-160,0 0 1728,0 0-1248,-16 0 1120,32 0-1153,-16 0 225,0 16-608,0-32 128,16 16-352,0 0 544,0-16-416,0 0 224,16 16-352,-16-32 0,0 16-160,16-16-64,-16 0 0,16 0-32,0 0 0,-16 0 64,16 0-32,-16 0 416,15 16-256,-15 16 480,-16 0-384,0 16 160,16 16-288,-16 16 0,0-16-96,0 16 32,0-16-64,16 0-1696,0-16 896</inkml:trace>
  <inkml:trace contextRef="#ctx0" brushRef="#br0" timeOffset="85322.1244">768 1645 7232,'0'0'2656,"0"0"-2048,0-16-192,0 16 1824,0 0-1312,0 0 1408,0 0-1345,0 16 321,0-16-768,0 16 320,0 16-512,0-16 32,0 16-224,0 0-32,0 0-64,0 16-544,0-16 256,-17-16-3424,17 0 2017,0 0-5825,0-16 4192</inkml:trace>
  <inkml:trace contextRef="#ctx0" brushRef="#br0" timeOffset="85501.6471">671 1645 8800,'0'0'3264,"0"0"-2528,16 0-224,-16 17 800,16-17-832,0 0-192,16 16-192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48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4616 8896,'-16'0'3296,"16"0"-2560,-16 0-224,16 16 1152,0-16-1024,0 32 447,0-16-639,0 32 288,-16 0-416,16 16 256,0-16-320,-16 16-64,0-16-128,16-16 32,0 0-64,0-32-32,0 16 32,-16-32-32,16 0 0,0-16 0,16-16 0,-16-16 0,0 0 0,16 0-96,0 16 64,0 16-32,0 0 0,0 0-160,0 16 128,16 0 96,-16 16 32,0 16-96,16 0 32,-32 0-32,32 16 0,-32 0 256,16 16-96,-16 0-96,0 0-32,0 0 32,0-16 0,0 0 0,16-16 0,-16 0 0,0-16 0,0-16 0,16 16 0,0-48 0,0 16 0,0-16-96,0 0 64,16 16 224,-16-16-96,16 32 896,-16 0-576,16 16 544,-16 16-544,0 16-96,0 0-192,0 16-96,0 16 0,0 0-1664,-16-16 896</inkml:trace>
  <inkml:trace contextRef="#ctx0" brushRef="#br0" timeOffset="215.8386">1198 4633 12224,'0'0'4511,"0"0"-3487,16 0-320,0 0 896,0 0-1024,16 0 768,-16 0-800,32 0-128,-16 0-256,16 0-128,0 0 0</inkml:trace>
  <inkml:trace contextRef="#ctx0" brushRef="#br0" timeOffset="432.046">1278 4888 13792,'0'0'5119,"0"0"-3999,48-16-288,-32 0 384,16 16-832,0-16 0,16 16-256,0 0-1792,-16-16 928,16 16-8607,-16 0 5151</inkml:trace>
  <inkml:trace contextRef="#ctx0" brushRef="#br0" timeOffset="685.764">1997 4537 13888,'-16'0'5119,"16"0"-3967,-17 32-320,17 0 512,0-16-896,0 16-96,0 16-224,0 0 32,0 16-96,0-16-1088,17 15 576,-1-31-4352,-16 0 2657</inkml:trace>
  <inkml:trace contextRef="#ctx0" brushRef="#br0" timeOffset="985.8409">2364 4649 10400,'-48'0'3840,"48"0"-2976,-48 32-256,32-16 1983,16 16-1535,-16 0 416,0 0-864,16 16-384,16-16-128,0 0 32,16-16-64,16 16-224,-16-16 64,16-32-1312,0 16 800,0-32-32,-16 16 384,-16-32-256,0 16 288,-16-16 896,0 16-352,-32 0 384,0 0-416,0 16-352,0 0 0,0 16-1760,0 0 1024</inkml:trace>
  <inkml:trace contextRef="#ctx0" brushRef="#br0" timeOffset="1301.0838">2779 4601 10464,'-32'32'3872,"32"-32"-3008,-32 32-224,16-16 1055,16 0-1055,-16 16 448,16 0-640,16 0-128,-16 0-192,16 0-96,16 0 0,0-32 32,0 16-32,16-32-928,0 0 480,-16-16-736,0 0 640,0 0 256,-16-16 192,-32 16 1376,16 0-704,-32-16 256,16 16-512,-32 16-416,32 0 0,-16 16-352,16 16 256</inkml:trace>
  <inkml:trace contextRef="#ctx0" brushRef="#br0" timeOffset="1617.0719">3227 4649 12384,'-32'16'4575,"32"-16"-3551,-16 48-288,16-32 672,16 16-928,-16 0 0,16 0-288,0 0-128,0 0-32,16-32-32,0 16 0,0-16-224,16-16 128,-16-16-160,16 0 128,-32-16 224,16 16-64,-32 0 1056,-16 0-576,0-16 544,-16 16-608,0 16-256,0 0-96,0 0-1088,16 16 544</inkml:trace>
  <inkml:trace contextRef="#ctx0" brushRef="#br0" timeOffset="2017.209">3913 4361 9888,'0'-16'3648,"0"16"-2816,16 0-256,0 0 1471,-16 16-1247,16 0 384,-16 16-704,16 0-160,-16 0-192,16 16 64,0 0-128,-16-16 32,0 16-32,16 0-64,-16-16 32,0 0-32,16-16 0,-16 0 128,0 0-64,0 0 672,0-16-384,16-32-32,0 16-192,16-16 320,-16 0-224,16-16 320,0 16-320,16 0-192,0-16-32,-16 16-704,16 0 384,-16 0-2976,0 16 1824,-32 16-8383,16 0 5471</inkml:trace>
  <inkml:trace contextRef="#ctx0" brushRef="#br0" timeOffset="2201.4194">4249 4585 14048,'0'16'5183,"0"-16"-3999,16 0-352,-16 16 1312,16 0-1344,0 16-64,0 0-448,0 0-192,0 16-64,0-16-320,0 16 160,16-32-2336,0 16 1344</inkml:trace>
  <inkml:trace contextRef="#ctx0" brushRef="#br0" timeOffset="2652.0541">4680 4649 12224,'-32'16'4511,"32"-16"-3487,-16 16-320,0 0 1664,16 0-1440,0 16 288,0-16-768,0 16-128,16 0-192,-16-16-32,32 0-32,-16 0-128,0-16 32,16-16-832,0 0 480,-16-16-608,16 16 544,-16-16 96,0 0 224,-16 0 96,0 16 32,-16-32 128,0 32-64,0-16 384,0 16-224,0 0-128,0 16-32,0 16-64,0 0 0,0 0-96,16 16 64,16 0 32,0 0 0,0 16-96,16 0 64,0 16 160,0-16-64,16 32-96,0-16 0,0 0 32,0-16 0,-16 15 256,-16 1-128,0-16 1152,-16 0-704,-32 0 32,0 0-384,-16-16-640,0-16 224</inkml:trace>
  <inkml:trace contextRef="#ctx0" brushRef="#br0" timeOffset="8109.8166">271 5911 9568,'0'-16'3520,"-16"16"-2720,16-16-256,-16 16 1567,32 0-1279,-16 16 640,0-16-864,0 32 320,16-16-576,0 32 128,0 0-320,0 32 0,16-16-96,-16 16 32,16-16-64,0-16 192,0 0-128,0-16 32,0-16-64,-16 0 32,0-16-64,0-16 608,0 0-352,-16-32 608,0 16-512,0-32 160,0 0-320,0 16-288,-16 0 32,16 0-416,0 16 224,0 0-2560,0 32 1536</inkml:trace>
  <inkml:trace contextRef="#ctx0" brushRef="#br0" timeOffset="8310.1483">830 6550 8800,'0'0'3264,"0"0"-2528,0 32-224,0-16 2208,0-16-1601,0 16 97,0 1-736,0-1-384,17 0-96,-17 0 192,0-16-96</inkml:trace>
  <inkml:trace contextRef="#ctx0" brushRef="#br0" timeOffset="8458.5617">767 6343 9312,'-33'0'3424,"33"0"-2656,0 16-192,0-16 1568,16 0-1281,-16 17 161,17-17-640,-1 0-192,16 0-96</inkml:trace>
  <inkml:trace contextRef="#ctx0" brushRef="#br0" timeOffset="8779.6055">1246 6135 13120,'-16'0'4863,"16"0"-3775,0 0-320,0 0 1088,16 0-1184,-16-16 352,16 16-608,16 0 64,-16 0-320,32 0 0,-16 0-96,16-16-896,0 16 448,0 0-5184,0 0 3041</inkml:trace>
  <inkml:trace contextRef="#ctx0" brushRef="#br0" timeOffset="8958.2552">1373 6455 13120,'0'16'4863,"0"-16"-3775,16 0-320,0 0 1216,16 0-1248,0 0 64,0 0-480,16 0-1152,-16-16 448,16 16-7743,-16 16 4447</inkml:trace>
  <inkml:trace contextRef="#ctx0" brushRef="#br0" timeOffset="19617.9351">2172 5942 6560,'0'0'2432,"0"0"-1888,0 0-160,0 0 1472,0 0-1088,0 0 1408,0 0-1280,0 0 223,0 16-703,0-16 256,-16 16-384,16 0 544,0 0-448,-16 0 288,16 0-384,-16 0 480,16 16-448,-16-16 512,16 16-512,-16 0 160,16-16-320,0 16 128,0 0-160,16-16 64,0 0-96,0-16 0,0 16-32,16-32-64,0 16 32,16-16-128,-16 0 64,0 0-1248,0-16 704,0 0-3424,0 16 2209</inkml:trace>
  <inkml:trace contextRef="#ctx0" brushRef="#br0" timeOffset="19818.0031">2524 5926 9472,'-16'16'3520,"16"-16"-2752,0 16-192,-16 0 2271,16-16-1663,-16 32 736,0 0-1152,0 16-96,0 16-384,0 0-128,-16 0-96,16 0-256,16-16 96,-16 0-864,32 0 512</inkml:trace>
  <inkml:trace contextRef="#ctx0" brushRef="#br0" timeOffset="20118.466">2683 6150 9376,'-32'16'3488,"32"-16"-2720,-16 48-192,0-16 1855,16 0-1439,-16 0 384,16 0-832,0 16-352,0-16-96,16-1-32,0-15-32,0 0 192,16-16-128,0 0-96,16-16-32,0 0-320,-16 1 192,0-33 64,-16 32 64,-16-32 992,0 16-512,-16-16 608,-16 0-608,0 16-160,0 0-192,0 16-1920,16 16 992</inkml:trace>
  <inkml:trace contextRef="#ctx0" brushRef="#br0" timeOffset="20649.3049">3227 5990 10816,'-16'16'4000,"16"-16"-3136,-16 16-224,16 0 799,0 0-927,-16-16-288,16 32-160,0-32 64,0 16-64,0 0-96,0-16 0,0 0 160,0 0-64,0 0 32,0 0-32,16-32-128,0 16 32,-16 0 96,16 0-32,0 0-96,0 0 32,0 0 32,-16 16 0,16 0 64,0 0-32,-16 0-32,0 0 32,0 16 32,16-16-32,-16 16 64,16 0-64,-16-16 64,16 16-64,-16-16-96,0 0 32,0 0 96,16-16-32,-16 16 64,16-16-64,0 0-96,0 0 32,0-16 96,16 16-32,-16 0 672,0 16-352,0-16 256,-16 32-352,0-16-288,0 16 0,0 16-64,0-16 32</inkml:trace>
  <inkml:trace contextRef="#ctx0" brushRef="#br0" timeOffset="20933.9008">3994 5703 11712,'0'0'4352,"0"0"-3393,-16 16-255,16-16 1568,0 16-1376,-16 16 704,16 0-928,-48 16 96,32 0-448,-32 32-192,16 0-64,-16 15 128,16-15-96,0 0-1376,16-16 704,16 0-2688,0-32 1824,16 0-5951,16 0 4127</inkml:trace>
  <inkml:trace contextRef="#ctx0" brushRef="#br0" timeOffset="21302.6213">4185 6134 11040,'-32'0'4096,"32"0"-3168,-32 16-289,16 0 1921,16-16-1536,-32 16 448,16 0-896,0 0-192,0 0-256,0 0-96,0 0 0,0 0-32,16 0 0,0 0 0,0 0 0,0-16-96,16 16 64,0-16 32,16 16 0,0 0-160,0-16 96,0 16-672,16 16 416,16-16-672,-16 0 576,0 0 288,-16 16 96,0-16 1184,-32 0-640,-16 0 1184,0 0-928,-16 16-128,0-16-384,-16 0-1024,0 16 416,0-16-8799,16 16 4991</inkml:trace>
  <inkml:trace contextRef="#ctx0" brushRef="#br0" timeOffset="389093.4211">12460 255 7808,'-16'0'2880,"0"16"-2240,-16 0-160,16 0 1344,0 0-1088,-16 16 896,16 0-929,-16 16 129,16 16-512,16-17-192,0 17-64,0-32 64,16 16-64,0-32 32,16 0-32,0-16 96,16 0-96,-16-32 128,-16 16-128,16-48-96,0 32 0,-16-31 32,0-1 0,-16 16 128,0 0-64,0 0-96,0 32 0,0-16 160,0 32-64,-16 0 256,32 16-192,-16 16-32,16-16-64,0 32 32,16 0-32,0 0 128,0 15-96,0-15-3136,-16-16 1697,16 0-5377,0-16 3776</inkml:trace>
  <inkml:trace contextRef="#ctx0" brushRef="#br0" timeOffset="389261.9535">12795 527 9568,'0'32'3520,"0"-32"-2720,32 48-256,-16-32 1695,-16 0-1343,32 15-64,-16 1-544,0-16-128,16 0-96,0 0-4287,0 0 2335</inkml:trace>
  <inkml:trace contextRef="#ctx0" brushRef="#br0" timeOffset="389462.0009">13067 447 10880,'-64'32'4032,"64"-32"-3136,-64 64-257,48-32 993,-16 0-1024,0 0 64,0 15-448,-16-15-192,16 16-64,0-16-5887,16 0 3231</inkml:trace>
  <inkml:trace contextRef="#ctx0" brushRef="#br0" timeOffset="389693.5441">13418 255 12640,'0'0'4671,"0"0"-3615,16-16-320,-16 16 1088,0 0-1152,16 0-64,0 16-384,16-16-96,0 0-64,0-16-320,16 16 128,-16 0-4800,16 0 2689</inkml:trace>
  <inkml:trace contextRef="#ctx0" brushRef="#br0" timeOffset="389878.1347">13370 496 10720,'32'16'3968,"-32"-16"-3072,32 0-288,0 0 1375,-16 17-1215,16-34-96,16 17-416,0 0-1472,0 0 672</inkml:trace>
  <inkml:trace contextRef="#ctx0" brushRef="#br0" timeOffset="391410.1426">14041 751 7872,'0'0'2944,"0"0"-2304,16-16-160,-16 16 640,16-16-704,0 0 320,0 0-416,16-16 320,-16 0-384,16-16 448,0 0-416,0-16-1,0 16-159,0 0-96,0 0 0,-16-16-32,16 16 0,-16 0-160,0 16 96,-16 0 96,16 32 0,-16-16 128,0 32-96,-16 0 32,0 0-32,16 16 640,-16 0-352,0 0-32,16 0-192,-16 0-160,16 0 0,16-16 32,-16 0 0,16 0 64,0-16-32,16-16 64,-16 16-64,16-32-32,0 0 32,0 0-32,0-16 0,0 16 128,-16 0-64,0 16 672,0 0-384,-16 16 256,0 16-352,-16 16 192,16 16-224,-16-16-64,16 16-96,-16 0-320,16-16 128,0 16-3200,16 0 1824</inkml:trace>
  <inkml:trace contextRef="#ctx0" brushRef="#br0" timeOffset="391763.5822">14808 367 10304,'0'16'3808,"0"-16"-2944,0 32-256,-16-16 511,32 16-735,-16 0 128,0 0-320,0 16 192,0-16-256,0 0 320,0 0-256,0-16 160,0 0-192,0 0 416,0-16-320,0-16 512,16 16-448,0-32 352,-16 16-384,16-16 128,0 0-256,0-16 0,0 32-96,16-32-64,-16 32 32,16-16-1376,-16 16 736,16 0-3552,-16 16 2305</inkml:trace>
  <inkml:trace contextRef="#ctx0" brushRef="#br0" timeOffset="391944.7599">14905 622 11808,'-17'16'4352,"17"-16"-3361,17 48-287,-17-32 1504,16 0-1344,-16 0 416,16 16-736,0-16-416,-16 0-96,16 16-1440,0-16 768</inkml:trace>
  <inkml:trace contextRef="#ctx0" brushRef="#br0" timeOffset="392725.823">15527 175 7392,'-16'-16'2720,"16"16"-2080,0-32-224,0 32 1984,0 0-1408,0-16 1439,-16 16-1407,0 0 608,0 0-960,0 16 480,0 16-672,0 0-32,-16-16-288,16 32-224,16-16 0,0 0 320,0 16-160,16-32-64,16 16-64,0-16-832,0-16 480,0 0-192,0-16 352,-16-16-96,0 16 192,0-16 64,0 0 64,0-16 256,-16 0-128,-16 0 672,16 0-448,-16 16 320,16 0-384,-16 16-96,16 0-96,-16 16 0,16 0-64,0 16-160,0 16 64,16-16 32,0 16 32,0 16 64,0 0-32,16 0-96,0 0 32,0 16-192,0 0 128,0 0-672,0 16 448,-16-17 128,0-15 128,-16 0 672,-16 0-320,0 0 960,-16-16-704,0 0 864,-16 0-800,0-16-96,-16 0-320,-16-16-1408,0 0 672</inkml:trace>
  <inkml:trace contextRef="#ctx0" brushRef="#br0" timeOffset="-34172.8195">4185 3307 6976,'-16'0'2592,"16"0"-2016,-15 0-160,15 0 1088,0 0-896,-16 0 896,0 16-864,0-16 640,16 0-737,-32 16 801,16-16-768,0 0 416,-16 16-576,0-16 192,16 16-352,-32-16 288,32 0-320,-16 0 160,0 0-224,0-16 128,0 16-160,-16-16 0,16 16-64,-16 0 160,16 0-128,-16 0 96,32 0-96,-32 0 96,32 0-128,-16-16-32,16 32 0,-16-16 32,16 0-32,-16 0-96,17 0 32,-17-16 160,0 16-64,0 0-32,16 0 0,0 0-32,-16 0 0,16-16 0,-16 16 0,16 0-96,0 0 64,-16-16 32,16 16 0,0 0-96,0 0 64,0-16 32,0 16 0,0 0 64,0 0-32,0-16-96,16 16 32,0 0 32,0 0 0,0-16-96,0 16 64,16 0 96,0-16-32,0 16-160,0-16 64,0 0-192,16 16 160,-16-16-448,16 16 288,-16-16-224,16 16 288,-16-16-64,0 16 160,0 0 64,-16 0 32,0 0 128,0 0-64,-16 16-224,0-16 64,-16 16 96,16-16 32,-16 16-32,0 0 32,-16 0 32,16 0-32,-16 0 64,16 16-64,-16 0-32,32 0 32,0-16-128,0 16 64,0 0 32,16 0 0,16-16-96,16 16 64,0-16 160,16 0-64,32-16 32,-16 16-32</inkml:trace>
  <inkml:trace contextRef="#ctx0" brushRef="#br0" timeOffset="-36440.4521">3434 2571 7136,'-16'0'2656,"16"0"-2080,-16 16-160,16-16 992,-16 16-864,0 16 704,16-16-736,-16 32 512,16-16-576,0 16 447,0 0-479,0-16-160,16 16-160,0-16-160,0-1 32,16-31 224,0 16-96,-16-32 96,16 0-96,0-15 160,-16-1-160,0-16-160,0 0 0,0-16 160,-16 16-32,-16 0 544,16 16-352,-16 0 128,16 16-256,-16 0-192,16 0 0,-16 16 320,32 16-160,-16 0 128,16 0-128,16 32-64,-16-16 0,16 32-32,16-16 0</inkml:trace>
  <inkml:trace contextRef="#ctx0" brushRef="#br0" timeOffset="-35808.6775">3290 2412 5888,'16'0'2176,"-16"0"-1664,-32 0-160,32 0 1824,0 0-1248,0 0 832,0 0-1024,0 0 352,0 16-608,16-16 223,-16 0-415,16 0 256,16 16-288,-16-16 0,0 0-160,16 0-64,0 0 0,16-16-32,-16 16 0,16-16 256,-16 16-128,0-16 448,-16 0-320,0 16 864,-16-16-640,0 0 448,-16 16-576,0 0 192,0-16-320,-16 16-224,16-16 0,0 16-512,0 0 288,16 0-4544,16 0 2593</inkml:trace>
  <inkml:trace contextRef="#ctx0" brushRef="#br0" timeOffset="-37656.7236">3482 144 5152,'-16'0'1888,"16"0"-1440,-32 16-160,32-16 1056,0 0-800,-16 16 640,16-16-704,0 0 864,0 0-736,-16 0 960,16 16-896,0-16 447,0 0-639,16 0 352,-16 0-480,16 0 384,16 16-416,0-32 64,16 16-256,-16 0 224,16 0-224,0-16 320,0 16-256,0 0 608,0-16-448,-16 16 32,0-16-224,0 16 32,0-16-96,-32 0 352,16 0-224,-16 0 320,16 16-320,-32-32-128,16 32-32,-16-32-416,16 16 192</inkml:trace>
  <inkml:trace contextRef="#ctx0" brushRef="#br0" timeOffset="-55339.1825">0 2141 4640,'16'16'1728,"-16"0"-1344,16-16-96,-16 0 960,16 0-736,16 0 64,-16 0-352,16 0 160,0 0-256,16 0 256,-16 0-256,16-16 160,16 0-160,-1 0 288,1 0-224,16-16 320,-16 16-288,32-16 160,-16 16-224,16 0 0,0 16-96,-1-16-128,-31 0 32,32 16-32,-16-16 0,32 0 128,-16 16-32,0-16 128,-17 16-96,33-16-96,-32 16 0,48-16 96,-32 16-32,16 0-32,-16 0 32,-1 0 32,1 0-32,0-16 64,-16 16-64,32 0-160,-16 0 64,0 0 160,-1 16-32,1-16 32,-16 0-32,16 0-128,-16 0 32,16 0 32,0 0 0,-1 0 0,-15 16 0,16-16-96,0 0 64,0 0 448,-16 0-224,16 0 0,-1 0-128,1 0-128,-16 0 32,16 0 32,-16 0 0,16 0 416,0 0-224,-1-16 192,1 32-224,-16-16 416,0 0-320,0 0-192,-16 0-64,32 0 128,-16 0-65,-1 0-31,1 0 0,16 0 32,-16 0-32,0 0 416,0 0-256,0-16 352,-16 16-320,31 0-32,-31 0-128,32 0 32,-32 16-64,16-16 64,-16 0-64,16 0-96,0 0 32,16-16 96,-17 16-32,17 0-32,-16 0 32,16-16 576,-16 16-320,0 0 192,0 0-320,0-16 224,-1 32-256,17-16 96,-16 0-128,16-16-64,-16 16 0,-16 0-32,0 0 0,0 0 64,-16 0-32,-17 0-640,1 0 320,-16 0-4127,-16 0 2463</inkml:trace>
  <inkml:trace contextRef="#ctx0" brushRef="#br0" timeOffset="-54089.1925">991 1358 5216,'-16'0'1952,"16"16"-1536,-32 0-96,16-16 1248,16 16-928,-16 0 928,0 16-896,0 0 352,0 0-576,-16 0-192,16 16-160,0 0 192,0 0-160,16 0-32,0-16-64,16 0 32,0 0-32,32-16 480,-16 0-288,32-16-32,-16 0-96,16-16-96,-16-16 32,0-16 160,-16 0-96,0-16 1247,0 16-767,-32-32 1312,0 32-1056,-16 0 576,-16 16-832,0 0-288,-16 16-192,0 0-256,0 16 96,16 16-2080,0 0 1184</inkml:trace>
  <inkml:trace contextRef="#ctx0" brushRef="#br0" timeOffset="-53653.6356">1694 1422 7968,'-32'16'2944,"32"-16"-2272,-48 48-192,32-32 1344,16 16-1088,-32-16 768,32 16-865,-16 16 481,0-16-640,16 16-192,16-16-160,0 0-128,16 0 32,16 0 96,16-16-64,0 0 128,0-16-128,-16-16-224,16 0 64,-16-32-32,-16 16 64,-16-16 1120,0 0-576,-32-16 1120,0 16-896,-16-16-320,-16 32-256,-16-16-288,0 16 96,16 16-3424,0 16 1920</inkml:trace>
  <inkml:trace contextRef="#ctx0" brushRef="#br0" timeOffset="-51905.2546">655 1390 7296,'-16'0'2720,"16"0"-2112,0 0-192,0 0 1408,0 0-1088,0 0 704,0 0-864,0 0 255,16-16-479,0 16 288,0 0-352,0-16 352,16 16-384,16 0 288,0 0-288,16 0 128,0 0-224,16 0 0,-16 0-96,15 0-64,-15 0 32,16 0 96,0 0-64,16 0-96,-32 0 0,16 0 160,0 0-64,-16 0 32,-16 0-32,15 0 32,-31 0-64,16 0 64,0 16-64,-16-16-32,0 0 32,0 0-32,0 0 0,0 0 352,0 0-192,-32 0 192,16 0-192,0 0 0,-16 0-96,16-16 96,-16 16-96,16 0-96,-16 0 0,0-16 32,0 16 0,0-16 128,16 0-64,-16-16 128,0 16-128,16-16 128,-16 16-128,0-32-96,0 16 0,16-16 32,-16 16 0,16-31 64,-16 31-32,0-32 192,0 16-128,0 0 448,0 16-288,0-16 32,0 16-192,-16 0-64,16 16 0,0-16-32,0 0 0,0 16 128,0 0-64,0 0-160,0 16 32,0-16 32,0 16 32,-16 0 0,16 0 0,0 0 0,-16 0 0,0 0 64,16 0-32,-16 0-96,0 0 32,-16-16 96,16 32-32,-16-16-32,16 0 32,-16 0 96,0 0-64,-16 0 32,16 0-32,-16 0 96,16 0-96,-31 0 32,31 0-32,-48 0-64,32 0 32,-16 0 32,0 0-32,0 0-96,16 16 32,-16-16 32,0 0 0,16 0 192,0 0-96,0-16-32,0 16-32,1 0-256,-1 0 128,0-16 32,16 16 64,-16 0-160,0 0 96,0 0 256,16 16-128,0-16-224,0 0 96,0 0 224,0 0-96,16 0-64,0 0-32,-16 0 32,16 16 0,0-16-96,0 0 64,0 0 32,0 16 0,0-16 0,0 0 0,0 0 0,0 0 0,0 0 0,16 0 0,-16 0-96,16 0 64,0 0 32,0 0 0,0 16-96,0-16 64,0 0-32,0 16 0,0-16 192,0 0-64,16 16-32,-16 0 0,16 16-192,0-16 96,-16 16-32,16 16 32,-16 0 64,16 16 0,-16-16 0,0 16 0,0 0-96,16-17 64,-16 1 96,0 0-32,0 0 128,0-16-96,0 0-2080,16 0 1120,0-16-10015,0 0 6015</inkml:trace>
  <inkml:trace contextRef="#ctx0" brushRef="#br0" timeOffset="-43581.4136">160 2045 3232,'-16'-16'1184,"16"16"-896,0 0-96,0-16-32,0 16-128,16-16 64,-16 16-64,16-16-32,0 16 32,-16-16-32,16 16 0,-16 16 352,0-16-192,0 16 192,16-16-192,-16 16-64,16 0-64,-16-16-32,16 0 0,0 0 0,-16 0 0,16-16-160,0 16 96,-16 0 96,16 0 0,-16 0-32,16 0 32,0-16-32,0 16 0,0-16 0,0 0 0,-16 16 352,16 0-192,0 0 480,0 16-352,-16-16-64,16 32-128,-16-16-96,16 0 32,0-16-128,0 16 64,0-16-192,-16 0 128,16 0 96,0-16 32,-16 16 128,16 0-96,0-16-160,-16 0 32,16 16 32,-16-16 32,16 16-96,0 0 64,-16 0 160,0 0-64,0 16-32,0 0 0,0 0-32,0-16 0,16 16 64,-16-16-32,16 0 64,-16-16-64,15 16-160,1-16 64,0 0-32,0 0 32,0 0 128,0 16-32,-16-16-96,16 0 32,0 16 32,0 0 0,-16-16 0,16 16 0,0 0 0,0 16 0,0-16 0,0 0 0,-16 0-160,16 16 96,0-16 96,0 0 0,-16 0 64,16 0-64,0-16-32,0 16 32,0 0-192,0 0 96,16-16-96,-16 16 64,0-16-64,16 16 64,-16-16 128,0 0 0,0 16-96,0 0 32,0 0 448,-16 0-224,16 16 64,-16 0-160,16-16 0,0 16-32,-16-16-192,16 16 64,0-16 96,0 0 0,0 0-160,-16 0 64,15-16 96,1 16 0,-16 0-32,16 0 32,0-16-128,0 16 64,0-16 96,0 0-32,0 16-224,0 0 96,0 0 96,0 0 32,0 16 64,-16 0-64,16-16-32,-16 0 32,16 0 32,0 0-32,0 0-224,0 0 96,16-16-32,-16 16 64,0-16-96,16 16 96,-16-16-32,0 16 32,0 0 128,0 0-32,0-16-160,0 16 64,0 0 96,0 0 0,0 0 128,0 0-96,-16 0-160,16 16 32,0-16 448,-16 16-192,0 0-96,0 0-32,16 0 0,0 0-32,-16-16-384,16 0 224,0 0-64,15-16 128,-15 16 128,0-16-32,0 0-32,0 0 32,0 16 32,0 0-32,0 0 64,0 0-64,0-16-32,0 32 32,0-16-32,0 0 0,0 0-352,0 0 192,16 0-32,-16 0 128,0 0 0,0 0 0,0 0 192,0 0-64,0 0-160,16-16 32,-16 16-96,0-16 64,0 16 128,16 0 0,-16-16-96,16 16 32,-16-16-32,0 16 0,0 0 128,0 0-32,0 0 64,0 16-64,-16 0 64,15-16-64,1 16 64,0 0-64,0 0 64,-16 0-64,16-16-224,0 0 96,0 0-448,16 0 288,-16-16 192,0 0 64,0 16 0,0-16 32,-16 16 384,16-16-224,0 16 768,-16 0-544,0 0-256,16 16-128,-16-16 32,16 0-32,-16 16-32,16-16 32,-16 0-128,0 16 64,16-16 96,-16 16-32,0-16-96,16 0 32,0-16-736,0 16 384,16-16-160,-16 16 320,16-16-32,0 0 160,-16 16 480,0 0-192,0-16 480,16 16-384,-32 0-192,16 0-96,0 16 0,0-16 0,0 0 0,0 0 0,0 16 0,-16-16 0,31 0-800,-15 0 448,0-16 0,0 16 224,0 0 160,16-16 0,-16 0-96,0 0 32,0 0-32,0 0 0,0 16 896,0-16-448,0 16 256,0 16-352,-16-16 512,16 16-416,-16 0 224,0 0-352,0 0-224,0 0-32,16-16 0,-16 0 0,16 0-448,16 0 256,0-16-896,0 0 608,0-16 0,-16 16 288,16 0 192,0 0 32,0 16 256,0-16-160,-16 16 864,0 0-544,-16 16 160,16-16-352,0 16-256,-16 0 0,15-16-64,1 16 0,0-16-640,0 0 384,0 0-96,0 0 256,16-16-32,-16 16 96,0-16-160,16 16 160,-16-16-320,0 0 256,0 16-96,0 0 160,0 0 768,-16 16-352,0 0 576,16 16-512,-16-16-64,0 0-192,0 0-32,0 0-32,16 0-672,-16-16 320,16 0-1728,0 0 1120,16-16-352,-16 16 704,0-16 352,16 0 128,0 0 128,0 16-32,-16-16-96,16 0 32,0 16 736,-16-16-384,0 16 704,0 16-576,0-16 0,-16 16-288,15 0-32,-15-16-64,16 16-64,0-16 32,0 0-320,0 0 160,16 0-864,-16 0 544,0-16-96,16 16 352,0-16 96,-16 16 96,16-16 0,-16 0 0,0 0 352,16 16-192,-16 0 544,0 0-384,-16 16 352,16-16-384,-16 16 64,0 0-224,0 0 64,16 0-96,0-16-128,-16 0 0,32 0-896,-16 0 512,16-16-192,-16 0 384,16 16 128,0-16 64,-16 0 32,16 16 0,-1-16 192,1 16-96,0-16 256,-16 16-224,0 16 736,0 0-480,0 0-96,-16 0-192,0 0 128,16 0-128,-16 0-32,16 0-32,0-16-384,0 16 192,0-16-736,16 0 512,-16-16 128,0 16 128,0 0 64,16-16 0,-16 0 64,0 0 0,16 0-96,-16 0 64,0 0 864,16 16-448,-16 0 896,-16 16-704,16 0 128,-16 0-416,0 0-32,0 0-160,0 0-480,16 0 192,0-16-1120,16 0 736,-16 0-320,0 0 544,16-16 64,-16 16 160,15 0 160,-15-16 0,16 0-96,16 16 32,-16-16 160,0 16-64,-16-16 256,16 16-192,-16 0 608,0 0-448,0 16 384,0 0-384,-16-16-96,16 16-96,-16 0 0,16-16-64,0 0-160,0 0 64,0-16-320,0 16 224,0-16 64,0 16 64,0-16 32,16 16 0,-16-16 64,0 16-32,0 0-160,0 0 64,0 0 96,0 0 0,-16 16-96,16 0 32,-16-16 160,0 16-64,16 0-96,-16-16 0,16 0 160,0 0-64,-1 0-96,1 0 0,0 0-32,0 0 0,16-16-448,-16 16 288,16 0 224,-16-16 32,16 0 0,0 16 0,0-16-32,-16 16 0,16 0 896,-16 0-480,-16 0 480,16 16-544,-16-16-160,16 16-128,0 0 64,-16-16-64,16 0-736,0 16 384,0-32-544,16 16 480,-16-16 96,0 16 160,0-16 96,16 0 0,-16 0 64,16 16-32,-16-16 128,16 16-96,-16-16 192,-1 16-160,1 0-32,0 16-32,0-16-192,0 16 96,-16-16 256,0 16-128,16 0-64,-16-16-32,0 0 32,16 16 0,0-16 0,0 0 0,0 0 0,0-16 0,0 16 0,0 0 0,16-16 64,-16 16-32,0 0-224,0 0 96,16 0-1568,-16 0 896,16-16-32,0 16 512,-16 0 960,0 0-352,0 16 1152,-16 0-832,0 0-64,0 16-384,0-16-128,16 0-32,-16 0-3008,16 0 1632</inkml:trace>
  <inkml:trace contextRef="#ctx0" brushRef="#br0" timeOffset="-43314.1343">7716 1806 3712,'16'-16'1408,"-16"16"-1120,32-17-64,-16 17-32,0 0-160,16-16-96,-16 16 32,0 0-608,16 0 352,0 0 96,-16 0 160,0 0 32,0 0 0,0 0 416,0 16-224,0-16-160,0 0-32,0 17 0,0-17 0,0 0 0,0 0 0,0 0 0,0 16 0,0-16 128,16 0-64,-16-16 32,0 16-32,0 0 512,0 0-320,0 0 608,0 16-480,0-16-128,0 16-160</inkml:trace>
  <inkml:trace contextRef="#ctx0" brushRef="#br0" timeOffset="-38927.1865">3195 927 5408,'-16'0'1984,"16"0"-1536,16 0-128,0 0 1664,-16 0-1152,0 0 1856,0 0-1536,16 0 831,-16 0-1119,0 0 0,16 16-512,-16-16 64,16 0-256,0 0 0,16 0-96,-16 0 288,16 0-160,0 0 160,-16 0-192,16 0 64,0 0-128,0 0-64,15 0 0,1-16 32,-16 16-32,16 0-32,0 0 32,-16 0-32,16 0 0,0 0 192,-16 0-96,0 0 192,0 0-192,0 0-256,0-16 96,0 16 160,0 0-64,-16-16 160,16 16-128,0 0-160,-1 0 32,-15-16 96,16 16 0,0 0-96,0 0 32,-16 0 96,16 0-32,0 0-96,-16 0 32,0 0 96,16 0-32,-16 0-32,0 0 32,0-16 32,0 16-32,-16 0-32,16-16 32,-16 0 160,0 16-96,-16-32 320,0 32-224,0-32 512,-16 16-384,0 0 0,0 0-192,-16 0 192,16 0-192,0 0-32,0 16-64,16-16-128,-16 16 64,17 0-32,15 0 0,-16 0 0,16 0 0,0 16 64,16-16 0,-1 0 0,1 16 0,16-16 0,0 16 0,16 0-160,0 0 96,0 16 160,0-16-32,0 32-160,0-16 32,-16 16 32,0 0 32,-16 0 64,0-16-32,-16 16 64,0 0-64,0-16 320,-16 16-160,0-16-96,0 0-64</inkml:trace>
  <inkml:trace contextRef="#ctx0" brushRef="#br0" timeOffset="-38125.8095">3499 448 7232,'0'0'2656,"0"0"-2048,0-16-192,-16 16 1280,32 0-1024,-16 0 864,0-16-896,0 16 863,0 0-863,0 0 384,0 0-576,0 0 0,0 16-256,16 0 256,16 0-256,-16 16-96,16 0-64,16 16-32,-16-16 0,16 0 128,-16 16-64,0-32 32,0 15-32,0-31 96,-16 0-96,0-15 544,0-1-352,0-16 480,-16 0-448,16-16-128,0 0-96,-16 16-160,16 0 64,0-16-256,-16 32 160,16-16-2080,-16 16 1248</inkml:trace>
  <inkml:trace contextRef="#ctx0" brushRef="#br0" timeOffset="10643.3308">4090 592 5824,'0'0'2144,"17"0"-1664,-17 0-128,0 16 2048,0-16-1376,-17 0 1152,17 0-1280,0 16 575,0-16-831,0 16 256,0 0-512,-16 0 96,16 0-320,0 16 0,0 0-96,-16-16-128,16 16 32,0-16-736,0-16 384,16 16-1855,-16-16 1247</inkml:trace>
  <inkml:trace contextRef="#ctx0" brushRef="#br0" timeOffset="10828.1662">4090 433 9632,'0'0'3584,"0"0"-2784,32-16-256,-32 16-128,32 0-352,-16 0-3904,16 0 2112</inkml:trace>
  <inkml:trace contextRef="#ctx0" brushRef="#br0" timeOffset="11997.4318">8227 320 7712,'-16'-16'2880,"16"0"-2240,0 16-192,0 0 2432,16 0-1664,-16 16 447,0 0-1023,0 0 256,16 16-544,-16 0 256,16 16-352,-16 0-288,16 0 0,0 0 128,-16 16-32,16-16 128,-16 0-128,16 0-224,-16-16 64,16-16 448,-16 0-160,16-32 608,0 16-416,0-32 768,0-16-640,0 0 320,16 16-480,-16-32 448,0 16-480,-16 0-192,16 0-128,-16 0 192,0 0-96,0 16-2368,0 0 1248,0 16-7647,0 0 4831</inkml:trace>
  <inkml:trace contextRef="#ctx0" brushRef="#br0" timeOffset="12361.7704">8771 703 7872,'0'-16'2944,"0"16"-2304,0-16-160,0 0 2400,0 0-1664,0 0 1151,0 16-1407,-16-16 480,16 0-864,-16 16 256,16-16-480,-32 16 160,32 16-288,-16 0 0,0 0-128,-1 16 0,17 0-32,-16 32 32,16-16-64,0 16-32,16 0 32,1-16-192,-1-16 96,0 16-1856,0-16 1024,0-16-2304,0 0 1825,0 0-5185,-16-16 3648</inkml:trace>
  <inkml:trace contextRef="#ctx0" brushRef="#br0" timeOffset="12529.2295">8563 863 11648,'16'17'4288,"-16"-17"-3329,48 0-255,-32-17-256,16 17-384</inkml:trace>
  <inkml:trace contextRef="#ctx0" brushRef="#br0" timeOffset="12713.0764">9042 415 11648,'-16'17'4288,"16"-17"-3329,0 0-255,0 16 1984,0-16-1600,16 0 992,0 16-1216,0-16 64,0 16-544,16-16-96,16 0-160,-16 0-512,16 0 192</inkml:trace>
  <inkml:trace contextRef="#ctx0" brushRef="#br0" timeOffset="12897.2444">9026 575 10720,'-32'16'3968,"32"-16"-3072,0 17-288,16-17 1023,0 0-1023,16 0 256,0 0-512,16 0-928,0 0 320</inkml:trace>
  <inkml:trace contextRef="#ctx0" brushRef="#br0" timeOffset="13196.9201">9569 560 13472,'-32'16'4991,"32"-16"-3903,-16 32-288,0-32 768,16 32-1024,0-16-64,0 0-320,16 16-192,0-16 0,16-16 160,-16 0-64,16-16-448,16 0 192,-16 0 96,0 0 64,0-32 32,0 32 0,-16-16 352,0 0-192,-32 0 1344,-16 16-832,0-16 896,0 0-896,-16 16-288,0 0-224,-16 0-1568,16 32 800,-16 0-8736,16 16 5153</inkml:trace>
  <inkml:trace contextRef="#ctx0" brushRef="#br0" timeOffset="28093.5835">2285 2045 3904,'0'-16'1440,"0"16"-1120,0 0-96,0 0 960,0 0-704,0 0 576,0 0-608,0 0 672,0 0-640,0 0 608,0 0-608,-16 0 736,16 0-704,-16 16 64,0-16-384,0 16 384,0-16-320,0 16 576,-16 0-449,16 0 417,-16 16-448,0 0 256,16-16-352,-32 16 0,16 0-160,0 16-128,0-16 0,16 0 96,-16 0-32,0 0 64,16-16-64,0 16-96,0-16 32,-16 16-2368,16-16 1313,0-16-6753,0 16 4352</inkml:trace>
  <inkml:trace contextRef="#ctx0" brushRef="#br0" timeOffset="28594.3142">2317 1885 7552,'-16'0'2816,"16"0"-2208,-16 0-160,0 16 1312,16-16-1056,-16 16 640,0-16-800,-16 16 287,16-16-511,-16 16 256,0 0-320,16 0 0,-16 0-160,16-16 0,-16 16-32,16 0-128,0 0 32,0-16 32,16 16 0,0-16 0,0 0 0,0 0-96,16 0 64,0-16-32,0 0 0,16 0-96,-16 16 96,16-16-32,0 16 32,16 0 192,-16 16-64,0 0 480,0 16-320,-16 0-32,0 0-96,-16 16-160,16-16 32</inkml:trace>
  <inkml:trace contextRef="#ctx0" brushRef="#br0" timeOffset="29557.447">240 3260 5472,'0'16'2016,"0"-32"-1536,16 32-160,-16-32 896,16 16-736,0 0 352,0-16-480,16 0 288,0 0-352,-16-32 128,16 16-256,-16-16-128,16 16-64,0-32 96,-16 16-32,0 0-288,16 0 128,-32 0-512,16 16 352,0 0 288,-16 0 0,0 16 800,0 16-416,0 16 512,-16 0-480,0 16-96,16 0-192,-16 16-96,0-16 0,16 0-128,0 0 64,-16 0 224,32 0-96,-16-16-32,0 0-32,16-16-32,-16 0 0,16-16 0,0-16 0,0 0-352,0-16 192,0 0 64,0 16 64,0-16 96,0 16-32,-16 16 1120,0 16-640,0 0 479,0 16-543,0 16 0,0 16-256,0-16-96,0 16-64,0-16-480,0 16 256,0-16-3647,0 0 2111</inkml:trace>
  <inkml:trace contextRef="#ctx0" brushRef="#br0" timeOffset="29911.2231">783 3003 7296,'0'16'2720,"0"-16"-2112,0 32-192,0-32 1056,0 32-896,0-32 192,0 32-448,0-16-224,0 0-32,0 0 0,0 0-32,0-16 832,0 16-480,0-16 192,0 0-321,0 0 385,0 16-352,0-32 352,16 16-352,0-16 0,0 0-192,0 0 96,0-16-128,0 0-96,16 16 0,-16 0-832,0 0 480,0 0-2943,-16 0 1855</inkml:trace>
  <inkml:trace contextRef="#ctx0" brushRef="#br0" timeOffset="30095.0896">879 3147 11136,'16'16'4128,"-16"-16"-3200,16 16-289,-16 0 641,16-16-832,-16 16-32,16 0-256,0-16 96,0 16-160,0-16-1920,-16 17 960,16-17-8031,0 0 4927</inkml:trace>
  <inkml:trace contextRef="#ctx0" brushRef="#br0" timeOffset="30310.7038">1118 2861 12288,'16'0'4575,"-16"0"-3583,16 16-256,-16-16 928,16 0-1056,0 0 128,0 0-448,0 0-288,0-16 0,0-1-2336,16 1 1280,-16 16-5855,0-16 3871</inkml:trace>
  <inkml:trace contextRef="#ctx0" brushRef="#br0" timeOffset="30526.8021">1150 3003 10208,'0'0'3776,"0"0"-2912,16 17-256,0-17 927,0 16-959,0-32-96,0 16-288,17 0-1056,-17-17 448</inkml:trace>
  <inkml:trace contextRef="#ctx0" brushRef="#br0" timeOffset="30779.6761">1438 2892 11040,'-32'32'4096,"32"-32"-3168,-16 32-289,16-16 577,0 0-800,0 0 256,0 0-384,16 0-32,0 0-160,0 0 96,0-16-128,16 0 32,0 0-32,0-16-768,0 0 416,-16 0-256,0-16 320,-16 0 736,16 0-256,-32 0 928,0 0-704,-16 0 0,16 16-288,0 16-256,-16 16 0</inkml:trace>
  <inkml:trace contextRef="#ctx0" brushRef="#br0" timeOffset="30995.7855">1790 3019 13056,'-17'17'4831,"17"-17"-3775,0 16-256,0-16 1088,0 0-1184,0 0-288,0 0-256,0 0-736,0 0 320</inkml:trace>
  <inkml:trace contextRef="#ctx0" brushRef="#br0" timeOffset="31394.6426">1933 2700 11136,'0'16'4128,"0"-16"-3200,-16 16-289,0 16 1153,16-32-1120,0 32 704,0 0-800,0 16 480,-16-16-608,16 16-256,16-16-96,-16 0-96,0 0 0,16 0 64,0-32-32,16 16-576,0-16 288,-16-16-448,0 16 384,16-16 160,-16 0 128,-16 0 576,0 0-288,-16 0 1248,16 16-864,-32 0 32,32 0-448,-32 0-992,32 0 416,-32 16-7487,32-16 4319</inkml:trace>
  <inkml:trace contextRef="#ctx0" brushRef="#br0" timeOffset="455194.6103">8818 3115 12288,'0'-16'0,"0"0"-32,0 16 2080,0 0-1120,0 0 895,0 16-1055,-16 0 64,16 0-480,0 16 352,0 0-416,0 16 0,0 16-160,-16 16 64,16 0-128,0-16-160,16 0 32,-16-16 160,0 0-32,0-16-32,16 0 0,0-32 736,-16 16-416,16-32 480,-16 16-480,16-48 480,16 16-512,-16-32 352,16 16-384,-16-32 0,16 16-192,16 0-64,0 16 0,0 0-128,0 0 64,-16 16-384,16 16 192,-16 0-2208,0 16 1344</inkml:trace>
  <inkml:trace contextRef="#ctx0" brushRef="#br0" timeOffset="455426.22">9058 3483 12896,'0'16'4767,"0"-16"-3711,0 16-288,16 0 1120,0 16-1184,0 0 416,0 0-640,0 16-384,0 0-64,0 0 96,0-16-64,0 0-2976,16-16 1568</inkml:trace>
  <inkml:trace contextRef="#ctx0" brushRef="#br0" timeOffset="455579.0748">9506 3642 12480,'-17'48'4607,"17"-48"-3583,0 48-288,0-16-32,0-16-544,0 0-64,17 0-64,-17 0-1728,0 0 928</inkml:trace>
  <inkml:trace contextRef="#ctx0" brushRef="#br0" timeOffset="456025.9036">9377 3371 8544,'0'16'3168,"0"-16"-2464,0 16-192,16 0 640,0 0-736,0 0-96,0 0-192,16-16-32,0 16-64,-16 0 480,16-16-288,0 16 415,-16 0-383,16 0 96,-16 0-224,0 0-128,0 16-32,0-16-32,0 16 0,-16 0 0,16 0 0,-16-16 256,0 0-96,0 0-32,0 0-32,-16-16-32,16 16 0,0-32 0,0 16 0,0-16 64,16-16-32,-16 0 320,16 16-160,0-32 384,0 32-320,0-16 736,0 16-576,16 0 320,-16 16-448,16 0 416,0 16-416,-16 16 0,16 0-160,-16 0-160,0 0 0,16-16-672,-16 16 384,0 0-4096,0-16 2433</inkml:trace>
  <inkml:trace contextRef="#ctx0" brushRef="#br0" timeOffset="456364.0403">10128 3547 9568,'-16'16'3520,"16"-16"-2720,16 0-256,-16 16 1919,0-16-1471,16 16 160,0 0-704,0 0 0,16 0-288,-16-16-128,16 0-64,-16 0 224,16-16-96,-16 0-320,0 16 128,0-32-256,-16 16 192,0 0 64,0 0 96,-16-16 352,0 32-192,0 0 544,-16 16-384,16 16 288,-16 16-352,16 0-64,-16 0-128,32 0 32,0 0-64,16-16-2208,0-16 1184</inkml:trace>
  <inkml:trace contextRef="#ctx0" brushRef="#br0" timeOffset="456846.0514">10687 3578 8384,'-16'32'3104,"16"-32"-2400,-16 32-224,0-16 384,16 0-576,-16 0-160,16 16-128,-16-16-576,16 0 320,-16-16-608,16 16 512,0-16 0,0-16 224,0 0-32,0 0 64,16 0 64,0 0 32,0-32 192,16 32-96,-16-16 672,16 16-416,-16-16 800,16 32-640,-16-16 416,0 32-576,0-16 32,-16 16-224,16 16-96,-16-16-32,16 16-672,-16 0 352,16-16-1312,-16 16 928,16-32 0,-16 32 416,16-32 160,0 16 96,0-32 896,0 0-480,0 0 832,0 0-736,0-16 256,0 0-448,16 0 735,-16 16-607,0 0 864,0 16-736,-16 16 320,16-16-512,-16 32-256,0 0-128,0 0-160,0 0 96,16-16-2304,0 0 1312</inkml:trace>
  <inkml:trace contextRef="#ctx0" brushRef="#br0" timeOffset="457195.7385">11342 3498 9216,'-32'0'3424,"32"0"-2656,-16 48-224,0-32 1472,16 16-1217,-16 0 97,16 0-544,0 0-96,0 0-160,16 0-128,0-16 0,0 0-320,16 0 192,-16-32-1152,16 16 737,-16-32-97,16 16 416,-16-16 224,0 0 32,-16-32 1408,0 32-737,0-32 833,0 16-864,-16 16 512,16 0-672,0 32 32,0 16-320,16 16-32,0 16-96,0 0 160,16 0-128,0 0-1440,0 0 736,0-16-5503,0 0 3391</inkml:trace>
  <inkml:trace contextRef="#ctx0" brushRef="#br0" timeOffset="457426.7755">11758 3035 11296,'-16'48'4192,"16"-48"-3264,-16 48-257,16-16 1889,0 0-1536,0 16 224,16 16-768,0 0 0,-16 16-320,0-16 0,16 0-96,-16 0-960,17-16 480,-17-16-4000,0 0 2465</inkml:trace>
  <inkml:trace contextRef="#ctx0" brushRef="#br0" timeOffset="458080.4123">11582 3403 11648,'-16'-32'4288,"16"32"-3329,32 0-255,-16 0 576,0 0-832,16 0-96,0 16-224,16-16-672,0 16 288,0-16-1792,16 16 1121,-16 16-353,0-16 736,0 16 352,-16 0 128,0 0 416,-16 0-192,0 0 992,16 0-640,-32-16 319,16 16-479,0-16-64,-16-16-160,16 0-800,-16 0 384,0 0-2527,0-16 1567,0-16-864,0 0 1248,0-16 1952,-16 0-544,0-16 1824,0 0-1344,-16 16 1503,16 0-1471,0 32 320,16 0-800,0 0-128,16 16-288,0 0-32,16 0-64,16 16-256,-16 0 96,16-16-2368,-1 0 1376,1 16-2527,0-16 2047,-16 0-160,0 0 1056,0 0-416,0 0 608,-16-16-32,16 16 320,-16 0 96,0 0 96,-16-16 2112,16 16-1152,-32 0 1920,0 0-1632,0 16 1791,0 0-1759,-16 0 1088,0 16-1408,0 0 640,16 0-928,-16 16 896,16 0-896,0 0 512,0-16-672,16 16 0,0-16-320,16 0-32,0 0-96,16 0-192,0-16 64,16-16-2016,0 0 1152,16 0-4576,0-16 3104</inkml:trace>
  <inkml:trace contextRef="#ctx0" brushRef="#br0" timeOffset="458512.0562">13132 3307 13632,'0'-16'5055,"0"16"-3935,-16 0-320,16-16 1344,0 16-1344,-32 0 96,16 0-544,-16 0 96,0 16-224,-16-16-288,16 16 32,-32 16 0,16 0 32,0-16 64,16 16-32,0 0-96,32 0 32,0-16-32,16 0 0,16-16 64,16 16 0,0-16-160,16 16 96,0-16-32,0 16 32,0-16-448,16 16 288,-16 16-256,-16-16 288,0 16 96,-1-16 64,-31 16 448,-16-16-224,-16 16 704,0-16-512,-31 16 320,-1-16-416,0 0-576,0 0 128,-32 0-8384,16 0 4673</inkml:trace>
  <inkml:trace contextRef="#ctx0" brushRef="#br0" timeOffset="469053.5823">7460 4601 8736,'-16'0'3232,"0"0"-2528,16 0-192,0 0 1760,0 0-1344,0 0 1535,16 0-1407,0 0 448,0 17-896,0-17 736,0 16-768,0-16-32,16 16-320,0-16 0,16 16-128,-16-16-1248,16 0 608</inkml:trace>
  <inkml:trace contextRef="#ctx0" brushRef="#br0" timeOffset="-4187.9762">20798 3593 7392,'-16'0'2720,"32"0"-2080,-16 0-224,0 0 864,0 16-800,0-16 512,0 0-576,0 0 608,0 0-576,16 0 351,-16 0-479,0 0 480,0 0-480,16 0-64,0 0-160,-16 0 0,16 0-64,0 0-96,0 16 32,0-16-32,0 16 0,-16 0 128,0-16-32,0 16 192,-16 0-128,16 0-32,0 0-32,-16-16-32,0 0 0,0 0 960,0 0-512,-16 0 32,32-16-288,-16 0-64,16 16-64,-16-32 224,16 32-160,0-32-192,16 16 32,-16 0 64,16 0 0,0 16-160,0-16 64,0 16 32,0 0 32,16 0 0,-16 0 0,0 16 0,16 0 0,-32 0 0,16 0 0,-16 0 64,0 16-32,-16-16-32,0 0 32,0 0 576,0-16-320,0 0 448,-16 0-416,16 0-32,0 0-160,16-16-96,-16 0 0,0 0-32,16 0 0,0 0-96,0 0 64,0 0 32,0 0 0,16 0-96,0 0 64,16 0-32,-16 0 0,0 0 128,16 16-32,0 0-96,-16 16 32,16 0 160,-16 0-64,0 16-96,-16-16 0,0 16 96,0-16-32,0 16-32,-16-16 32,0 0 32,0 0-32,-16-16 416,16 16-256,0-32 128,0 16-192,0-16-64,0 0-32,0-32 32,16 16-32,16-16-96,-16 16 32,16 0-32,0 0 0,16 16 64,-16 16 0,16 0 128,0 16-64,-16 16 128,16-16-128,-16 0-1152,-16 16 576</inkml:trace>
  <inkml:trace contextRef="#ctx0" brushRef="#br0" timeOffset="37230.3353">20942 3609 6656,'0'32'2464,"0"-48"-1920,0 16-160,0 0 1472,0 16-1088,16-16 1248,-16 16-1152,0-32 543,16 16-831,0-16 480,0 0-608,0 0 192,0 16-384,-16-16 0,16 16-160,0 0 0,0 0-32,-16-16-128,16 32 32,0-16 96,-16 0-32,0 0 192,0 16-128,-16 0 192,16 0-192,-16-16 192,0 16-192,-16-16 256,16 0-224,0 0 160,-16 0-160,16 0 64,0-16-96,0 0 0,16 0-32,-16 0-64,16 0 32,0-16 32,16 16-32,-16 0 64,16 0-64,0 16-160,0-16 64,0 16 96,16 0 0,0 16-160,0 16 64,-16 0-192,16 0 160,-32 0-32,16 0 64,-16 0 192,0 0-64,0-16-32,-16 16 0,0-16 224,0 0-128,0-16 320,0 16-256,-16-16-32,0-16-96,16 0-64,0 0 32,0 0-32,16 0 0,-16-16 64,16 0-32,0 16-96,0 0 32,0 0 32,0 0 0,16 0-96,0 0 64,16 16 96,0 0-32,-16 0-32,16 16 32,-16 0-192,0 16 96,-16-16 96,0 16 0,-16-16 256,0 16-160,0-16 96,-16 16-128,16-32 288,0 16-192,-16-16 160,0 16-192,16-32 128,0 16-160,0-16 64,0-16-96,0 0-128,16 16 0,0-32-256,0 32 160,16-16-96,0 16 128,0 16 64,0 16 32,0 0-96,0 0 64,-16 0 160,16 16-64,-32-16-1280,16 16 640,0-16-6464,0 0 3905</inkml:trace>
  <inkml:trace contextRef="#ctx0" brushRef="#br0" timeOffset="40533.1392">21038 3609 4480,'0'0'1664,"0"0"-1312,0 16-64,0-16 608,0 0-544,0 0 896,0 0-672,0 0 960,0 0-864,-16 0 736,16 0-800,0-16 384,0 16-576,0-16-96,0 1-192,0-1 256,0 0-193,0-16 449,0 0-352,16 0 448,-16 0-448,0 0 288,16 0-320,-16 0 128,16 0-224,-16 0 288,16 0-256,0 0-32,-16 0-96,0 0 512,0 16-320,0-16 192,0 0-288,0-16 0,16 32-96,-16-31-64,0 15 32,16-16-128,-16 16 64,0-16 160,0 16-64,0 0-32,0 0 0,0-16 160,0 32-96,0-16-320,0 0 128,0 0 160,0 16-32,0-16 0,0 0 0,0 0-32,0 16 0,0-16-160,0 0 96,0 1 96,0-1 0,0-16 64,0 16-64,0-16 64,0 0-64,0 16-96,16-16 32,-16 16 96,0 0-32,0 0-160,0 0 64,0 0 96,0 16 0,0-16-32,0 16 32,0-16-32,0 16 0,0-16 0,0 16 0,0-15 0,0 15 0,0-16 64,0 16-32,0-16-160,0 16 64,0 0 160,0 0-32,0 0-224,0 0 64,0-16 192,0 32-64,0-16 0,0 0 0,0 16-32,0 0 0,-16 0 128,16 16-64,-32 0-320,16 0 160,0 16 96,-16 0 0,16 0 0,0 0 32,-16 16-128,16-16 64,0-17 32,0 17 0,0-16 64,0 0-32,16 0-96,-16-16 32,16 0 96,0 0-32,16-32-160,-16 16 64,16-16 160,0 1-32,0-17-32,16 0 0,0 0-128,0 0 64,16-16 32,-16 32 0,16-16 0,-16 32 0,16 0 64,-16 0-32,-16 32 192,16 0-128,-16 16 192,0 0-192,-16 16-32,16 0-32,-16 0-1024,0-16 544,-16 0-4832,16 0 2913</inkml:trace>
  <inkml:trace contextRef="#ctx0" brushRef="#br0" timeOffset="40917.5643">21614 910 11136,'0'16'4128,"0"-16"-3200,0 32-289,0 0 1441,0-16-1280,0 16 800,0 0-928,0 16-224,0 0-288,-17 0 32,17 16-128,0-16-800,0 0 384,-16-16-2592,32-16 1632,-16-16-5631,0 0 3871</inkml:trace>
  <inkml:trace contextRef="#ctx0" brushRef="#br0" timeOffset="41101.8363">21485 847 11232,'0'0'4128,"0"0"-3200,16-16-257,0 16 1473,0 0-1312,16-16 576,0 16-832,16-16-32,16 0-352,0 16-32,0-16-96,0 0-320,0 16 128,-16-17-3136,0 17 1824</inkml:trace>
  <inkml:trace contextRef="#ctx0" brushRef="#br0" timeOffset="41282.1528">21629 1102 10880,'-16'0'4032,"16"0"-3136,0 0-257,16 0 1089,0 0-1088,16-16 0,16 16-384,0-16-160,0-16-64</inkml:trace>
  <inkml:trace contextRef="#ctx0" brushRef="#br0" timeOffset="42349.1435">21453 576 8544,'-16'-32'3168,"16"32"-2464,0 0-192,0 0 2112,0 0-1537,0-16 929,0 16-1216,16 0 352,-16 0-672,16 0 160,0 0-384,16-16 352,0 16-352,32 0 32,-16 0-192,32 0 288,-16 0-192,32 0-32,-32 0-96,16 0 96,-32-16-96,0 0 192,-16 16-160,0-16 448,-32 16-288,0-16 224,-16 0-256,0 0-768,-16 0 288,0-16-6880,0 32 3905</inkml:trace>
  <inkml:trace contextRef="#ctx0" brushRef="#br0" timeOffset="46652.9923">22508 560 8896,'-16'-16'3296,"16"0"-2560,0 32-224,0-16 2112,0 0-1537,-16 16 769,16 0-1088,-16 16 64,16-16-512,0 16 160,0 16-256,-16 0-64,16 0-96,-16-16 160,16 16-128,-16-16-32,0 0-32,16-16-128,0 0 64,0-32-384,0 0 192,0-32 320,16 16-32,-16-16-128,16 0 0,-16-16 608,16 32-320,0 0 640,-16 0-480,16 0 288,0 16-384,0 0 128,0 16-256,16 16 288,-16 0-256,0 16-256,0 16 32,0 0 288,0 0-160,-16 0-1824,16-16 896,0 0-3104,0-16 2208</inkml:trace>
  <inkml:trace contextRef="#ctx0" brushRef="#br0" timeOffset="46868.8198">22780 368 12960,'0'32'4799,"0"-32"-3711,0 32-320,0 0 1248,0-16-1248,-16 16 896,16 16-960,0 32 480,-16-16-704,-1 16 32,17 0-320,-16-16-2016,16-16 992,-16 0-7551,16-1 4607</inkml:trace>
  <inkml:trace contextRef="#ctx0" brushRef="#br0" timeOffset="48570.1784">21038 3643 5216,'0'0'1952,"-16"0"-1536,16-16-96,0 16 1088,0 0-832,0 0 608,0 0-672,0 0 416,0 0-512,0 0 1024,0 16-800,0-16 704,0 16-801,-16 0 449,16 0-576,-16 16 192,16 0-352,0-16 128,0 16-224,0 0 0,0 0-96,0 16 160,0-16-128,-16 32 448,16-16-288,0 16-128,0 0-64,0 0-64,0-1 0,0-15 128,0 0-64,0 16-160,0-16 32,0 0 320,0 0-160,0 16 128,0-16-128,0 0-64,0 0 0,16 16 32,-16-32-32,0 16-32,16-16 32,-16 0 160,0 15-96,0-15-160,0 0 0,0 0 32,0 0 32,0-16 64,0 16-32,0 0-32,0 16 32,0-16-128,0 0 64,0 16 224,0-16-96,0 16-256,0-16 96,0 16 64,0-16 32,0 0-96,0 0 32,0-16 96,0 16-32,0-16 128,0 15-96,0-15-32,0-16 0,0 16 96,0-16-64,-16 16 320,16-16-192,-16 0 160,0 0-192,0 0 64,16-16-128,-16 0 96,0 16-128,0-16 32,0-15-32,0 15 160,0 0-128,-16-16-96,32 16-32,-16 0-128,0 0 96,16 0 32,-16 16 32,16 0-160,0 0 96,0 16 96,0-16 0,16 16-160,-16 0 64,16 0-32,0 16 32,0-16 192,0 15-64,0-15-160,0 16 32,16-16-32,-16 16 32,16 0 352,0 0-192,0-16-160,0 16 32,0-16 64,0 16 0,0-32 416,0 16-256,0-16 128,0 0-192,-16-16 352,16 0-256,0 0-256,-16 0 0,-16-16-1632,16 16 928,-32 0-7167,16-16 4351</inkml:trace>
  <inkml:trace contextRef="#ctx0" brushRef="#br0" timeOffset="49670.89">21677 5656 7552,'-16'0'2816,"16"-16"-2208,-16 16-160,16 0 1792,0 16-1312,0 16 640,0-16-961,0 16 33,0-16-384,-16 16 96,16 0-192,0 0-64,0 0-64,-16-16 96,32 0-64,-16-16 320,0 16-192,0-32 384,0 16-320,16-32 288,-16 32-288,16-32 0,0 0-160,0 0-128,0 0 0,0 0-32,0 0 0,0 32 0,0-16 0,0 32 192,0-16-64,0 16-32,0 0 0,0 16 96,-16-16-64,0 0-96,0 16 0,0-16 32,0 0 0,0-16 128,0 0-64,16 0-96,-16 0 0,16-16-32,16 0 0,-16-16 128,0 16-32,16-16 192,-16 16-128,0-16 544,16 0-384,-16 16 256,0 16-288,0 16-128,0 0-64,-16 16 96,0 0-64,16 16-224,-16 0 64,16 0-2560,0-16 1440,0 0-5759,0-16 3903</inkml:trace>
  <inkml:trace contextRef="#ctx0" brushRef="#br0" timeOffset="50191.4985">22412 5560 10880,'-16'32'4032,"16"-32"-3136,-32 48-257,16-16 1793,16 0-1472,-16 0 448,0 0-832,16 16-192,0-16-256,0 0-32,16-16-32,0 0-416,16 0 224,0-16-896,0 0 576,0-16-352,-16 16 448,16-32 0,0 16 192,-32-16 96,16 0 64,-16-16 352,16 0-192,-32 0 544,0 0-384,0 0 704,0 32-576,0 0-160,16 16-160,-16 32 32,16-16-96,0 16-96,16 0 0,0 0 96,16 0-32,0 16 64,0-16-64,0 32-96,0-32 32,0 32-960,0 0 544,-16 16-736,16-17 672,-16 1 192,0 0 192,-16-16 1952,0 0-992,-32 0 1984,16 0-1600,-48-16 1120,16 0-1376,-16-16-192,0 16-512,-16-32-320,16 16 32,0-32-2400,16 16 1344,-16 0-7040,16 16 4513</inkml:trace>
  <inkml:trace contextRef="#ctx0" brushRef="#br0" timeOffset="54074.5518">20927 3659 5632,'0'0'2112,"0"0"-1664,0 0-96,0 0 1344,0 0-992,0 0 640,0 0-800,0 0 128,0 0-384,-16 0 384,16 16-384,0-16 288,-16 0-320,0 0 416,16 0-385,-32 0 289,32 0-320,-32 0 64,32 0-192,-32 0-64,32 0-32,-32 16 96,16-16-64,-16 0 128,16 0-128,0 0 320,-16 0-192,16 0 160,0 0-192,-16 0 224,16 0-256,-16 0 448,16 16-320,-32-16 224,16 16-256,0-16 224,0 16-256,0 0-32,16-16-96,-16 16 96,16-16-96,-15 16 128,15-16-128,0 0 128,0 0-128,0 0 256,0 0-192,0-16 160,0 16-160,0 0-64,0 16-32,0-16-32,0 0 0,0 0 0,0 0 0,0 0 0,0 0 0,0 0-96,0 0 64,0 0 96,0 0-32,-16 0-32,16 0 32,0 0-128,-16 0 64,0 0 32,16 0 0,0 0 64,-16 0-32,16 0-96,0 16 32,-16-16 160,16 0-64,0 0-32,0 0 0,-16 0-192,16 16 96,0-16 160,0 0-32,0 0-32,0 16 0,0-16 32,0 0-32,1 0 128,-1 0-96,0-16 32,16 16-32,-32 0 96,32 0-96,-16 0-96,0 0 0,0 0 96,16 0-32,-16-16-96,0 16 32,0 0 224,0 0-96,0-16-256,0 16 96,0-16 0,16 16 64,-16 0 192,0-16-96,16 16-256,-16 0 96,16-16 0,0 16 64,0-16 0,16 16 0,-16-16-96,16 16 64,0-16 32,16 0 0,0 0-96,-16 16 64,16-16-192,-16 16 128,16-16 96,-16 16 32,0 0-160,0 0 64,-16-16 32,16 32 32,-32-16 0,16 16 0,-16-16-352,0 16 192,0 16 128,0-32 32,-32 32-192,32 0 96,-32-16 192,16 16-64,-16-16 0,16 16 0,0 0-128,0-16 64,0 16 384,16 0-192,16 16 128,0-16-160,16-16 64,0 16-96,32-16 96,0 0-128,0-16-1376,16 0 736,0 0-7615,0 0 4511</inkml:trace>
  <inkml:trace contextRef="#ctx0" brushRef="#br0" timeOffset="54943.9283">19041 2748 8800,'0'0'3264,"0"0"-2528,-16 16-224,16 0 1920,0-16-1441,0 32 801,16-16-1056,-16 32 160,17-16-544,-17 16-192,0 0-96,0 0 128,0 0-96,-17-16-736,17 0 352,0 0-3423,0-16 2047</inkml:trace>
  <inkml:trace contextRef="#ctx0" brushRef="#br0" timeOffset="55175.1584">18785 2606 11456,'0'-17'4256,"0"17"-3297,32-16-287,-32 16 1472,32-16-1312,16 16 512,0-16-800,16 16-32,0-16-320,0 16 32,0 0-128,-16-16-192,0 16 32,0 0-2080,-16 0 1184,0 0-4543,0 16 3071</inkml:trace>
  <inkml:trace contextRef="#ctx0" brushRef="#br0" timeOffset="55359.3819">18993 2940 11296,'0'16'4192,"0"-16"-3264,32 0-257,-16 0 1537,16 0-1344,0 0 416,16-16-736,-16 0-352,16 0-96,-16-16-736,0 16 352,0 0-5023,0 0 2911</inkml:trace>
  <inkml:trace contextRef="#ctx0" brushRef="#br0" timeOffset="55828.9302">19776 2317 6880,'0'-16'2560,"0"16"-1984,0-16-160,0 16 1184,0 0-960,-16-16 928,16 16-896,-16-16 704,0 16-769,-16 0 225,16 0-480,0 16 448,0-16-480,0 16 160,16 0-320,-16 0 352,0 16-288,16-16 448,0 16-384,0 0-64,16 0-128,0 0-160,0 0 32,0-16 96,0 16-32,0 0-864,0-16 448,0-1-1312,0 1 928,-16 0-3423,16-16 2335</inkml:trace>
  <inkml:trace contextRef="#ctx0" brushRef="#br0" timeOffset="55976.0796">19568 2526 10208,'16'0'3776,"-16"0"-2912,32-17-256,-16 17 639,0 0-799,16 0-224,0 0-192,0 0-2303,-16 0 1247</inkml:trace>
  <inkml:trace contextRef="#ctx0" brushRef="#br0" timeOffset="56594.8061">19920 2509 7040,'0'0'2624,"0"0"-2048,0 16-128,0-16 704,0 0-704,16 16 736,-16 0-672,0-16 448,16 16-544,-16 0 192,0 16-352,0-16-160,0 0-32,16 16-1,-16-16-31,0-16 64,0 0-64,16 0 672,-16 0-352,16-16 448,-16 16-448,16-32 128,-16 32-320,16-16-224,0 0 32,0 0 128,0 0-32,-16 0-160,16 16 32,0-16-1856,-16 16 1024</inkml:trace>
  <inkml:trace contextRef="#ctx0" brushRef="#br0" timeOffset="56814.0293">20000 2636 4896,'-16'0'1824,"16"0"-1440,32 16-96,-32-16 2048,16 16-1344,-16 0 1504,16 16-1440,-16-16 160,16 16-704,-16 0-416,0 0-64</inkml:trace>
  <inkml:trace contextRef="#ctx0" brushRef="#br0" timeOffset="57561.1076">18818 2301 6240,'-16'0'2304,"16"0"-1792,-16 0-160,16 0 1152,-16 16-896,0-16 672,16 0-736,-16 0 288,16 0-512,-16 0-96,16 0-128,-16 0 416,16 0-288,0 0 320,0 0-288,0 0 767,16 0-575,-16 0 640,0 0-608,16-16 32,16 16-320,0-16 32,0 16-128,16-16 160,0 16-160,16-16-96,0 16-32,-16 0 32,16 0 0,-16 0 64,0 0-32,-16 0-32,0 0 32,-16 0 320,16 0-192,-32 0 768,16-16-512,-32 16 32,16-16-288,-16 0 128,16 0-192,-16 0-448,0-16 160,0 16-4064,0 0 2336</inkml:trace>
  <inkml:trace contextRef="#ctx0" brushRef="#br0" timeOffset="527912.8214">17828 6119 5888,'0'0'2176,"-16"0"-1664,16 0-160,0 0 1344,0 0-992,0 16 1056,16 0-1024,0 0 1056,0 0-1024,0 16 447,0-16-703,16 16 288,-16 0-480,16 16 128,-16-16-288,32 16 224,-16 0-256,16-16 160,0 15-160,0 1 224,15 0-224,-15 0 160,0 16-160,0 0 160,0-16-192,-16 16 256,0-16-224,-16 0 32,16 0-96,-16 0-64,16-16 32,0 0-32,-16 0 0,0-16 64,16 16-32,-32-16 256,32 16-160,-32-16 256,16 0-256,0-1 32,-16 1-96,16-16 96,0 16-96,-16-16-32,0 0 0,0 0 32,0 0-32,0 0 256,0 16-160,0 0 96,-16-16-128,0 0 224,0 16-192,0-16 384,-16 0-288,0-16 32,0 16-160,-16 0-64,0 0 0,0 0-32,16 0 0,-16 0 64,16 0-32,0 0-96,16 0 32,0 0-32,0 16 0,16-16-96,16 0 96,0 0 96,16 0 0,0 16-32,16 0 32,-16 0-32,16 0 0,0-16-96,16 16 64,-16-16 224,0 0-96,16 0-256,0-16 96,-16 0 288,0 16-128,-16-32 64,16 16-96,-17-32 384,1 32-256,-16-15 192,-16-1-224,0 0 224,0 0-256,-16 0-32,0 0-64,-15 0-2432,-1 16 1312,16-16-8223,0 16 5151</inkml:trace>
  <inkml:trace contextRef="#ctx0" brushRef="#br0" timeOffset="529492.9892">20081 7174 7296,'-16'32'2720,"0"-32"-2112,16 32-192,0-16 992,0 0-864,-16 32 832,16-16-768,-16 16 800,0 16-801,0 0 257,0-16-512,0-16 288,16 16-352,-16-32 128,16 0-256,0-48 352,0 16-288,0-32-128,16 16-32,-16-32 0,16 16-32,0 0-96,-16 0 32,16 0 160,-16 0-64,16 0-160,0 16 32,-16 0 96,16 0 0,-16 16-224,16 0 96,-16 16 32,16 0 64,-16 16-96,16 0 64,0 0 32,-16 16 0,32 0 0,-16 0 0,16 0 0,0 0 0,0 16-352,0 16 192,0-16-736,-16 0 512,0 0 32,-1 0 224,-15 0 736,-15-16-352,-17-1 1536,0-15-992,-16 0 288,16 0-672,-16-16-160,0 0-160,16-32-704,-16 16 320</inkml:trace>
  <inkml:trace contextRef="#ctx0" brushRef="#br0" timeOffset="529993.0281">20544 7173 10048,'-16'-32'3712,"16"32"-2880,0 0-224,0-16 1983,0 32-1535,0-16 928,16 0-1184,16 16 768,0 0-896,0 16 416,0-16-608,16 16-192,0 0-192,16 16-160,-16 0 32,16 0-960,0-16 544,-16 0-2304,0 0 1568,-16-16-4927,0 0 3423</inkml:trace>
  <inkml:trace contextRef="#ctx0" brushRef="#br0" timeOffset="530212.2358">21200 7062 10144,'-32'0'3744,"32"0"-2912,-32 32-224,0 0 2207,0-16-1663,-16 16 1024,0 16-1280,0 0 288,0 16-704,-16 0-128,16-16-224,0 16-160,16-16 0,0-16-2656,16 0 1472</inkml:trace>
  <inkml:trace contextRef="#ctx0" brushRef="#br0" timeOffset="530762.8748">21678 7157 8480,'0'-16'3136,"0"16"-2432,0 0-224,0 16 2016,0-16-1472,0 0 991,0 0-1151,0 16 640,0-16-864,0 16 512,0-16-672,-16 16 384,16 0-512,-16 0-96,-16 0-160,16 0 0,0 0-64,-16 16-96,16-16 32,0 16 96,0 0-32,0 0-160,16 0 64,-16 0 32,16 0 32,0-16 128,16 0-64,-16 0-32,16 0 0,0 0-32,16 0 0,0 0 64,0 0-32,0-16-96,16 32 32,-16-32-480,0 16 288,0-16-4064,16 16 2368</inkml:trace>
  <inkml:trace contextRef="#ctx0" brushRef="#br0" timeOffset="531193.4641">22349 7301 11808,'-32'0'4352,"32"0"-3361,-32 32-287,16-16 1440,16 0-1312,-32 32 512,32-16-800,-16 16 96,16 0-352,16-16-192,-16 16-32,32-16-64,0 0 0,32-32 64,0 0-32,0-32-576,0 16 288,16-32-96,-16 16 192,-16-16 32,0 0 64,-16 0 256,-16 16-96,-16-16 1248,0 0-768,-48 0 768,16 16-800,-32-16 384,0 32-576,0 0-224,16 16-128,-16 16-1408,32 16 768,0 0-5120,16 16 3200</inkml:trace>
  <inkml:trace contextRef="#ctx0" brushRef="#br0" timeOffset="534733.1952">20432 8195 9056,'0'0'3360,"0"0"-2624,16 0-192,-16 16 960,0 0-928,16 0 543,0 16-639,0 0 416,0 16-480,16 0 128,0 0-320,0 0-288,0-16 32,0 16 64,0-32 0,0 16-32,-16-16 32,16 0 928,-16-16-512,0-16 832,16 0-768,-32-16 672,16 0-672,-16-32-192,16 0-192,-16 0 32,16 0-96,-16 16-160,0 16 32,0 32-800,0 0 448</inkml:trace>
  <inkml:trace contextRef="#ctx0" brushRef="#br0" timeOffset="534964.5756">21167 8706 11552,'16'33'4288,"-16"-33"-3361,0 16-223,17-16 576,-17 16-832,0 0-96,16-16-224,-16 0-32,0 0-64,-16 0-5311,16 0 2911</inkml:trace>
  <inkml:trace contextRef="#ctx0" brushRef="#br0" timeOffset="535113.394">21072 8532 11232,'-17'-17'4128,"17"17"-3200,17 17-257,-17-17-95,16 0-448</inkml:trace>
  <inkml:trace contextRef="#ctx0" brushRef="#br0" timeOffset="535665.6631">21934 8307 9376,'16'0'3488,"-16"0"-2720,0 0-192,0 0 1440,0 0-1217,-16 0 1089,16 0-1088,0 0 288,-16 16-640,0 0 160,0 0-352,-16 0 0,0 16-160,0 0-128,0-16 0,0 16 32,16 0 0,-16-16 0,16 0 0,0 0 0,16 16 0,-16-32 0,16 16 0,0 0 64,16-16-32,0 16 128,0-16-96,16 16 192,0-16-160,0 16-32,16-16-32,0 16-32,-16 0 0,0 0 0,-1 0 0,-15 0-576,16 16 320</inkml:trace>
  <inkml:trace contextRef="#ctx0" brushRef="#br0" timeOffset="536066.3142">22493 8387 11136,'-32'16'4128,"32"-16"-3200,-32 32-289,0-16 1857,32 16-1504,-32-16 384,16 16-832,0 0-64,0 0-288,32 0-96,-16 0-64,32-17 160,0 17-96,16-32-96,16 16-32,-16-32 160,16 16-64,-16-16-576,0 0 256,0-15-544,-16-1 480,-16-16 224,0 16 64,-16-16 544,0 0-288,-32 0 672,16 0-480,-32 0 64,0 16-288,0 32-160,0 0-64,0 16-1600,16 32 896</inkml:trace>
  <inkml:trace contextRef="#ctx0" brushRef="#br0" timeOffset="596067.8757">11742 9170 10048,'-16'0'3712,"16"0"-2880,-16 0-224,16 0 1215,0 0-1119,0 0 832,0-16-864,16 16 320,-16-16-544,16 0 288,0 0-416,0 0 128,0 0-288,16 0-64,0 16-64,16 0-192,0 16 96,-16 0 160,0 16-32,-16-16-96,16 16 0,-32 0 96,0 0-32,-16 0-32,0 0 32,-32 0-32,16 0 0,-16 16 64,0-16-32,16 0-96,0-16 32,0 0 224,0-16-96,16-16 96,0 16-96,16-16-416,0 0 192,16 0 96,0 16 32,16 0 288,0 0-160,16 0 96,0 0-128,16 0-2592,0 0 1344,0 0-8479,-1 0 5343</inkml:trace>
  <inkml:trace contextRef="#ctx0" brushRef="#br0" timeOffset="596403.237">12381 9202 9376,'0'-32'3488,"0"32"-2720,-32 0-192,16 16 2495,16 0-1791,-32 16 608,16-16-1120,0 16 32,0 16-480,16-16 32,0 16-224,16-16-192,0 0 0,16-16 160,-16 0-32,16-16-224,-16 0 64,16-32-736,-16 16 448,0-16-448,16 16 480,-32-32-384,16 0 416,-32-16 224,16 0 96,0 16 1216,0 0-672,-16 32 480,16 16-576,0 16 224,0 16-384,16 0 0,0 0-192,16 16 96,0-16-128,16 0-1856,0 0 960</inkml:trace>
  <inkml:trace contextRef="#ctx0" brushRef="#br0" timeOffset="469704.3084">8611 4457 7712,'0'-16'2880,"0"16"-2240,-16-16-192,16 0 2592,0 16-1760,-32 0 959,16 0-1311,-16 0 320,0 0-736,0 16 0,0-16-320,0 16 96,0-16-160,0 16-64,16-16-32,-16 16-32,32-16 0,-16 0-224,0 16 128,16-16-32,0 16 64,16-16 0,0 16 0,0-16 0,0 16 0,32 0 64,0 0 0,0 0 0,0 0 0,16 16-1056,-16-16 576,-17 16 32,1 0 288,-32 0 192,16 0 0,-32 0 192,0-16-128,-16 16 256,1 0-224,-17-32-32,16 16-64</inkml:trace>
  <inkml:trace contextRef="#ctx0" brushRef="#br0" timeOffset="469973.3555">8994 4313 10720,'17'16'3968,"-17"-16"-3072,0 32-288,0 0 1247,16 0-1151,-16 0-64,0 16-416,0 0-96,0 16-64,0-16 160,0 0-128,0 0-2144,0 0 1120,0-16-5439,0-16 3551</inkml:trace>
  <inkml:trace contextRef="#ctx0" brushRef="#br0" timeOffset="470389.2194">8914 4585 9312,'0'16'3424,"0"-16"-2656,-16 0-192,32 0 288,0 0-576,0 16-32,16 0-160,0-16-96,16 0 32,0 0-1376,0 0 736,0 0-480,0 0 672,-16-16 288,0 16 96,0 0 896,-16 0-480,-16 16 768,0-16-672,0 16 544,0 16-576,-16 0-257,16-16-95,0 16-96,16 0 0,0 0-96,-16-16 64,16-16 160,0 0-64,0-16-96,0 0 0,0 0 96,0-16-32,-16-16 192,0 16-128,0 0 736,0 0-448,0 16-32,0 0-224,0 16-160,0 16 0,0-16 32,0 32 0,16-16-3871,0 16 2111</inkml:trace>
  <inkml:trace contextRef="#ctx0" brushRef="#br0" timeOffset="470889.7876">9633 4713 8960,'0'0'3328,"0"0"-2592,-16 0-192,0 0 1824,16 0-1409,0 0 865,0 16-1056,0 0 160,0 0-576,0 0-128,0 0-128,16 0-160,0 0 32,0 0 96,0-16-32,0 0-32,0 0 32,0-16-128,16 0 64,-32 0 96,32 0-32,-32-16 64,16 16-64,-16-16-32,0 16 32,0 0 512,0 0-288,-16 16-96,16-16-96,-16 32 0,16-16-32,0 16 64,16 0-64,-16 16-32,16-16 32,0 32-128,0-16 64,16 32 96,0-16-32,0 0-32,16 16 32,-16-16-32,0-16 0,-16 0 0,0 0 0,-16 0 192,0-16-96,-48 0 1312,16 0-800,-16-16 256,0 16-512,-16-16-704,16 0 160,-16 0-5696,16 0 3200</inkml:trace>
  <inkml:trace contextRef="#ctx0" brushRef="#br0" timeOffset="472520.9883">11039 4600 7136,'0'0'2656,"0"0"-2080,0-16-160,0 0 704,0 16-704,0 0 768,0-16-704,0 16 1472,0 0-1121,0 0 545,-16 0-800,0 0 384,0 0-544,0 16 192,-16-16-352,0 16 192,16 0-224,-16 16-128,0-16-64,0 16 160,16 16-96,0-16-256,0 0 96,32 0 0,0 0 64,16-32-2400,16 16 1312</inkml:trace>
  <inkml:trace contextRef="#ctx0" brushRef="#br0" timeOffset="472805.6666">11215 4632 9216,'-16'0'3424,"16"0"-2656,-32 16-224,16 0 1536,16 0-1249,-16 16 449,16 0-768,-16-16-160,16 16-224,0 0-96,16-16 0,0 0-256,16-16 128,-16-16-960,16 16 608,0-32 96,-16 16 224,0-16 832,-16 16-384,-16-16 1056,16 16-768,-32 0 64,16 0-384,0 16-352,0 0 32,16 0-832,-16 16 448,16 0-1920,16 0 1313,0 0-3297,0 0 2432</inkml:trace>
  <inkml:trace contextRef="#ctx0" brushRef="#br0" timeOffset="473136.676">11502 4712 7808,'16'16'2880,"-16"-16"-2240,0 32-160,0-16 1056,0 0-928,0 0-160,0 0-288,-16 0 0,32 0-96,-16 0-576,0 0 256,0-16-256,0 0 320,-16-16 224,16 16 0,0-32 864,0 16-512,0-16 960,0 16-737,0-16 129,16 16-448,-16-16 736,16 16-576,0 0 288,0 16-416,16-16 320,-16 16-384,16-16-128,-16 16-64,16 16 416,-16-16-256,0 32 320,-16-16-288,0 32-64,0-16-128,0 16-896,0-16 448,0 0-5119,16-16 3039</inkml:trace>
  <inkml:trace contextRef="#ctx0" brushRef="#br0" timeOffset="473505.8815">12110 4552 12288,'-16'0'4575,"16"0"-3583,-48 0-256,32 0 800,0 0-992,-16 0 288,0 0-512,0 16 96,16 0-256,-16-16 128,16 16-160,-16-16 64,32 16-96,-16-16-192,16 16 32,16-16 96,0 0 0,0 0-96,32 0 32,-16 16-128,16-16 96,-16 16-192,0 0 160,0 0-32,0 16 64,-32 0 192,0 0-64,-16 0-32,0 0 0,-16 0 96,0 16-64,16-32-2144,0 16 1152,0-32-5567,32 0 3615</inkml:trace>
  <inkml:trace contextRef="#ctx0" brushRef="#br0" timeOffset="473689.9519">12334 4712 11648,'-17'16'4288,"17"-16"-3329,0 32-255,0-16 1376,0 0-1280,0 0-256,0 0-352,0 0-320,0 0 64,0-16-3136,0 0 1761,0 0-7105,17-16 4768</inkml:trace>
  <inkml:trace contextRef="#ctx0" brushRef="#br0" timeOffset="474136.82">12317 4569 10560,'-32'-32'3904,"32"32"-3040,-16 0-224,16 0 191,16 0-575,-16 16-96,16 0-96,0 0-160,16 0 64,0-16 96,0 16-32,0-16-1215,16 0 639,0 0-480,-16 0 608,16-16 224,-16 16 128,-16 0 64,16 16 0,-32-16 192,16 0-96,-16 0 672,0 0-416,-16 16 672,16-16-577,-32 0 545,16 0-544,-16 16 384,16-16-480,-16 16 128,32-16-320,-16 0-224,16 16 32,0-16 64,16 0 0,0 0-96,16 0 32,0 16 32,0-16 0,0 0-288,0 16 160,0 0-160,0 0 160,-16 0 128,0 16 32,-32-16 544,16 16-320,-32-1 384,0 1-352,0-16 0,0 16-192,0-32-2112,16 16 1120,0-16-5023,0-16 3295</inkml:trace>
  <inkml:trace contextRef="#ctx0" brushRef="#br0" timeOffset="474354.947">13084 4393 11552,'0'16'4288,"0"-16"-3361,16 16-223,-16 0 2080,0 0-1664,0 16 800,0-16-1120,-16 32 256,16-16-608,0 16 0,-16 0-256,16 0-32,-16 0-96,16-16-2016,0 0 1056,0-16-4000,16 16 2720</inkml:trace>
  <inkml:trace contextRef="#ctx0" brushRef="#br0" timeOffset="475089.3645">13004 4649 10816,'-48'-48'4000,"48"48"-3136,0 0-224,0 0 1343,16 0-1215,-16 0 352,16 0-704,0 16-32,16 0-224,0-16-160,0 0-32,16 0 96,-16 16-32,16-32-736,-16 16 416,16 0-608,-16 0 512,0 0-1216,-1 0 896,-15 0 385,16 0 223,-16-16-96,0 16 96,-16-16 256,16 16-96,-16 0-128,16-16 0,-32 16 32,16-16 32,-16 16 1055,0-16-575,-16 16 864,0 0-768,1 0 608,-1 16-672,0-16 224,0 32-416,16-16-128,0 16-96,16 0-160,0 0 32,16-16-32,16 0 0,0-16-2112,16 0 1152,-1 0-2943,1-16 2239,16 0-2016,-16 0 2176,-16 0 1216,16 16 288,-32-16 3424,0 32-1856,-16-16 704,0 16-1312,0 0-448,0 0-288,0 0-224,0 0 32,0 0-1312,-16 0 736,16 0-1600,0 0 1248,0-16 64,0 0 512,-16-32 1824,16 16-768,0 0 1728,0-16-1376,0 0 703,0 16-991,0-16 96,0 16-512,16 0 96,0 0-256,0 16 416,0 0-320,0-16-64,16 16-96,0 0 64,0 0-96,0-16-32,16 16 0,-16 16 384,0-16-224,-16 16 352,0 16-320,-16-16-128,0 16-32,0 16-992,0-16 512</inkml:trace>
  <inkml:trace contextRef="#ctx0" brushRef="#br0" timeOffset="475474.5424">14298 4170 10624,'-16'0'3936,"16"0"-3040,0 32-256,0 0 2015,0-16-1567,-16 32 832,16 0-1120,0 0 192,0 16-608,0 0 0,0 16-224,0-16-96,16 16-32,-16-17-832,16-15 448,-16 0-2112,0-32 1376,0 0-2975,0-16 2303,0-16-3264,-16 16 2848,0-48 1056,0 16 768,0-15 4992,-16-1-2528,16 16 2303,0-16-2527,16 32 512,0-16-1408,32 16 64,0 16-640,0 0-224,16 0-128,0 0-704,0 16 352</inkml:trace>
  <inkml:trace contextRef="#ctx0" brushRef="#br0" timeOffset="476557.2816">15048 4601 9152,'0'0'3360,"0"0"-2592,0 0-224,0 0 1728,0 0-1345,0 16 769,0 0-992,16 0 224,-16 0-544,0 0 224,16 16-352,0 0-288,0-16 0,0 0 0,0 0 32,0-16 64,0-16-32,16 0 64,-16 0-64,0 0 256,-16 0-160,16 0 32,-16 0-96,0 16 288,0 0-160,0 16 32,0 0-128,16 0-192,-16 0 32,16 0 32,0 0 32,16-16 64,0 0-32,0 0-576,16 0 288,-16-16 160,0 16 96,-16-16 0,16 0 32,-32 0 160,0 16-96,0-16 96,-16 0-96,0 0-768,16 16 384,0-16-3360,0 0 2016</inkml:trace>
  <inkml:trace contextRef="#ctx0" brushRef="#br0" timeOffset="477037.0535">15847 4618 11136,'0'16'4128,"0"-16"-3200,-16 32-289,16-32 1857,0 16-1504,0 0 640,0 16-928,-16-16-288,16 0-256,-16 0-192,16-16 0,0 0-2240,0 16 1248,0-32-3519,0 0 2527,0 0-4480,0 0 3680,0-32 288,0 32 1568,-16-32 7904,0 16-3744,-16-32 128,16 16-2080,0 16-448,16 16-480,0 0-225,16 16-31,0 0 0,16-16-32,0 16-32,0-16 32,0 0-383,16 0 191,-16-16-576,0 16 416,0-16 224,0 0 64,0 0 544,0 16-288,-16-16 1535,0 16-991,0 16 448,-16-16-704,0 32 672,16 0-672,-16 16 416,0 16-576,0 0 128,0 16-320,0-16-224,0 16 32,0 0-1888,0 0 1024</inkml:trace>
  <inkml:trace contextRef="#ctx0" brushRef="#br0" timeOffset="477521.2058">16039 4474 8800,'0'-64'3264,"0"64"-2528,16-16-224,-16 0 864,16 16-864,16 0 64,-16 0-352,32 0-64,-16 0-96,16-16 32,0 16-64,0-32-512,0 16 256,-16-16-32,16 16 128,-32-16 320,0 32-128,0 0 927,0 16-575,-16 32-96,0 0-192,-16 0 32,16 0-96,0 0-576,16 0 256,-16-16-96,16 0 193,-1 0 95,-15 0 64,16-32 64,0 0-32,-16 0 479,16 0-287,0-16 960,0 0-640,16-16 512,-16 0-608,16 16 192,0 0-384,0 16 704,16 0-544,-16 16 384,0 0-480,0 16 128,0 16-288,-16 0-224,0 16 32,-16 0-5568,0-16 3073</inkml:trace>
  <inkml:trace contextRef="#ctx0" brushRef="#br0" timeOffset="478374.2787">8707 5608 7712,'0'0'2880,"-16"0"-2240,0 32-192,16-16 2240,-16 0-1568,0 16 735,0 0-1087,0 0-32,16-16-416,-16 15-128,32 1-128,-16-32 32,16 16-64,0 0-96,16-16 32,-16-32 32,0 32 0,16-32-96,-16 1 64,0-17-128,-16 16 96,16-32 256,-16 16-128,0 0-64,0 16-32,0 16 576,0 0-288,0 32 384,0 16-352,0 16 0,16 0-192,0 16 0,0-16-32,16 0-1728,16-17 896,-17 1-6399,17 0 3999</inkml:trace>
  <inkml:trace contextRef="#ctx0" brushRef="#br0" timeOffset="478521.3781">9154 5528 10624,'-16'0'3936,"16"0"-3040,0 48-256,16-16 1183,-16-16-1119,16 32 576,0-16-768,16 0-352,0 16-128,0-16-384,0 0 192</inkml:trace>
  <inkml:trace contextRef="#ctx0" brushRef="#br0" timeOffset="478737.1957">9442 5688 12960,'-32'16'4799,"32"-16"-3711,-48 48-320,16-32 480,16 16-832,-16 0 192,0-16-352,0 16-1216,16 0 512</inkml:trace>
  <inkml:trace contextRef="#ctx0" brushRef="#br0" timeOffset="478921.8085">9666 5752 13952,'-16'32'5183,"16"-32"-4031,-16 48-320,0-31 672,16-17-992,-17 16-224,17 0-160,0 0-704,0 0 320,0-32-3200,17 16 1888,-1-16-5791,0 16 4095</inkml:trace>
  <inkml:trace contextRef="#ctx0" brushRef="#br0" timeOffset="479290.8039">9681 5592 9792,'-16'-32'3648,"16"32"-2848,0 0-224,0 16 480,0 0-704,0 0 63,16 0-255,0 0-32,16-16-64,0 16-192,16-16 64,-16 0-543,16 0 351,-16 0 96,0 0 128,0 0 799,-16 0-415,-16 0 128,16 0-288,-32 16-32,16-16-96,0 16-128,-16 0 32,0 0 384,0 0-192,0 0 768,0 0-512,0-16-128,16 16-160,0-16 32,0 16-96,16 0 32,16-16-32,-16 16-128,16 0 32,0 0-384,0 0 192,0-16-384,-16 16 352,0-16 256,-16 16 32,0 0 704,-16 0-384,-16 0-512,0 0 64</inkml:trace>
  <inkml:trace contextRef="#ctx0" brushRef="#br0" timeOffset="479791.114">10879 5496 8064,'32'-16'2976,"-32"16"-2304,0 0-192,0 0 1568,16 0-1216,-16 0 1055,0 0-1055,0 0 160,0 0-576,0 0 480,0 16-512,0-16 160,-16 16-320,16 0 576,-32 0-448,16 0 192,0 16-320,-32-16 352,32 16-320,-32-16 288,32 16-288,-16 16-160,0-16-32,32 0-224,0-1 96,32-15-384,0 16 224,16-32-2912,0 16 1728,16-16-6751,0 0 4575</inkml:trace>
  <inkml:trace contextRef="#ctx0" brushRef="#br0" timeOffset="480175.5991">11230 5288 11392,'-16'0'4224,"16"0"-3297,-16 16-255,16-16 1472,0 16-1312,-16 32 288,16-16-672,0 32-128,0 0-192,-16 0 64,16 0-128,0 0-32,16-16 0,-16-16-32,0 0 0,0-16-96,0 16 64,0-32 96,16 0-32,0-16 128,0 0-96,0 0-96,16-16 0,-16 0-32,16 0 0,-16 16 544,0 16-256,0 0 608,0 16-448,-16 16-128,0-16-160,16 16-288,-16 0 96,16-16-3264,0 0 1824,16 0-5759,-16 0 4063</inkml:trace>
  <inkml:trace contextRef="#ctx0" brushRef="#br0" timeOffset="480457.244">11550 5816 11968,'-16'16'4416,"16"-16"-3425,-16 0-287,16 16 704,0-16-928,0 16 160,0 0-384,16-16-32,-16 16-128,32-16-128,-16 16 0,16-32-608,0 0 352,-16 0 192,16 0 64,-16-16 672,-16 16-352,0-16 1024,-16 16-736,0 0 352,-16 0-544,0 16-256,16 16-128,-16 0-1632,0 0 896,32 0-4224,0 16 2785</inkml:trace>
  <inkml:trace contextRef="#ctx0" brushRef="#br0" timeOffset="487643.5273">12141 5704 8064,'0'-16'2976,"0"16"-2304,32 0-192,-32-16 1760,16 0-1312,-16 0 1183,16 0-1215,-16 0 800,16 16-992,-32-16 352,0 16-608,0 0 96,0 0-320,-16 0 64,16 16-160,-16-16 160,0 16-192,0 0-96,0 16-32,0-16 32,16 0 0,0 16-96,16-16 64,-16-16 32,32 16 0,-16-16-160,32 0 96,0 16-32,0-16 32,0 16 128,16 0-32,0 0-32,0 0 32,-16-16-480,0 32 256,0-32 32,0 16 64,-32 0 160,0 0-32,-16-16 192,0 16-128,-32-16 32,16 16-64,0-16-544,0 0 256,0 0-4832,16 0 2785</inkml:trace>
  <inkml:trace contextRef="#ctx0" brushRef="#br0" timeOffset="488312.536">12461 5704 9568,'0'0'3520,"0"0"-2720,0 16-256,0-16 1631,0 0-1311,0 16 640,16-16-896,0 0-320,0 0-192,0 0-32,0 0-32,0-16 256,0 16-160,-16-16 800,0 16-512,-16 0 576,0-16-544,-16 16 192,16 0-384,-16 16-160,0 0-32,0 16-64,0 0 0,0 16-96,16-16 64,16 16-256,0-16 160,32-16-1920,-16 0 1120,32-16-3136,16 0 2305,0-16-4001,0-16 3264,0 16-1472,0-16 2304,-33 32 9792,-15 0-4320,16 16 95,-16 0-2431,-16-16-928,16 16-352,-32 0-96,16 0-32,0-16-672,0 0 320,0 0-160,0 0 256,0-16 256,0 16-32,0-32 768,0 32-416,0-32 672,0 32-608,-16-32 0,32 32-288,-16-16-96,0 0-32,32 0-128,-16 0 64,16 0 96,0 0-32,16 0-96,-16 0 32,16 0 96,-16 16-32,0-16 64,0 32-64,0 0 544,-16 16-320,0 0 384,-16 0-352,0 0-160,-16 0-64,16 0-5152,-16 16 2785</inkml:trace>
  <inkml:trace contextRef="#ctx0" brushRef="#br0" timeOffset="489081.6369">14282 5496 6656,'0'0'2464,"16"16"-1920,-16-16-160,0 0 1344,0 0-1024,16-16 768,-16 16-832,0-32 608,0 16-704,0 0 1151,0 0-959,-16-16 704,0 16-832,0 0 736,-16 0-768,-16 0 64,16 16-384,-16 16-32,16-16-128,0 48 0,0-16-32,0 32 96,16 16-96,0-16 128,16 16-128,0-16 128,0 0-128,16-16-96,0 16 0,16-16-1728,-16-16 960,16-16-4416,0 0 2913</inkml:trace>
  <inkml:trace contextRef="#ctx0" brushRef="#br0" timeOffset="489481.9012">13786 5815 10048,'0'0'3712,"0"0"-2880,0 33-224,16-33 288,0 16-608,16-16-33,0 16-159,16-16 0,0 0-64,16-16-1151,-16 16 607,16 0-1408,-16 0 1088,0 0-256,-16 0 672,-16 16 1920,16-16-800,-32 0 1600,0 16-1313,16 0 65,-16 0-640,16-16-256,-16 16-96,16-16 192,0 0-128,0-16 448,0 16-320,-16 0 288,16 0-288,0-16 416,-16 0-384,0 0 1216,-16 0-864,0 0 928,0 16-896,-32-16-128,16 16-352,0 16-256,0-16 0,16 16-1504,0 0 832,32-16-4128,0 32 2720</inkml:trace>
  <inkml:trace contextRef="#ctx0" brushRef="#br0" timeOffset="489782.1221">14649 5863 9568,'0'16'3520,"0"-16"-2720,0 0-256,0 16 704,0 0-800,0 0 319,0 0-447,0 0 576,0 0-480,-16 0 1120,16 16-864,-16-16 544,16 0-704,0 0 224,0-16-448,0-16 64,16 16-224,0-32 160,16 16-192,0-16 192,0 0-192,16 0-96,-16 0-32,16 0-2368,0 0 1312</inkml:trace>
  <inkml:trace contextRef="#ctx0" brushRef="#br0" timeOffset="490029.2755">15528 5591 11136,'0'-32'4128,"0"32"-3200,0 0-289,0 0 2561,16 0-1888,-16 32 800,17-16-1248,-17 16 0,0 16-512,0 0-224,-17 0-64,17 0 64,-16 0-64,16-16-1440,0 0 768,0 0-4096,0-16 2624</inkml:trace>
  <inkml:trace contextRef="#ctx0" brushRef="#br0" timeOffset="490245.1256">15384 5384 12800,'-16'-16'4735,"16"16"-3679,32 0-288,-16 0 1120,16 0-1184,16 0 480,-16 16-672,32-16 128,0 16-384,-16-16-160,16 16-32,-16-16-992,0 0 512,-16 0-4064,16 17 2496</inkml:trace>
  <inkml:trace contextRef="#ctx0" brushRef="#br0" timeOffset="490429.5033">15608 5800 12288,'-16'16'4575,"16"-16"-3583,16 0-256,0 0 1504,0 0-1376,16 0 0,0 0-512,0 0-256,0 0-64,16 0-1792,-16 0 960,16 0-5823,-17-16 3679</inkml:trace>
  <inkml:trace contextRef="#ctx0" brushRef="#br0" timeOffset="490598.2802">16263 5704 10880,'-16'16'4032,"16"-16"-3136,-16 32-257,16-16 2625,-16 0-1920,0 0 448,16 0-1088,-16 0-352,16 0-224,-16 0-384,16 0 128,0-16-3616,16 0 2048</inkml:trace>
  <inkml:trace contextRef="#ctx0" brushRef="#br0" timeOffset="491064.8147">16183 5464 11872,'-32'-16'4416,"32"16"-3457,0 0-255,0 0 704,16 16-928,-16-16 224,32 16-416,0-16-96,-16 16-128,32-16 160,-16 0-128,16 0-160,-16 16 0,0-16-256,0 16 192,0-16-384,-16 16 288,0 0-384,0 0 352,-16 0-640,16 0 480,-16-16 224,0 16 128,0 0 480,-16-16-224,0 16 544,0 0-416,0 0 0,0-16-192,0 16-96,16 0 0,0-16-256,0 16 128,0 0 256,16 0-96,0 0-224,0 0 96,0 0-640,16 0 416,-16 0-1728,0 0 1121,0 0 127,0 0 480,-16 16 1760,0-16-801,-32 0 1217,16 16-1056,-16-16-160,0 0-416,-16 0-3968,32 0 2017</inkml:trace>
  <inkml:trace contextRef="#ctx0" brushRef="#br0" timeOffset="491599.3501">16934 5672 10208,'-16'32'3776,"16"-32"-2912,16 16-256,-16 0 1983,0 16-1535,0-16 416,0 16-864,-16 0 128,0-16-448,16 0-160,0 16-64,-16-32-640,16 16 320,0-16-2208,0 0 1344,0-16-1759,16 16 1631,-16-32 352,0 0 576,-16-16 1216,16 0-480,-16 0 1408,16-16-1025,0 32 897,0-16-992,0 32 0,0 0-416,16 16 224,0 0-288,0 0-32,0 0-128,16 0 32,16 0-64,-16 16-96,0 0 32,0 0 32,16 0 0,-16 16 128,0 0-64,16 0-96,-16 0 0,16 16-1376,-16-16 768,0 0 1312,-16 0-320,-16 0 1536,-16 0-1056,-16 0 1376,0 0-1248,-16 0-64,0 0-544,-32 0-448,16 0 32,0-32-6752,0 16 3712</inkml:trace>
  <inkml:trace contextRef="#ctx0" brushRef="#br0" timeOffset="498288.7899">8451 6710 7648,'-16'-16'2816,"16"16"-2176,0 0-192,0-16 1728,0 32-1280,0-16 640,0 0-929,0 16 449,16 0-608,-16 32 320,16 0-448,16 16 128,-16 0-288,16 16 0,0 0-96,-16-16-64,16-16 32,-16 16 32,16-16-32,-16-32 256,0 16-160,16-32 672,-16 0-448,0-16 896,0 0-704,0-32 352,0 16-512,-16-32 160,0 0-320,16-32 0,-16 32-128,0 0-128,0 16 0,16 16-192,-16 16 128,16 16-2720,-16 0 1568</inkml:trace>
  <inkml:trace contextRef="#ctx0" brushRef="#br0" timeOffset="498670.861">9107 7269 6816,'0'-16'2528,"0"16"-1984,0-16-128,0 0 1952,0 16-1376,0 0 992,0-16-1121,-16 0 577,16 16-832,-16 0 288,16 0-512,-16 0 352,16 0-416,-16 0 256,0 16-320,-1 0 64,17 0-192,-16 16 0,16-16-64,0 16-64,0 16 32,0 0 96,0 0-64,0-16-32,16 16 0,1-16-480,-1 0 256,0-16-2368,0 0 1408</inkml:trace>
  <inkml:trace contextRef="#ctx0" brushRef="#br0" timeOffset="498820.4588">8994 7461 9312,'-32'0'3424,"32"0"-2656,0 0-192,16 0 1983,-16 0-1503,16 0 512,0 0-960,16-16-128,0 16-320,0-16-1568,16 0 736,-16 0-5279,0 16 3295</inkml:trace>
  <inkml:trace contextRef="#ctx0" brushRef="#br0" timeOffset="499289.3134">9074 6550 7808,'-16'0'2880,"16"0"-2240,-16 0-160,16 0 2048,0 0-1472,0 0 415,16 0-863,-16-16 544,16 16-672,0 0 352,16 0-512,-16-16 64,16 16-256,0 0 0,0 16-64,16-16-64,-16 0 32,0 16 32,0 0-32,-16 0-32,0 0 32,-16 0-32,0 0 0,-16 0 64,0 16-32,0-32-96,0 16 32,-16 0 384,16-16-192,-16 0 768,16 0-512,0 0-32,0 0-256,16 0-96,16 0 0,0 0-256,16 16 128,0 0-384,0 0 256,16 0-5024,0 0 2881</inkml:trace>
  <inkml:trace contextRef="#ctx0" brushRef="#br0" timeOffset="499504.7664">9537 7109 11392,'0'17'4224,"0"-17"-3297,0 16-255,0-16 1536,16 0-1344,0 0 352,16 0-704,0 0-320,-16 0-128,16 0-704,0 0 352</inkml:trace>
  <inkml:trace contextRef="#ctx0" brushRef="#br0" timeOffset="499704.7367">9585 7286 9568,'0'0'3520,"0"0"-2720,32 0-256,-16-16 928,0 16-929,0 0 65,16 0-384,0-17-192,16 17-64,0-16-5119,0 16 2815</inkml:trace>
  <inkml:trace contextRef="#ctx0" brushRef="#br0" timeOffset="500151.7915">10176 6710 10048,'0'-16'3712,"0"16"-2880,-16 0-224,16 0 1983,0 0-1535,0 16 160,16 0-768,-16 16 128,16 16-320,-16 0-160,16 0-32,0 16 0,0 0-32,0 0 128,0-16-96,0 0 32,0 0-32,0-16 32,16-16-64,-16 0 64,0 0-64,0-32-32,16 16 32,-16-16 512,0-16-288,16 0 320,-16-16-320,-1-16-160,17 0-32,-16-16 128,0 32-96,-16 0-256,0 32 96,0 0-1952,0 16 1088,-16 16-5887,16 16 3807</inkml:trace>
  <inkml:trace contextRef="#ctx0" brushRef="#br0" timeOffset="500320.3793">10799 7333 11456,'16'16'4256,"-16"-16"-3297,0 32-287,0-16 1312,0 0-1216,16 0 0,-16 0-512,16-16-160,-16 16-64,16-16-4768,-16 0 2593</inkml:trace>
  <inkml:trace contextRef="#ctx0" brushRef="#br0" timeOffset="500536.1621">10687 7238 13120,'0'0'4863,"0"0"-3775,32 0-320,-16 0 320,0 0-768,17 0 0,-17 0-192</inkml:trace>
  <inkml:trace contextRef="#ctx0" brushRef="#br0" timeOffset="500990.0616">10879 6582 8736,'-16'-16'3232,"16"16"-2528,-32 0-192,32 0 2048,0 0-1505,-16 0 513,16 0-960,0 0 224,16 0-512,0 0 320,-16 0-352,16-16 256,0 16-288,0-16-288,16 0 0,-16 0 128,16 16-32,-16-16-160,16 16 32,-16 0-32,16 16 32,-16-16 0,0 32 0,-16-16 128,16 0-32,-32 16-32,16-16 32,0 16 32,-16 0-32,0 0-96,-16-16 32,16 16-32,-16-32 0,16 16 352,-16-16-192,16 0 64,0-16-96,16 16 160,0 0-128,0-16 384,16 32-256,0-16-192,16 16-32,-16 16 128,16-16-64,-16 16-1280,16 0 640,0-16-9631,-16 16 5631</inkml:trace>
  <inkml:trace contextRef="#ctx0" brushRef="#br0" timeOffset="501821.1247">11647 6790 8640,'-16'0'3200,"16"0"-2496,-17 16-192,17 16 1984,0-16-1473,0 16 1057,-16 16-1184,16 0 192,0 0-608,0 0 128,0 0-352,16 0-224,-16-16-32,0 0-1472,17 0 768,-17-16-4895,0 0 3103</inkml:trace>
  <inkml:trace contextRef="#ctx0" brushRef="#br0" timeOffset="501989.5853">11486 7031 11552,'16'0'4288,"-16"0"-3361,32 0-223,-16 0 448,0 0-768,16 0-224,0 0-128,16-17-2656,0 17 1441</inkml:trace>
  <inkml:trace contextRef="#ctx0" brushRef="#br0" timeOffset="502472.0161">12045 6726 11392,'-16'0'4224,"16"0"-3297,-16 0-255,16 0 480,0 0-768,0 0 352,16 16-448,0-16 0,16 0-192,-16 0 0,16 0-32,0 16-64,0-16 32,-16 16-128,16 0 64,0 16 160,0-16-64,-16 16-96,0 0 0,0 16 32,-16-16 0,0 16 64,-16 0-32,0-16 128,-16 0-96,0 16-96,0-16 0,-16-16 32,16 0 0,0 0 64,16-16-32,0 0 192,16-16-128,0 0 192,0-16-192,16 16 448,0 0-288,16 0 384,-16 0-384,16 32 32,0-16-192,-16 32 0,0-16-32,16 0-64,-16 0 32,16 0-3360,0 0 1824,-16 0-6431,16-16 4447</inkml:trace>
  <inkml:trace contextRef="#ctx0" brushRef="#br0" timeOffset="503107.0137">12828 6886 8384,'-16'-16'3104,"16"16"-2400,-16 0-224,0 0 1440,0 0-1152,0 16 831,16 0-927,-16 16 128,0 0-480,0 16 160,0 0-256,16 0-64,0-16-96,0 16-64,16-32 32,0 16-32,16-16 0,0-16 192,0 0-96,0 0 96,0-16-96,0 0-64,-16-16 0,0 0-32,0-16 0,-16-16 0,0 0 0,0-16 64,0 32-32,-16 0-32,16 0 32,-16 48 32,0-16-32,16 32 320,-16 16-160,32 0-192,-16 16 0,16 0 192,16 0-96,-16 0-256,16 0 96,0 0-4991,-16 0 2751</inkml:trace>
  <inkml:trace contextRef="#ctx0" brushRef="#br0" timeOffset="504092.3979">13467 6790 8480,'-16'-32'3136,"16"32"-2432,-16 16-224,16-16 1952,-16 16-1440,16 16 511,-16 0-895,0 0 224,16 16-512,-16 16 128,16-16-288,0 0 0,0 0-96,0-16 96,0-16-96,16 0 128,-16 0-128,0 0-32,16-16 0,0-16 224,-16 0-128,16-16-32,-16 0-64,16-32-128,-16 16 64,16-32 160,-16 32-64,0-16-160,0 16 32,0 16 256,0 16-128,-16-16 128,32 32-96,-16-16-64,0 32 0,16-16-128,0 16 64,0 16-32,16 16 0,0 0 64,-16 0 0,16 0 192,-16 16-96,16-16-448,-16 0 160,-1-16 96,1 0 64,-16 0 32,0-16 0,-16 0 1056,1 0-576,-17 0 704,-16 0-672,16-16-128,-16 0-224,0-16-1376,16 16 640,0-16-6048,0 0 3681</inkml:trace>
  <inkml:trace contextRef="#ctx0" brushRef="#br0" timeOffset="504371.9886">13914 6726 13216,'0'-16'4895,"0"16"-3807,-16 0-320,0 0 1440,16 16-1376,0 0 576,0 0-832,16 0 160,0 16-416,16 0 160,0 16-256,0-16-64,16 16-96,0 0-64,16-16 32,-16 16-1312,0 0 704,0-16-3232,0-16 2144</inkml:trace>
  <inkml:trace contextRef="#ctx0" brushRef="#br0" timeOffset="504592.5111">14362 6662 13472,'-48'16'4991,"48"-16"-3903,-32 16-288,0 16 1760,16 0-1568,-48 32 576,16-16-928,-16 32-64,16-16-384,0 0-96,16 0-64,0-16-3008,16 0 1632</inkml:trace>
  <inkml:trace contextRef="#ctx0" brushRef="#br0" timeOffset="509826.6623">8403 7526 4736,'-16'0'1760,"16"0"-1376,0 0-96,0-16 1088,0 16-800,0 0 1248,0 0-1024,0-16 992,16 16-992,-16-16 352,16 16-672,0-16-1,0-16-287,16 0 96,0 0-160,16-16 352,0 16-256,0-16-32,-16 0-128,16 0 288,0 0-160,-16-16 256,0 16-256,16-15-32,-16 15-96,0 0 32,16 0-64,-16 0-32,0 16 32,0-16-32,-1 16 0,1 0 0,0 0 0,0 0 128,0 0-64,0-16-160,0 32 32,-16-16 320,16 16-160,-16-16 128,0 16-128,0-16 160,0 16-160,-16-16 320,0 16-224,-16 0 320,0 16-288,0-16 224,0 16-224,-16 16-352,0-16 64,0 16 160,0 0-64,16 0-64,0 0 0,-16 0 96,32 0-32,-16-16-32,16 16 32,0-16-32,0 0 0,16-16-160,0 16 96,16-16-32,16 0 32,-16 0 0,16-16 0,0 16 64,-16 0 0,16 0 64,-16 16-32,-16 0 320,16 0-160,-32 32 512,0 0-384,0 0 224,-16 0-320,0 16-128,0-16-64,0 0-736,0-16 384,0 0-2496,16 0 1568,0-32-5439,32 16 3743</inkml:trace>
  <inkml:trace contextRef="#ctx0" brushRef="#br0" timeOffset="510177.1277">9793 6071 10464,'-16'32'3872,"16"-32"-3008,-32 32-224,16 0 1823,16-16-1471,-16 32 736,0-16-1024,16 16-128,-16-16-352,16 0 0,16 0-128,0-16 0,0 0-32,16-16 32,-16 0-64,16-32 128,0 16-96,0-32-96,0 16 0,-32-16 800,16 0-416,-32 0 832,0 16-672,-32 0 320,16 0-480,-16 0-256,16 16-96,-16 16-160,32 16 96,-16 0-2784,0 32 1568</inkml:trace>
  <inkml:trace contextRef="#ctx0" brushRef="#br0" timeOffset="591883.9361">9330 8100 8896,'-16'0'3296,"16"16"-2560,-16-16-224,16 0 1216,0 16-1056,-16 16 639,16 0-767,-16 16 288,0 16-512,0 0 192,0 0-288,0 0-64,0-16-96,0 0 96,16 0-96,0-16-32,0-16 0,0-16 736,0 0-416,0-16-64,16 0-192,-16-32-96,16 0 32,0-32-32,0 16 0,-16-32 64,16 32-32,-16 0-96,16 16 32,-16 0 32,0 32 0,16-16 0,-16 32 0,16-16 64,-16 16-32,16 16-32,16 0 32,-16 16-256,16 16 128,0 0 256,0 32-96,0-16 0,-16 0-32,16 0-32,-16-16 0,0 0-224,-1 0 128,1-16 192,-16 0-64,-31 0 768,15-16-416,-16 0 736,-16-16-640,0 0 0,0-16-320,-16 16-928,16-16 384,16 0-4896,16 16 2881</inkml:trace>
  <inkml:trace contextRef="#ctx0" brushRef="#br0" timeOffset="592184.12">9681 8308 12896,'-16'-32'4767,"16"32"-3711,0 0-288,-16 0 1184,32 0-1216,-16 0 544,0 16-736,16 16 192,16-16-448,0 16 192,0 16-256,16-16-128,0 16-64,16-16 96,0 16-64,-32 0-1024,16-1 544</inkml:trace>
  <inkml:trace contextRef="#ctx0" brushRef="#br0" timeOffset="592464.3541">10225 8340 11808,'-32'0'4352,"32"0"-3361,-32 32-287,16-16 1856,0 16-1536,-32 0 800,0 0-1088,-16 16-64,16 16-384,-16-16-192,16 0-64,0 16-32,32-16 0,-16-16-2624,32 0 1440,0-16-8543,16-16 5407</inkml:trace>
  <inkml:trace contextRef="#ctx0" brushRef="#br0" timeOffset="592664.756">10464 8469 12288,'0'0'4575,"0"0"-3583,16 0-256,0 0 1792,0 0-1536,16 0 224,0 0-736,16-17-224,-16 34-160,16-17 0,-16 0-64</inkml:trace>
  <inkml:trace contextRef="#ctx0" brushRef="#br0" timeOffset="592863.7068">10416 8820 12800,'32'0'4735,"-32"0"-3679,64-16-288,-16 16 352,0 0-768,0-17 0,16 17-224,-16 0-2624,0 0 1344</inkml:trace>
  <inkml:trace contextRef="#ctx0" brushRef="#br0" timeOffset="593932.178">11071 8597 6656,'-16'0'2464,"16"0"-1920,0-17-160,0 17 1632,0-16-1184,0 16 1280,0 0-1216,0 0 1375,0 0-1279,0-16 352,0 16-800,0 0 192,0 0-448,0 0 0,16 0-192,0 0 0,16 0-32,-16 0-128,0 16 32,0-16 32,0 0 0,-16 0 192,16 0-96,-32 16 256,16-16-224,-16 0 1088,0 17-672,0-17 96,-16 0-352,16 0-64,-16 0-128,16 0-64,0 0 0,0 0-480,16 0 256</inkml:trace>
  <inkml:trace contextRef="#ctx0" brushRef="#br0" timeOffset="594432.565">11662 7956 9216,'0'0'3424,"0"0"-2656,-16 0-224,16 0 1824,0 0-1409,0 0 513,16 16-864,-16 0 480,16 0-608,-16 0 384,16 16-512,-16 16-32,0 0-192,16 16-160,0 0 0,16-16 224,0 0-96,0-16 96,0-16-96,0 0 864,0-16-544,-16-16 544,16 0-544,-16-32 128,16 16-320,-16-48 128,16 32-192,-16-16 128,0 16-160,-16 0 64,16 16-96,-16 0-256,0 16 64,0 16-2720,0 0 1568</inkml:trace>
  <inkml:trace contextRef="#ctx0" brushRef="#br0" timeOffset="594632.8885">12350 8483 14368,'0'0'5343,"0"0"-4159,-17 32-352,17-15 704,0-17-1024,0 16-64,0-16-288,-16 16-128,16-16 0,16 0-3840,-16-16 2080</inkml:trace>
  <inkml:trace contextRef="#ctx0" brushRef="#br0" timeOffset="594785.7582">12221 8212 10560,'-16'0'3904,"16"0"-3040,16 17-224,1-17 351,-1 0-671,0 0-64,0 0-160,16 0-6783,16 0 3679</inkml:trace>
  <inkml:trace contextRef="#ctx0" brushRef="#br0" timeOffset="595202.1677">12365 7749 11296,'-16'0'4192,"16"0"-3264,0 0-257,0 0 545,0 0-800,0-16 256,16 16-384,-16-16 96,16 16-224,0-16-64,0 16-64,0-16-32,0 16 0,16 0-160,-16 16 96,16-16-32,0 16 32,-16 16 64,16-16 0,-16 16 0,0 0 0,-16-16 128,-16 16-64,0 0 32,0-16-32,0 16-128,-16-16 32,0 0 96,0 0-32,0 0 960,16-16-544,0 0 480,0 0-576,0 0 128,16-16-320,16 16 128,0 0-160,16 0-64,-16 0-32,32 0-256,-16 16 128,0-1-3904,0 1 2176</inkml:trace>
  <inkml:trace contextRef="#ctx0" brushRef="#br0" timeOffset="595501.8716">11374 8707 12704,'-16'16'4703,"16"-16"-3647,48 0-288,-16 0 1184,16 0-1216,32 0 1056,0 0-1056,32-16 288,16 0-640,15 16 0,-15-16-224,0 0-96,0 16-32,-32 0-1376,0 0 736,-16 0-2368,-32 0 1664</inkml:trace>
  <inkml:trace contextRef="#ctx0" brushRef="#br0" timeOffset="705572.0668">13147 8372 9984,'0'0'3680,"0"16"-2848,0-16-256,0 0 2079,0 0-1567,16 16 640,0-16-1024,16 0 352,-16 0-608,16 0-32,16 0-256,0-16-224,-16 16 0,16-16-2848,0 16 1568,-16-17-5631,0 34 3903</inkml:trace>
  <inkml:trace contextRef="#ctx0" brushRef="#br0" timeOffset="705772.3169">13131 8756 12896,'16'0'4767,"-16"0"-3711,32-16-288,-16 16 1056,0 0-1152,32-16 0,-16 16-416,16-17-96,0 17-96</inkml:trace>
  <inkml:trace contextRef="#ctx0" brushRef="#br0" timeOffset="706110.6819">13946 8611 11392,'0'0'4224,"0"0"-3297,0 17-255,0-17 2176,16 0-1696,0 0 576,0 0-992,16 0 32,16 0-448,-16 0-192,32 0-64,-16-17-2048,0 17 1088</inkml:trace>
  <inkml:trace contextRef="#ctx0" brushRef="#br0" timeOffset="706510.875">14554 8276 12128,'0'0'4479,"0"0"-3455,0 16-320,0 0 1536,0 0-1376,0 16 576,0 0-864,0 16 608,0 0-704,-17 0-96,17 0-224,0 0-192,0-1 0,0-15-3552,17 0 1920</inkml:trace>
  <inkml:trace contextRef="#ctx0" brushRef="#br0" timeOffset="707058.4902">14761 8403 13216,'0'0'4895,"0"0"-3807,0 0-320,0 0 736,0 0-992,0 0 128,16 0-352,16 0-128,-16 0-96,32 0 32,0 0-64,-16-16-96,0 32 32,16-16 96,-16 0-32,-16 16-224,16 0 96,-32-16-160,16 16 128,-16-16 0,0 16 64,0 0 128,-16-16-32,16 16-96,-16 0 32,0 0 32,0-16 0,-16 16 0,16 0 0,0-16 0,0 16 0,16-16-96,0 16 64,0 0 96,16 0-32,0-16-32,0 16 32,0 0-192,16 0 96,-16 0-736,0 16 416,0-16-32,0 0 256,-16 0 160,0 0 32,-16 16-96,0-16 32,-16 16 32,16-16 0,-16 16-1152,0-32 640,16 16-3935,-16-16 2463</inkml:trace>
  <inkml:trace contextRef="#ctx0" brushRef="#br0" timeOffset="707443.0544">15416 8308 10144,'-16'0'3744,"16"0"-2912,-16 32-224,0 0 2335,0-16-1727,0 16 992,0 0-1280,-16 0 608,16 16-896,16 0 352,-16 0-544,16 0 0,0 0-256,16 0-96,16 0-64,16-16-32,0-16 0,0-16 192,16 16-96,-16-32-320,16 0 128,-32-16-128,16 0 128,-32 0 192,0 16-32,-16-16 544,-16 16-352,-16 0 192,0 0-288,-16 16-128,16 0-64,-32 0-2496,16 16 1344</inkml:trace>
  <inkml:trace contextRef="#ctx0" brushRef="#br0" timeOffset="709295.944">16406 8499 8224,'0'0'3040,"0"0"-2368,0 32-160,0-16 1120,0-16-992,0 16 864,0 0-865,-16 0 97,16 0-448,-16 0-32,16 0-160,-16 0 0,16 0-32,0-16 96,0 16-96,-16-16-32,16 0 0,0-16 320,0 16-192,0-16 0,0 0-96,16-16-128,0 16 32,0-16 224,0 16-96,-16 0 384,16 0-256,0 16 32,-16-16-160,16 16-128,0 16 0,0-16 32,0 16 0,0 0 0,0 0 0,-16 0 0,0 0 0,16 16-96,-16-16 64,0-16 160,0 16-64,0-16-32,16 0 0,-16-16-32,0 16 0,16-16 0,-16 0 0,16 0 352,0 0-192,-16 0 64,16-16-128,0 16 352,0 0-224,0 0-32,0 0-128,0 16 32,16 0-64,-16 16 192,16 0-128,0 0 96,-16 16-96,16-16-192,-16 16 32,-16 0-3776,16 0 2112</inkml:trace>
  <inkml:trace contextRef="#ctx0" brushRef="#br0" timeOffset="945389.2543">13787 7636 3232,'-16'-16'1184,"16"16"-896,0 0-96,-16 0 672,16 0-512,-16 0 896,0 16-672,-16-16 192,16 0-448,-16 0-32,16 0-192,-32 0-192,16 0 32,-16 0 96,0 0 0,0 16-96,-16-16 32,16 0 512,0-16-256,-15 16 128,15 0-224,-16 0 352,16 0-256,-16 0 32,-16 0-160,16 0-64,0 0 0,0 0-128,0 0 64,16-16 32,-15 0 0,15 16 64,-16-16-32,16 0 256,-16 16-160,-16-16 256,16 16-256,0 0 32,0 0-96,0-16-192,17 16 64,-17-16 32,0 16 32,16-16-96,-16 0 64,0 0 96,0 16-32,-16-16-96,0 16 32,0 0 32,1 0 0,15 0 0,-16 16 0,0-16 64,-16 0-32,0 16-32,0 0 32,16-16-32,-15 16 0,15 0 0,0 0 0,-16-16 0,0 16 0,16 0 64,-16 0-32,1 0-32,15 0 32,0 0-32,-16-16 0,16 16 0,0-16 0,-16 16 0,16-16 0,1 16 64,-1 0-32,0-16 64,0 16-64,16-16-32,-16 16 32,0 0 32,16 0-32,0 0-96,17 0 32,-1 0 160,0 0-64,0 16-32,16-16 0,16 0-32,-16 16 0,16-16-160,0 32 96,0-16 32,16 0 32,-16 15 64,16 17-32,0 0-32,0 0 32,0 0 96,0 0-64,0 0 544,0 0-352,0 16 192,0 0-288,0 0-224,0 15 32,-16-15 128,16 0-32,-16 0-32,16 0 0,-16 0-192,16-16 96,-16 0 160,16 16-32,0-17-32,0 1 0,-16 0 384,16 0-224,0-16-96,0 0-32,0 0 0,0 0-32,0-16 64,0 0-64,16 0-96,-16-16 32,32 0 160,-16 0-64,16 0 480,0-16-321,16 0 129,16 0-224,0 0 0,0-16-64,15 16 160,-15 0-128,16-16-160,0 0 0,16 16 32,16-16 32,-16 0 64,15 16-32,-15-16-96,-16 16 32,16-16 160,0 16-64,0-16-160,0 16 32,15 0 32,-15 0 32,-16 0 128,16-16-64,16 16-96,-16 0 0,0 0 32,15 0 0,-15 0-160,-16 0 96,16 0 160,0 0-32,0-16 320,16 16-192,-17 0-256,17 0 32,-16 0 64,0-16 0,16 16-160,0 0 64,15-16 96,-15 0 0,0 16-32,0-16 32,16 0 32,-1 0-32,1 16 192,-16-16-128,16 0 32,0 0-64,0 0-256,-1 16 96,1-16 96,-16 0 32,0 0-32,0 0 32,-1 16 32,1 0-32,-16 0-32,-16 0 32,16 16-128,-16-16 64,0 0 160,0 16-64,-1-16 32,17 0-32,0 0 32,0 0-64,-16 0-160,-16 0 64,0 0 96,0 16 0,-1-16-32,17 0 32,0 0 160,0 0-96,0 0 32,0 0-64,0-16-64,0 16 32,-1-16-32,1 16 0,16-16 256,-16 16-128,16-16 32,-16 16-96,0-16 32,0 0-64,-1 0-32,17 0 32,0 0-32,0 0 0,16 0 0,-32 0 0,0 0 0,-17 1 0,1 15 0,0-16 0,0 0 64,0 0-32,-16 0-96,16-16 32,-16 16 576,16 0-288,-32-16 32,16 16-160,-16-16 128,-16 0-160,16 0-32,-32-16-32,0 0-32,0 0 0,0-16 192,0 0-96,0-16-96,0 16-32,-16 1 96,16 15-32,-16-16 64,16 16-64,-16-16-32,0 0 32,0 0-32,0 16 0,16-16 64,-16 0-32,0 16-96,0 0 32,0 16 32,0 0 0,0 1-96,0-1 64,0 16 96,-16-16-32,0 16-32,0 0 32,0 0-32,0 16 0,0-16 0,0 16 0,-16-16 0,16 0 0,-16 16 0,-16-16 0,17 16 0,-33-16 0,0 16 0,-16 0 0,16 0 64,0 0-32,0-16-96,0 0 32,-15 16 32,15-16 0,-32 0 192,32 0-96,-16 0 32,16 0-64,0 0-64,-15 0 32,15 0 160,-16 0-96,0 0-160,16 0 0,0 0 96,0 16 0,0-16 64,-15 0-64,15-16-32,0 16 32,-16 0-128,0 0 64,32 0 160,-16 0-64,0 16 128,1-16-128,-1 16-32,0 0 0,-16-16-128,16 16 64,0 0 32,16 0 0,-16 0 128,17 0-64,-17-16 128,0 16-128,0 0 32,0 0-32,-16 16-128,32-16 32,0 0-192,16 0 128,1 16-3680,15-16 2048,32 0-8383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22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272 447 7968,'-16'0'2944,"16"0"-2272,-16 32-192,16-16 1568,0 16-1216,0 16 224,0 0-640,0 0-33,0 0-255,0 15-64,16 1-32,-16-16 160,16 0-96,-16-16-512,16-16 192,-16-16-479,0-16 415,0-16-160,0 0 288,-32-16 224,32 0-32,-32-31 0,0 31 0,0-48-32,0 32 0,0 0 0,16 16 0,-16 0 256,0 0-128,32 16 96,-16 16-128,16-16-192,0 16 32,0 0 32,16 0 32,0 0-160,32 0 96,-16 16 160,32 0-32,-16 0-224,16 32 64,0-16 192,-16 16-64,-16 0-64,0 0 0,-16 0 96,-16-16-32,-16 16 320,0-16-160,-32 16 607,16-16-447,-32-16-32,16 16-192,16-16-3807,0 0 1983</inkml:trace>
  <inkml:trace contextRef="#ctx0" brushRef="#br0" timeOffset="415.8216">639 0 9792,'-16'0'3648,"16"0"-2848,0 0-224,-16 16 1119,16 0-1055,0 0 352,0 16-576,0 32 64,0 0-320,0 16 0,16 0-96,-16 0 32,16-17-64,-16 17-448,16-32 224,-16 0-320,16-16 256,-16 0 160,16-16 64,-16-16 160,0 0-64,16-16 736,0 0-416,-16-32 160,16 16-288,0-16 32,0 0-160,0 16 704,0 16-448,0 16 256,0 0-384,0 32 64,0 0-192,-16 16 0,16-16-64,-16 16-1312,16-16 672,0 0-3776,16 0 2401</inkml:trace>
  <inkml:trace contextRef="#ctx0" brushRef="#br0" timeOffset="947.5549">1119 607 9152,'-16'-16'3360,"16"16"-2592,-16 0-224,16 0 1600,0 0-1281,-16-16 929,16 16-1056,0 0 32,0 0-448,0 0-64,16 16-160,-16-16 160,16 32-160,-16-16 96,16 16-96,0 0-128,0-16 0,0 16 160,16-16-64,-16 16 32,16-16-32,-16-16-192,16 0 64,-16 0 160,0 0-32,-16-16 128,16 0-128,-16 0 192,0-16-160,-16 0 448,16 16-288,-16-16-256,16 16-32,0 0-64,0 16 32,-16 0 0,32 16 0,-16 0 0,16 16 0,-16 0 128,32 0-32,-16 0-928,0 16 480,-1 0-1792,17 0 1216,-16 0 32,-16 0 576,0 0 1344,0 0-512,-32-16 1600,16 16-1152,-31-16 192,15-16-640,0 0-192,-16-16-160,0-16-1984,16 0 1024</inkml:trace>
  <inkml:trace contextRef="#ctx0" brushRef="#br0" timeOffset="1332.1389">1806 559 10400,'-16'-16'3840,"16"16"-2976,-16-16-256,16 16 2143,-16 0-1631,-16 0 800,16 16-1120,-32-16 256,16 16-608,-16 0-352,16 16-64,0-32 32,16 16-32,-16 0-32,32 0 32,-16 0-32,32 0 0,-16-16-288,16 0 160,16 16-320,0 0 288,16-16-736,0 16 512,0 0-1088,0 0 832,-16 0-256,0 0 512,-32 0 640,16 0-96,-32 0 864,0 16-576,-32-16 224,16 16-384,0-16-448,0 0 64</inkml:trace>
  <inkml:trace contextRef="#ctx0" brushRef="#br0" timeOffset="1516.6499">2062 735 9632,'0'0'3584,"0"0"-2784,16 32-256,-32-16 1919,16 0-1471,0 16-64,0-16-544,-17 16-224,17-16-96,0 0-2240,0 0 1185</inkml:trace>
  <inkml:trace contextRef="#ctx0" brushRef="#br0" timeOffset="1701.272">1933 479 10464,'0'17'3872,"0"-17"-3008,0 0-224,0 16 255,16-16-607,0 16 96,16-16-224,0 0-32,0 16-64,16-16 96,-16 0-96,16 0-2079,0 0 1119</inkml:trace>
  <inkml:trace contextRef="#ctx0" brushRef="#br0" timeOffset="1916.8008">2589 575 9376,'-32'16'3488,"32"-16"-2720,-32 16-192,16 0 1791,16 0-1407,-32 0 928,0 0-1088,-16 16 704,16-16-864,0 32 160,0-16-480,16 0-192,0 0-64,16 0-160,0 0 64,16-16-1664,16 16 928,16-16-3072,-16-16 2145</inkml:trace>
  <inkml:trace contextRef="#ctx0" brushRef="#br0" timeOffset="2216.7411">2764 719 9376,'-48'0'3488,"48"0"-2720,-16 16-192,0 0 2271,16-16-1663,-32 16 224,16 16-832,0-16-32,16 16-320,0 0 0,0-16-128,16 0-608,0 0 256,16 0-1664,-16-16 1088,0-16-1567,16 0 1375,-16 0 384,16-16 384,-32 16 1984,16-16-928,-16 0 1503,0 16-1311,0-16-64,0 16-576,0 16-320,0 0-32,0 16 64,16 0-32,0 16-1216,0 0 640,0-16-4223,0 16 2655</inkml:trace>
  <inkml:trace contextRef="#ctx0" brushRef="#br0" timeOffset="2548.2679">3083 1055 7872,'-16'16'2944,"16"-16"-2304,16 0-160,-16 0 1920,0-16-1408,0 0 447,16 0-863,-16 0 352,16-16-512,0 0 32,0 0-256,0-16 32,0 0-128,0-15-128,0-1 0,0-32-672,0 16 384,0-16-320,0 32 384,-32 0 512,16 16-128,-16 0 1440,-16 16-864,0 16 736,16 16-800,-32 16 768,16 16-800,0 16 960,16 16-896,-16 16 384,32 0-608,16 0-64,0 0-224,32 16-32,0-17-64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28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80 352 7232,'16'-32'2656,"-16"32"-2048,0 16-192,0-16 2336,0 16-1600,-16 16 671,16 16-1087,-16 0 128,16-16-512,0 31-192,0-15-96,0 0 64,16 0-64,-16 0 32,0-16-32,-16 0-608,16-32 288,0 0-96,0-16 192,0-16-32,-16 0 96,0-32 64,16 16 32,-16-31 0,0 15 0,16-16 0,0 16 0,0 0 128,0 16-64,0 0 32,16 16-32,0-16 32,0 16-64,16 16-32,-16-16 32,16 16-128,0 0 64,0 16-32,0 0 0,0 16 128,-16 16-32,16 16-96,-16 0 32,0 0 32,0 0 0,-16 0-288,0 0 160,-16 0 192,0-16-32,-16 0-64,16 0 0,-16-16 96,0 0-32,16 0 320,0-16-160,16 0 384,0 0-320,-16-16 512,16 32-448,16-16 640,-16 16-544,16-16 224,16 31-384,-16 1 0,16 0-160,0 0-64,0 16 0,16 0-1952,-16 0 1056</inkml:trace>
  <inkml:trace contextRef="#ctx0" brushRef="#br0" timeOffset="316.1864">623 624 9888,'0'0'3648,"0"0"-2816,32 16-256,-16-16 320,0 0-608,16 0-32,-16 0-161,0 0 65,16-16-96,-16 0-96,0 0 0,0 0 224,0 0-96,-32 0 1248,16 0-768,-16 0 960,0 16-864,-16 0 352,16 0-576,-16 32 512,0 0-544,0 0-64,32 16-224,-16 0-96,32 0 0,0 0-1440,16 0 768</inkml:trace>
  <inkml:trace contextRef="#ctx0" brushRef="#br0" timeOffset="832.3167">1119 960 12960,'-16'48'4799,"16"-48"-3711,0 48-320,0-32 128,0 16-640,0-16-32,16 16-128,-16-1-448,16-15 224,-16 0-608,0 0 416,0-16-928,16 0 736,-16 0-704,0-16 705,-16-16 191,16 1 192,0-17 192,-16-16-32,0 0-32,0-16 32,0 16 927,16 0-511,-16 16 544,16 0-576,0 16-32,0 0-224,16 0-96,16 16-32,0 0-192,16 0 96,0 16 32,-16 0 32,16 16-96,-16 16 64,-16 0 96,0 0-32,0 0-96,-16 16 32,-16-16 928,16 16-480,-32-16 768,0 16-704,-16-32-160,0 0-192,16-16-2144,16-16 1088</inkml:trace>
  <inkml:trace contextRef="#ctx0" brushRef="#br0" timeOffset="1116.3461">1534 687 10304,'0'16'3808,"0"-16"-2944,0 32-256,0-16 1215,0 0-1119,0 0 640,0 16-800,0-16 192,0 16-416,0-16 320,0 16-384,0-32 736,0 16-576,0-16 576,0-16-544,0 0-32,16 0-256,-16-16-32,16 0-64,16 0-768,-16 0 416,0 0-2240,16 0 1408,0 16-4639,0 0 3199</inkml:trace>
  <inkml:trace contextRef="#ctx0" brushRef="#br0" timeOffset="1401.0716">1917 607 7456,'0'16'2784,"0"-16"-2176,0 16-160,0-16 2016,16 16-1440,-16-16 160,16 16-736,0-16-289,1 16-95,-1-32 0,0 16-32,0 0 192,0-16-128,-16 16 32,0-16-64,-16 16 864,16-16-512,-32 16 832,16 16-736,-17 0 192,17 0-416,0 16-96,0 0-128,16 16-192,0-16 64,0 0-544,16 0 352,16-16-2848,1 16 1697</inkml:trace>
  <inkml:trace contextRef="#ctx0" brushRef="#br0" timeOffset="1801.1357">2445 512 11552,'-32'0'4288,"32"0"-3361,-48 16-223,32-16 1984,0 16-1600,-16-16 416,0 16-896,16 0-32,-16-16-320,16 16-256,-16 0 0,16 0 0,0 0 0,16-16 64,-16 16-32,16 0-96,0 0 32,16-16-320,0 16 192,0-16-224,16 16 224,-16-16-1056,32 16 672,-16-16-864,16 16 768,-16 0-864,0 0 864,-32 0 320,16 0 224,-16 0 1056,-16 16-512,-16-16 736,0 15-672,0-15-32,0 0-320,0 0-4255,32-16 2239</inkml:trace>
  <inkml:trace contextRef="#ctx0" brushRef="#br0" timeOffset="2448.5325">2604 623 10624,'-16'0'3936,"16"0"-3040,16 0-256,-16 0 543,0 0-767,16 0 192,0 0-352,0 0-32,16 0-128,-16 0-128,0 0 0,16-16-896,-32 16 512,16-16-32,-16 16 256,-16-16 416,16 16-128,-48 0 832,16 0-512,-16 16 384,16 0-480,-16 16-32,16 16-160,0-16-96,32 16 0,0-16-544,0 0 288,32-32-1248,16 0 832,0 0-2111,0-16 1535,0 0-1216,0 16 1440,0-16-64,-16 16 640,0 0 1536,0 0-608,-16 16 1184,-16-16-992,0 16-384,16 0-256,-16 0-1184,0 0 576,0-16-1504,0 0 1152,0 0 256,0 0 416,0-32 1600,0 32-736,-16-32 1280,16 0-1088,0 0 704,16 0-864,-16 0 672,16 16-736,-16-16 575,16 32-671,0-16 512,16 0-576,-16 16-320,16 0-96,16-16 32,-16 16-32,0 16 192,0-16-128,0 32 320,-16-16-224,-32 32 96,16-16-160,-16 32-832,0-16 352,0 0-4831,0 0 2815</inkml:trace>
  <inkml:trace contextRef="#ctx0" brushRef="#br0" timeOffset="2686.7201">3484 128 11968,'0'16'4416,"0"-16"-3425,0 64-287,0-32 960,0 0-1056,0 32 672,0-16-736,0 32 0,0-16-352,-16 16-32,0 0-96,16-16-1600,0 0 832,-17-16-4767,17-17 3007</inkml:trace>
  <inkml:trace contextRef="#ctx0" brushRef="#br0" timeOffset="3068.3613">3243 544 10304,'0'0'3808,"0"0"-2944,16 0-256,0 0 735,0 16-863,32-16-128,-16 16-224,16-16-256,-16 16 64,16 0-608,-16-16 384,0 16 192,-16 0 64,0 0 544,0 0-288,-16 16 416,16 0-384,-16 0-128,16 0-64,-16 0 64,16 0-64,-16-16 32,16-16-32,-16 0-64,16 0 32,0-32-128,0 16 64,-16-16 96,16-16-32,-16 16 128,0-16-96,0 16 1248,-16 16-736,16-16 832,0 32-800,0 0 224,0 0-480,0 32 224,0 0-320,16 0-224,16 16-32,0-16-1120,0 16 576</inkml:trace>
  <inkml:trace contextRef="#ctx0" brushRef="#br0" timeOffset="3333.3211">4075 240 12640,'-33'32'4671,"33"-32"-3615,0 48-320,0-16 1568,0 0-1408,0 16 768,17 0-960,-17 16 96,16 0-480,0 16-192,-16 0-64,16-17-1760,-16 1 928,0-16-3584,0-16 2464</inkml:trace>
  <inkml:trace contextRef="#ctx0" brushRef="#br0" timeOffset="3933.6627">3962 560 10624,'16'16'3936,"-16"-16"-3040,32 16-256,-16 0 63,16-16-511,0 16 64,16 0-160,-16 0-544,16 0 224,-16 0 32,0 0 97,-16 0 222,16 16-63,-32 0 192,16 16-160,-1-32-32,-15 16-32,16-17-1727,-16 1 927,16-16-3360,-16 0 2304,0-16-2624,0 1 2560,-16-33 4448,16 16-1248,-31-32 704,15 16-1216,0 0-384,0 0-256,0 16 928,0 0-576,16 16 1024,0 32-864,16-16-320,0 16-224,0 0-64,16 0-32,15-16-32,-15 16 32,0-16 160,16 16-96,-16 0 608,-16 0-416,16 16 1599,-32 0-1087,16 0-32,0 0-512,0 0-160,0 0-64,0 0 32,0-16-32,16-16 64,-16 0-64,0-16 128,0 16-96,0-32 384,0 0-224,-16-16 864,0 16-608,-16-16 448,16 0-576,-32 32 544,0 0-512,-32 16-64,32 16-192,-32 16-160,32 0 0,0 16-2944,16 0 1632,32-16-5439,16 0 3807</inkml:trace>
  <inkml:trace contextRef="#ctx0" brushRef="#br0" timeOffset="4287.2402">4985 783 11392,'-16'16'4224,"16"-16"-3297,0 32-255,-16-32 832,32 16-960,-32 0-224,16 0-192,-16-16-928,16 16 448,-16-16-1536,16 0 1057,0 0-353,0-16 736,-16 0 256,32-16 128,-16 16 64,0-16 0,0 0 544,16 16-288,0 0 736,0 0-544,0 0 767,0 16-703,16-16 480,0 0-576,16 0 32,-16 16-256,16 0 736,-16 0-512,0 16 736,-16 16-672,0 0 192,0 32-384,-16-16-96,-16 16-128,0-16-1024,16 16 512,-32-16-8831,16 0 5087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0:27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25458 14701 10048,'39'0'3712,"-39"0"-2880,39 0-224,-39 0-320,19 0-288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36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22174 6150 6240,'-17'0'2304,"17"0"-1792,-16 0-160,16 0 2304,0 0-1536,0 16 736,0-16-1088,0 32 671,16 0-799,-16 16 512,0 0-672,0 32 448,0 16-512,-16-16-96,16 16-192,-16-16-32,16-16-32,-16 0-608,16-16 288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36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21790 5911 9152,'0'0'3360,"0"0"-2592,0 16-224,16-16 1472,0 0-1217,0 17 993,32-17-1024,16 0 448,0 0-704,32 0 288,0 0-480,15 0-96,-15 0-128,32 0-352,-32 0 128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37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22093 6614 10976,'-32'16'4064,"32"-16"-3168,32 17-257,-16-17 2145,16 0-1664,32 0 736,-16 0-1088,16-17-384,0 17-224,16-16-928,0 0 416,0 0-6111,0 0 3551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37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23036 6422 12224,'0'16'4511,"0"-16"-3487,0 48-320,17 0 1536,-17-16-1376,0 16 160,0 16-640,-17 0-320,17-16-64,0 0-576,0-16 320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37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22924 6214 11232,'0'-16'4128,"0"16"-3200,16 0-257,0 0 833,16 0-960,0 0 0,0 0-352,16-16-64,-16 16-64,16 0 96,0 16-96,16-16 32,-16 0-32,0 0-128,0 0 32,0 16-128,-16 0 96,-16 0-448,0-16 256,-16 16 0,0 0 128,-16 0 160,0-16 0,0 16-160,-16 0 64,0 0 256,16 0-128,-16 0 0,16 0-32,0 0-128,16 0 64,0 0 32,0 0 0,16 0 0,0 16 0,16 0-160,0 16 96,0 0-32,0-1 32,0 1-640,0-16 384,-16 16 256,0-16 64,-32 16 1792,0-16-960,-32 0 768,16 0-928,-16 16-512,0-16-128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38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113 128 11552,'-33'0'4288,"33"0"-3361,0 48-223,0-16 2336,0 0-1792,0 16 1280,0 16-1472,-16 16 320,16-16-800,-16 16-192,16-32-224,-16 0-480,16 0 192,0-16-2528,16 0 1472</inkml:trace>
  <inkml:trace contextRef="#ctx0" brushRef="#br0" timeOffset="400.0086">16 32 9152,'-16'-16'3360,"16"16"-2592,16 0-224,-16 0 2239,0 0-1631,0 0 736,16 0-1120,0 0-96,16 0-384,0 0-128,0 0-96,0-16-128,16 32 32,0-16 32,16 0 0,-16 16-96,0 0 64,16 0 32,-16 16 0,0 0-704,-16 16 384,16 0-448,-16 16 448,0 0-128,-16 0 288,16-1-64,-32-15 128,0 0 64,0 0 32,-16 0 2720,0-16-1472,-32 0 2048,16 0-1888,-48-16 544,16 0-1152,-32 0-384,32 0-256,0-16-1408,0 0 672,16 0-6400,16 0 3872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40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368 48 7392,'-16'0'2720,"16"-16"-2080,0 16-224,-16-16 1696,16 16-1248,-16-16 1695,0 16-1471,0 0 672,-16 0-1024,0 16 448,0 16-704,-16 0 512,16 16-544,-16 32 448,16 16-480,16 0 32,0-1-256,16 17-32,16 0-96,32 0-608,0-32 288</inkml:trace>
  <inkml:trace contextRef="#ctx0" brushRef="#br0" timeOffset="431.6112">799 432 9056,'0'-16'3360,"0"16"-2624,16 0-192,-16 0 1184,0 0-1056,0-16 703,16 16-799,-16-16 480,0 16-608,0 0 800,-16 0-672,0 0 192,0 0-448,-16 32 736,16-16-608,-32 16 448,32 16-544,-16-16 128,0 16-320,16-16-64,0 0-64,0 16-128,16-16 64,16 0-1440,0-16 768,16-1-3072,16 1 2112,16-16-4607,0 0 3519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3:03.268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29633 8898 9792,'0'0'3648,"-16"0"-2848,16 0-224,0 0 1887,0 0-1471,0 0 1344,0 0-1312,16 0 928,-16 0-1120,32 0 832,-16 0-960,0 0 352,16 0-608,0 0-128,0 0-192,0 0-96,0 0 0,0-16-1952,-16 16 1056,0 0-4992,0 0 3232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3:03.668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30192 8706 12544,'0'0'4639,"0"0"-3583,0 16-320,0-16 1792,0 16-1536,0-16 1216,16 16-1280,-16 0 448,16 16-832,16 0 128,-16-16-384,16 16-192,0 0-32,0 0-160,16-16 64,-16 16-1888,16-16 1056,0 0-2528,-16 0 1888,16 0-7775,-16-16 5119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3:03.884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30496 8738 13312,'-31'0'4927,"31"0"-3839,-48 48-320,32-16 1856,-16 0-1600,0 0 576,0 0-960,-16 16 288,16-16-576,0 0-96,16 0-160,-16 0-1408,16 0 704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0:28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21725 11161 7296,'20'0'2720,"-20"0"-2112,0 19-192,0-19 1984,19 0-1408,-19 20 736,0-20-1025,0 19-127,0 0-352,0 1-64,19-1-96,-19 0-416,0 20 224,0-20-2943,20 20 1695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3:04.315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30161 8388 9632,'-16'0'3584,"16"0"-2784,-32 0-256,32-16 2559,0 16-1823,-16 0 672,16 0-1152,0 0 224,0 0-576,0 0 96,0 0-320,16 0 288,0 0-288,16 0 96,-16-16-192,16 0 0,0 16-64,0-16-64,16 0 32,0 0 160,-16 16-96,0-17 256,0 17-224,-16 17 96,-16-17-128,15 16-128,-15 0 0,16 0-1536,-16 0 864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41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64 686 9888,'-32'16'3648,"32"-16"-2816,-16 48-256,16-32 959,0 0-959,-16 16 544,16 0-640,0-16-352,0 16-96,16-16-96,-16 0 0,16 0-1504,0-16 865,0-16-2177,0 16 1632,16-32-1760,-16 16 1728,-16-16 2272,16 0-480,-16 0 1920,0 0-1408,0 16 928,0 0-1120,0 0 383,0 16-703,-16 0 224,32 16-448,-16 16 64,0-16-224,16 0 64,0 16-96,0-16-128,0 0 0,0-16 32,16 16 0,0 0-96,-16 0 64,16 0 32,-16 0 0,0-16-160,16 16 96,-16 0-672,0 0 416,0-16 128,0 0 128,-16 0 1472,0-16-768,0 16 1504,0-16-1216,0 0 384,0 16-768,16-32-160,0 16-256,0-16-224,0 0 32,16 0-800,0 16 448,-16 0-2496,0 0 1632</inkml:trace>
  <inkml:trace contextRef="#ctx0" brushRef="#br0" timeOffset="515.8503">911 48 9152,'0'-32'3360,"0"32"-2592,-16 0-224,16 0 2239,0 0-1631,-16-16 928,16 32-1184,-16-16 544,16 0-832,0 0 288,16 16-512,0 16 96,16-16-320,0 16 64,0 16-128,16 0 0,0 0-32,0 32-64,0-1 32,0 17-32,-16 0 0,-16-16 64,-16 0-32,-16 0-288,-16 0 128,-16 15-448,0-15 320</inkml:trace>
  <inkml:trace contextRef="#ctx0" brushRef="#br0" timeOffset="80651.5447">1262 1853 6240,'-16'0'2304,"16"0"-1792,0 0-160,-16 0 1664,16 0-1184,0 16 704,0-16-864,0 0 576,0 16-704,0 0 511,16 0-607,-16 16 544,0 16-576,0 0 288,16 0-416,-16 0 192,17 16-256,-17-1 64,0 17-160,16 16 64,-16 0-96,0 0 448,16 0-320,-32-16 608,16-1-448,-16-15 224,16 0-352,-17 0 128,17 0-224,-16-16 64,0 0-128,0-16 96,16-16-128,-16 0-1216,0-16 608,16-16-3232,0 0 2112</inkml:trace>
  <inkml:trace contextRef="#ctx0" brushRef="#br0" timeOffset="81235.6244">783 2892 7872,'0'0'2944,"0"0"-2304,-16 0-160,16 0 2400,0 0-1664,0 16 1279,0-16-1439,16 0 608,-16 0-960,16 16 384,0-16-608,0 16 224,16-16-416,0 0 128,32 0-256,0 0 0,32 0-96,-16 0 384,16 0-256,0 0 544,-16 0-416,31-16 160,-31 16-320,32 0 224,-32 0-256,32 0-32,-32-16-64,16 16 160,-16 0-96,15-16-32,1 16-32,-16-16-32,0 16 0,-16-16 64,-16 16-32,-16 0-640,0 0 320,-16 16-2272,-16-16 1408,-16 0-8511,-16 0 5343</inkml:trace>
  <inkml:trace contextRef="#ctx0" brushRef="#br0" timeOffset="84383.8174">1087 1582 6144,'-16'16'2272,"0"-16"-1760,16 0-160,-16 0 1376,16 0-1024,0 0 832,0 0-864,-16 0 832,32 0-864,-16 0 959,0 0-927,0 0 384,0 0-608,0 0 0,0-16-256,0 16-96,16 0-64,0-16-32,0 16 0,-16 0 192,16 0-96,0 0 32,-16 0-64,0 16 32,16 0-64,-16 0 128,16-16-96,-16 16-160,16 0 32,0 0 96,16 0 0,-16-16 64,0 16-64,16-16 64,-16 0-64,0-16 256,0 16-160,0-16-96,0 0-64,0 0-32,-16 0 0,0 0 128,15 0-32,-15 0 128,0 0-96,-15 0-160,15 16 32,0 0-192,0 0 160,0 0 32,0 16 64,-16 0 64,32-16-32,-16 16-160,0 0 64,15 16 96,1-16 0,0 16-96,0 0 32,-16 0 32,16 0 0,-16 16 64,0-16-32,-16 0 320,16-16-160,-32 0 800,16-1-544,-31 1 160,15-16-352,0-16-384,0 16 64</inkml:trace>
  <inkml:trace contextRef="#ctx0" brushRef="#br0" timeOffset="84884.1596">1055 1454 6976,'0'0'2592,"0"0"-2016,0 0-160,0 0 1728,0 0-1248,-16 0 1120,32 0-1153,-16 0 225,0 16-608,0-32 128,16 16-352,0 0 544,0-16-416,0 0 224,16 16-352,-16-32 0,0 16-160,16-16-64,-16 0 0,16 0-32,0 0 0,-16 0 64,16 0-32,-16 0 416,15 16-256,-15 16 480,-16 0-384,0 16 160,16 16-288,-16 16 0,0-16-96,0 16 32,0-16-64,16 0-1696,0-16 896</inkml:trace>
  <inkml:trace contextRef="#ctx0" brushRef="#br0" timeOffset="85322.1244">768 1645 7232,'0'0'2656,"0"0"-2048,0-16-192,0 16 1824,0 0-1312,0 0 1408,0 0-1345,0 16 321,0-16-768,0 16 320,0 16-512,0-16 32,0 16-224,0 0-32,0 0-64,0 16-544,0-16 256,-17-16-3424,17 0 2017,0 0-5825,0-16 4192</inkml:trace>
  <inkml:trace contextRef="#ctx0" brushRef="#br0" timeOffset="85501.6471">671 1645 8800,'0'0'3264,"0"0"-2528,16 0-224,-16 17 800,16-17-832,0 0-192,16 16-192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48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4616 8896,'-16'0'3296,"16"0"-2560,-16 0-224,16 16 1152,0-16-1024,0 32 447,0-16-639,0 32 288,-16 0-416,16 16 256,0-16-320,-16 16-64,0-16-128,16-16 32,0 0-64,0-32-32,0 16 32,-16-32-32,16 0 0,0-16 0,16-16 0,-16-16 0,0 0 0,16 0-96,0 16 64,0 16-32,0 0 0,0 0-160,0 16 128,16 0 96,-16 16 32,0 16-96,16 0 32,-32 0-32,32 16 0,-32 0 256,16 16-96,-16 0-96,0 0-32,0 0 32,0-16 0,0 0 0,16-16 0,-16 0 0,0-16 0,0-16 0,16 16 0,0-48 0,0 16 0,0-16-96,0 0 64,16 16 224,-16-16-96,16 32 896,-16 0-576,16 16 544,-16 16-544,0 16-96,0 0-192,0 16-96,0 16 0,0 0-1664,-16-16 896</inkml:trace>
  <inkml:trace contextRef="#ctx0" brushRef="#br0" timeOffset="215.8386">1198 4633 12224,'0'0'4511,"0"0"-3487,16 0-320,0 0 896,0 0-1024,16 0 768,-16 0-800,32 0-128,-16 0-256,16 0-128,0 0 0</inkml:trace>
  <inkml:trace contextRef="#ctx0" brushRef="#br0" timeOffset="432.046">1278 4888 13792,'0'0'5119,"0"0"-3999,48-16-288,-32 0 384,16 16-832,0-16 0,16 16-256,0 0-1792,-16-16 928,16 16-8607,-16 0 5151</inkml:trace>
  <inkml:trace contextRef="#ctx0" brushRef="#br0" timeOffset="685.764">1997 4537 13888,'-16'0'5119,"16"0"-3967,-17 32-320,17 0 512,0-16-896,0 16-96,0 16-224,0 0 32,0 16-96,0-16-1088,17 15 576,-1-31-4352,-16 0 2657</inkml:trace>
  <inkml:trace contextRef="#ctx0" brushRef="#br0" timeOffset="985.8409">2364 4649 10400,'-48'0'3840,"48"0"-2976,-48 32-256,32-16 1983,16 16-1535,-16 0 416,0 0-864,16 16-384,16-16-128,0 0 32,16-16-64,16 16-224,-16-16 64,16-32-1312,0 16 800,0-32-32,-16 16 384,-16-32-256,0 16 288,-16-16 896,0 16-352,-32 0 384,0 0-416,0 16-352,0 0 0,0 16-1760,0 0 1024</inkml:trace>
  <inkml:trace contextRef="#ctx0" brushRef="#br0" timeOffset="1301.0838">2779 4601 10464,'-32'32'3872,"32"-32"-3008,-32 32-224,16-16 1055,16 0-1055,-16 16 448,16 0-640,16 0-128,-16 0-192,16 0-96,16 0 0,0-32 32,0 16-32,16-32-928,0 0 480,-16-16-736,0 0 640,0 0 256,-16-16 192,-32 16 1376,16 0-704,-32-16 256,16 16-512,-32 16-416,32 0 0,-16 16-352,16 16 256</inkml:trace>
  <inkml:trace contextRef="#ctx0" brushRef="#br0" timeOffset="1617.0719">3227 4649 12384,'-32'16'4575,"32"-16"-3551,-16 48-288,16-32 672,16 16-928,-16 0 0,16 0-288,0 0-128,0 0-32,16-32-32,0 16 0,0-16-224,16-16 128,-16-16-160,16 0 128,-32-16 224,16 16-64,-32 0 1056,-16 0-576,0-16 544,-16 16-608,0 16-256,0 0-96,0 0-1088,16 16 544</inkml:trace>
  <inkml:trace contextRef="#ctx0" brushRef="#br0" timeOffset="2017.209">3913 4361 9888,'0'-16'3648,"0"16"-2816,16 0-256,0 0 1471,-16 16-1247,16 0 384,-16 16-704,16 0-160,-16 0-192,16 16 64,0 0-128,-16-16 32,0 16-32,16 0-64,-16-16 32,0 0-32,16-16 0,-16 0 128,0 0-64,0 0 672,0-16-384,16-32-32,0 16-192,16-16 320,-16 0-224,16-16 320,0 16-320,16 0-192,0-16-32,-16 16-704,16 0 384,-16 0-2976,0 16 1824,-32 16-8383,16 0 5471</inkml:trace>
  <inkml:trace contextRef="#ctx0" brushRef="#br0" timeOffset="2201.4194">4249 4585 14048,'0'16'5183,"0"-16"-3999,16 0-352,-16 16 1312,16 0-1344,0 16-64,0 0-448,0 0-192,0 16-64,0-16-320,0 16 160,16-32-2336,0 16 1344</inkml:trace>
  <inkml:trace contextRef="#ctx0" brushRef="#br0" timeOffset="2652.0541">4680 4649 12224,'-32'16'4511,"32"-16"-3487,-16 16-320,0 0 1664,16 0-1440,0 16 288,0-16-768,0 16-128,16 0-192,-16-16-32,32 0-32,-16 0-128,0-16 32,16-16-832,0 0 480,-16-16-608,16 16 544,-16-16 96,0 0 224,-16 0 96,0 16 32,-16-32 128,0 32-64,0-16 384,0 16-224,0 0-128,0 16-32,0 16-64,0 0 0,0 0-96,16 16 64,16 0 32,0 0 0,0 16-96,16 0 64,0 16 160,0-16-64,16 32-96,0-16 0,0 0 32,0-16 0,-16 15 256,-16 1-128,0-16 1152,-16 0-704,-32 0 32,0 0-384,-16-16-640,0-16 224</inkml:trace>
  <inkml:trace contextRef="#ctx0" brushRef="#br0" timeOffset="8109.8166">271 5911 9568,'0'-16'3520,"-16"16"-2720,16-16-256,-16 16 1567,32 0-1279,-16 16 640,0-16-864,0 32 320,16-16-576,0 32 128,0 0-320,0 32 0,16-16-96,-16 16 32,16-16-64,0-16 192,0 0-128,0-16 32,0-16-64,-16 0 32,0-16-64,0-16 608,0 0-352,-16-32 608,0 16-512,0-32 160,0 0-320,0 16-288,-16 0 32,16 0-416,0 16 224,0 0-2560,0 32 1536</inkml:trace>
  <inkml:trace contextRef="#ctx0" brushRef="#br0" timeOffset="8310.1483">830 6550 8800,'0'0'3264,"0"0"-2528,0 32-224,0-16 2208,0-16-1601,0 16 97,0 1-736,0-1-384,17 0-96,-17 0 192,0-16-96</inkml:trace>
  <inkml:trace contextRef="#ctx0" brushRef="#br0" timeOffset="8458.5617">767 6343 9312,'-33'0'3424,"33"0"-2656,0 16-192,0-16 1568,16 0-1281,-16 17 161,17-17-640,-1 0-192,16 0-96</inkml:trace>
  <inkml:trace contextRef="#ctx0" brushRef="#br0" timeOffset="8779.6055">1246 6135 13120,'-16'0'4863,"16"0"-3775,0 0-320,0 0 1088,16 0-1184,-16-16 352,16 16-608,16 0 64,-16 0-320,32 0 0,-16 0-96,16-16-896,0 16 448,0 0-5184,0 0 3041</inkml:trace>
  <inkml:trace contextRef="#ctx0" brushRef="#br0" timeOffset="8958.2552">1373 6455 13120,'0'16'4863,"0"-16"-3775,16 0-320,0 0 1216,16 0-1248,0 0 64,0 0-480,16 0-1152,-16-16 448,16 16-7743,-16 16 4447</inkml:trace>
  <inkml:trace contextRef="#ctx0" brushRef="#br0" timeOffset="19617.9351">2172 5942 6560,'0'0'2432,"0"0"-1888,0 0-160,0 0 1472,0 0-1088,0 0 1408,0 0-1280,0 0 223,0 16-703,0-16 256,-16 16-384,16 0 544,0 0-448,-16 0 288,16 0-384,-16 0 480,16 16-448,-16-16 512,16 16-512,-16 0 160,16-16-320,0 16 128,0 0-160,16-16 64,0 0-96,0-16 0,0 16-32,16-32-64,0 16 32,16-16-128,-16 0 64,0 0-1248,0-16 704,0 0-3424,0 16 2209</inkml:trace>
  <inkml:trace contextRef="#ctx0" brushRef="#br0" timeOffset="19818.0031">2524 5926 9472,'-16'16'3520,"16"-16"-2752,0 16-192,-16 0 2271,16-16-1663,-16 32 736,0 0-1152,0 16-96,0 16-384,0 0-128,-16 0-96,16 0-256,16-16 96,-16 0-864,32 0 512</inkml:trace>
  <inkml:trace contextRef="#ctx0" brushRef="#br0" timeOffset="20118.466">2683 6150 9376,'-32'16'3488,"32"-16"-2720,-16 48-192,0-16 1855,16 0-1439,-16 0 384,16 0-832,0 16-352,0-16-96,16-1-32,0-15-32,0 0 192,16-16-128,0 0-96,16-16-32,0 0-320,-16 1 192,0-33 64,-16 32 64,-16-32 992,0 16-512,-16-16 608,-16 0-608,0 16-160,0 0-192,0 16-1920,16 16 992</inkml:trace>
  <inkml:trace contextRef="#ctx0" brushRef="#br0" timeOffset="20649.3049">3227 5990 10816,'-16'16'4000,"16"-16"-3136,-16 16-224,16 0 799,0 0-927,-16-16-288,16 32-160,0-32 64,0 16-64,0 0-96,0-16 0,0 0 160,0 0-64,0 0 32,0 0-32,16-32-128,0 16 32,-16 0 96,16 0-32,0 0-96,0 0 32,0 0 32,-16 16 0,16 0 64,0 0-32,-16 0-32,0 0 32,0 16 32,16-16-32,-16 16 64,16 0-64,-16-16 64,16 16-64,-16-16-96,0 0 32,0 0 96,16-16-32,-16 16 64,16-16-64,0 0-96,0 0 32,0-16 96,16 16-32,-16 0 672,0 16-352,0-16 256,-16 32-352,0-16-288,0 16 0,0 16-64,0-16 32</inkml:trace>
  <inkml:trace contextRef="#ctx0" brushRef="#br0" timeOffset="20933.9008">3994 5703 11712,'0'0'4352,"0"0"-3393,-16 16-255,16-16 1568,0 16-1376,-16 16 704,16 0-928,-48 16 96,32 0-448,-32 32-192,16 0-64,-16 15 128,16-15-96,0 0-1376,16-16 704,16 0-2688,0-32 1824,16 0-5951,16 0 4127</inkml:trace>
  <inkml:trace contextRef="#ctx0" brushRef="#br0" timeOffset="21302.6213">4185 6134 11040,'-32'0'4096,"32"0"-3168,-32 16-289,16 0 1921,16-16-1536,-32 16 448,16 0-896,0 0-192,0 0-256,0 0-96,0 0 0,0 0-32,16 0 0,0 0 0,0 0 0,0-16-96,16 16 64,0-16 32,16 16 0,0 0-160,0-16 96,0 16-672,16 16 416,16-16-672,-16 0 576,0 0 288,-16 16 96,0-16 1184,-32 0-640,-16 0 1184,0 0-928,-16 16-128,0-16-384,-16 0-1024,0 16 416,0-16-8799,16 16 4991</inkml:trace>
  <inkml:trace contextRef="#ctx0" brushRef="#br0" timeOffset="389093.4211">12460 255 7808,'-16'0'2880,"0"16"-2240,-16 0-160,16 0 1344,0 0-1088,-16 16 896,16 0-929,-16 16 129,16 16-512,16-17-192,0 17-64,0-32 64,16 16-64,0-32 32,16 0-32,0-16 96,16 0-96,-16-32 128,-16 16-128,16-48-96,0 32 0,-16-31 32,0-1 0,-16 16 128,0 0-64,0 0-96,0 32 0,0-16 160,0 32-64,-16 0 256,32 16-192,-16 16-32,16-16-64,0 32 32,16 0-32,0 0 128,0 15-96,0-15-3136,-16-16 1697,16 0-5377,0-16 3776</inkml:trace>
  <inkml:trace contextRef="#ctx0" brushRef="#br0" timeOffset="389261.9535">12795 527 9568,'0'32'3520,"0"-32"-2720,32 48-256,-16-32 1695,-16 0-1343,32 15-64,-16 1-544,0-16-128,16 0-96,0 0-4287,0 0 2335</inkml:trace>
  <inkml:trace contextRef="#ctx0" brushRef="#br0" timeOffset="389462.0009">13067 447 10880,'-64'32'4032,"64"-32"-3136,-64 64-257,48-32 993,-16 0-1024,0 0 64,0 15-448,-16-15-192,16 16-64,0-16-5887,16 0 3231</inkml:trace>
  <inkml:trace contextRef="#ctx0" brushRef="#br0" timeOffset="389693.5441">13418 255 12640,'0'0'4671,"0"0"-3615,16-16-320,-16 16 1088,0 0-1152,16 0-64,0 16-384,16-16-96,0 0-64,0-16-320,16 16 128,-16 0-4800,16 0 2689</inkml:trace>
  <inkml:trace contextRef="#ctx0" brushRef="#br0" timeOffset="389878.1347">13370 496 10720,'32'16'3968,"-32"-16"-3072,32 0-288,0 0 1375,-16 17-1215,16-34-96,16 17-416,0 0-1472,0 0 672</inkml:trace>
  <inkml:trace contextRef="#ctx0" brushRef="#br0" timeOffset="391410.1426">14041 751 7872,'0'0'2944,"0"0"-2304,16-16-160,-16 16 640,16-16-704,0 0 320,0 0-416,16-16 320,-16 0-384,16-16 448,0 0-416,0-16-1,0 16-159,0 0-96,0 0 0,-16-16-32,16 16 0,-16 0-160,0 16 96,-16 0 96,16 32 0,-16-16 128,0 32-96,-16 0 32,0 0-32,16 16 640,-16 0-352,0 0-32,16 0-192,-16 0-160,16 0 0,16-16 32,-16 0 0,16 0 64,0-16-32,16-16 64,-16 16-64,16-32-32,0 0 32,0 0-32,0-16 0,0 16 128,-16 0-64,0 16 672,0 0-384,-16 16 256,0 16-352,-16 16 192,16 16-224,-16-16-64,16 16-96,-16 0-320,16-16 128,0 16-3200,16 0 1824</inkml:trace>
  <inkml:trace contextRef="#ctx0" brushRef="#br0" timeOffset="391763.5822">14808 367 10304,'0'16'3808,"0"-16"-2944,0 32-256,-16-16 511,32 16-735,-16 0 128,0 0-320,0 16 192,0-16-256,0 0 320,0 0-256,0-16 160,0 0-192,0 0 416,0-16-320,0-16 512,16 16-448,0-32 352,-16 16-384,16-16 128,0 0-256,0-16 0,0 32-96,16-32-64,-16 32 32,16-16-1376,-16 16 736,16 0-3552,-16 16 2305</inkml:trace>
  <inkml:trace contextRef="#ctx0" brushRef="#br0" timeOffset="391944.7599">14905 622 11808,'-17'16'4352,"17"-16"-3361,17 48-287,-17-32 1504,16 0-1344,-16 0 416,16 16-736,0-16-416,-16 0-96,16 16-1440,0-16 768</inkml:trace>
  <inkml:trace contextRef="#ctx0" brushRef="#br0" timeOffset="392725.823">15527 175 7392,'-16'-16'2720,"16"16"-2080,0-32-224,0 32 1984,0 0-1408,0-16 1439,-16 16-1407,0 0 608,0 0-960,0 16 480,0 16-672,0 0-32,-16-16-288,16 32-224,16-16 0,0 0 320,0 16-160,16-32-64,16 16-64,0-16-832,0-16 480,0 0-192,0-16 352,-16-16-96,0 16 192,0-16 64,0 0 64,0-16 256,-16 0-128,-16 0 672,16 0-448,-16 16 320,16 0-384,-16 16-96,16 0-96,-16 16 0,16 0-64,0 16-160,0 16 64,16-16 32,0 16 32,0 16 64,0 0-32,16 0-96,0 0 32,0 16-192,0 0 128,0 0-672,0 16 448,-16-17 128,0-15 128,-16 0 672,-16 0-320,0 0 960,-16-16-704,0 0 864,-16 0-800,0-16-96,-16 0-320,-16-16-1408,0 0 672</inkml:trace>
  <inkml:trace contextRef="#ctx0" brushRef="#br0" timeOffset="-34172.8195">4185 3307 6976,'-16'0'2592,"16"0"-2016,-15 0-160,15 0 1088,0 0-896,-16 0 896,0 16-864,0-16 640,16 0-737,-32 16 801,16-16-768,0 0 416,-16 16-576,0-16 192,16 16-352,-32-16 288,32 0-320,-16 0 160,0 0-224,0-16 128,0 16-160,-16-16 0,16 16-64,-16 0 160,16 0-128,-16 0 96,32 0-96,-32 0 96,32 0-128,-16-16-32,16 32 0,-16-16 32,16 0-32,-16 0-96,17 0 32,-17-16 160,0 16-64,0 0-32,16 0 0,0 0-32,-16 0 0,16-16 0,-16 16 0,16 0-96,0 0 64,-16-16 32,16 16 0,0 0-96,0 0 64,0-16 32,0 16 0,0 0 64,0 0-32,0-16-96,16 16 32,0 0 32,0 0 0,0-16-96,0 16 64,16 0 96,0-16-32,0 16-160,0-16 64,0 0-192,16 16 160,-16-16-448,16 16 288,-16-16-224,16 16 288,-16-16-64,0 16 160,0 0 64,-16 0 32,0 0 128,0 0-64,-16 16-224,0-16 64,-16 16 96,16-16 32,-16 16-32,0 0 32,-16 0 32,16 0-32,-16 0 64,16 16-64,-16 0-32,32 0 32,0-16-128,0 16 64,0 0 32,16 0 0,16-16-96,16 16 64,0-16 160,16 0-64,32-16 32,-16 16-32</inkml:trace>
  <inkml:trace contextRef="#ctx0" brushRef="#br0" timeOffset="-36440.4521">3434 2571 7136,'-16'0'2656,"16"0"-2080,-16 16-160,16-16 992,-16 16-864,0 16 704,16-16-736,-16 32 512,16-16-576,0 16 447,0 0-479,0-16-160,16 16-160,0-16-160,0-1 32,16-31 224,0 16-96,-16-32 96,16 0-96,0-15 160,-16-1-160,0-16-160,0 0 0,0-16 160,-16 16-32,-16 0 544,16 16-352,-16 0 128,16 16-256,-16 0-192,16 0 0,-16 16 320,32 16-160,-16 0 128,16 0-128,16 32-64,-16-16 0,16 32-32,16-16 0</inkml:trace>
  <inkml:trace contextRef="#ctx0" brushRef="#br0" timeOffset="-35808.6775">3290 2412 5888,'16'0'2176,"-16"0"-1664,-32 0-160,32 0 1824,0 0-1248,0 0 832,0 0-1024,0 0 352,0 16-608,16-16 223,-16 0-415,16 0 256,16 16-288,-16-16 0,0 0-160,16 0-64,0 0 0,16-16-32,-16 16 0,16-16 256,-16 16-128,0-16 448,-16 0-320,0 16 864,-16-16-640,0 0 448,-16 16-576,0 0 192,0-16-320,-16 16-224,16-16 0,0 16-512,0 0 288,16 0-4544,16 0 2593</inkml:trace>
  <inkml:trace contextRef="#ctx0" brushRef="#br0" timeOffset="-37656.7236">3482 144 5152,'-16'0'1888,"16"0"-1440,-32 16-160,32-16 1056,0 0-800,-16 16 640,16-16-704,0 0 864,0 0-736,-16 0 960,16 16-896,0-16 447,0 0-639,16 0 352,-16 0-480,16 0 384,16 16-416,0-32 64,16 16-256,-16 0 224,16 0-224,0-16 320,0 16-256,0 0 608,0-16-448,-16 16 32,0-16-224,0 16 32,0-16-96,-32 0 352,16 0-224,-16 0 320,16 16-320,-32-32-128,16 32-32,-16-32-416,16 16 192</inkml:trace>
  <inkml:trace contextRef="#ctx0" brushRef="#br0" timeOffset="-55339.1825">0 2141 4640,'16'16'1728,"-16"0"-1344,16-16-96,-16 0 960,16 0-736,16 0 64,-16 0-352,16 0 160,0 0-256,16 0 256,-16 0-256,16-16 160,16 0-160,-1 0 288,1 0-224,16-16 320,-16 16-288,32-16 160,-16 16-224,16 0 0,0 16-96,-1-16-128,-31 0 32,32 16-32,-16-16 0,32 0 128,-16 16-32,0-16 128,-17 16-96,33-16-96,-32 16 0,48-16 96,-32 16-32,16 0-32,-16 0 32,-1 0 32,1 0-32,0-16 64,-16 16-64,32 0-160,-16 0 64,0 0 160,-1 16-32,1-16 32,-16 0-32,16 0-128,-16 0 32,16 0 32,0 0 0,-1 0 0,-15 16 0,16-16-96,0 0 64,0 0 448,-16 0-224,16 0 0,-1 0-128,1 0-128,-16 0 32,16 0 32,-16 0 0,16 0 416,0 0-224,-1-16 192,1 32-224,-16-16 416,0 0-320,0 0-192,-16 0-64,32 0 128,-16 0-65,-1 0-31,1 0 0,16 0 32,-16 0-32,0 0 416,0 0-256,0-16 352,-16 16-320,31 0-32,-31 0-128,32 0 32,-32 16-64,16-16 64,-16 0-64,16 0-96,0 0 32,16-16 96,-17 16-32,17 0-32,-16 0 32,16-16 576,-16 16-320,0 0 192,0 0-320,0-16 224,-1 32-256,17-16 96,-16 0-128,16-16-64,-16 16 0,-16 0-32,0 0 0,0 0 64,-16 0-32,-17 0-640,1 0 320,-16 0-4127,-16 0 2463</inkml:trace>
  <inkml:trace contextRef="#ctx0" brushRef="#br0" timeOffset="-54089.1925">991 1358 5216,'-16'0'1952,"16"16"-1536,-32 0-96,16-16 1248,16 16-928,-16 0 928,0 16-896,0 0 352,0 0-576,-16 0-192,16 16-160,0 0 192,0 0-160,16 0-32,0-16-64,16 0 32,0 0-32,32-16 480,-16 0-288,32-16-32,-16 0-96,16-16-96,-16-16 32,0-16 160,-16 0-96,0-16 1247,0 16-767,-32-32 1312,0 32-1056,-16 0 576,-16 16-832,0 0-288,-16 16-192,0 0-256,0 16 96,16 16-2080,0 0 1184</inkml:trace>
  <inkml:trace contextRef="#ctx0" brushRef="#br0" timeOffset="-53653.6356">1694 1422 7968,'-32'16'2944,"32"-16"-2272,-48 48-192,32-32 1344,16 16-1088,-32-16 768,32 16-865,-16 16 481,0-16-640,16 16-192,16-16-160,0 0-128,16 0 32,16 0 96,16-16-64,0 0 128,0-16-128,-16-16-224,16 0 64,-16-32-32,-16 16 64,-16-16 1120,0 0-576,-32-16 1120,0 16-896,-16-16-320,-16 32-256,-16-16-288,0 16 96,16 16-3424,0 16 1920</inkml:trace>
  <inkml:trace contextRef="#ctx0" brushRef="#br0" timeOffset="-51905.2546">655 1390 7296,'-16'0'2720,"16"0"-2112,0 0-192,0 0 1408,0 0-1088,0 0 704,0 0-864,0 0 255,16-16-479,0 16 288,0 0-352,0-16 352,16 16-384,16 0 288,0 0-288,16 0 128,0 0-224,16 0 0,-16 0-96,15 0-64,-15 0 32,16 0 96,0 0-64,16 0-96,-32 0 0,16 0 160,0 0-64,-16 0 32,-16 0-32,15 0 32,-31 0-64,16 0 64,0 16-64,-16-16-32,0 0 32,0 0-32,0 0 0,0 0 352,0 0-192,-32 0 192,16 0-192,0 0 0,-16 0-96,16-16 96,-16 16-96,16 0-96,-16 0 0,0-16 32,0 16 0,0-16 128,16 0-64,-16-16 128,0 16-128,16-16 128,-16 16-128,0-32-96,0 16 0,16-16 32,-16 16 0,16-31 64,-16 31-32,0-32 192,0 16-128,0 0 448,0 16-288,0-16 32,0 16-192,-16 0-64,16 16 0,0-16-32,0 0 0,0 16 128,0 0-64,0 0-160,0 16 32,0-16 32,0 16 32,-16 0 0,16 0 0,0 0 0,-16 0 0,0 0 64,16 0-32,-16 0-96,0 0 32,-16-16 96,16 32-32,-16-16-32,16 0 32,-16 0 96,0 0-64,-16 0 32,16 0-32,-16 0 96,16 0-96,-31 0 32,31 0-32,-48 0-64,32 0 32,-16 0 32,0 0-32,0 0-96,16 16 32,-16-16 32,0 0 0,16 0 192,0 0-96,0-16-32,0 16-32,1 0-256,-1 0 128,0-16 32,16 16 64,-16 0-160,0 0 96,0 0 256,16 16-128,0-16-224,0 0 96,0 0 224,0 0-96,16 0-64,0 0-32,-16 0 32,16 16 0,0-16-96,0 0 64,0 0 32,0 16 0,0-16 0,0 0 0,0 0 0,0 0 0,0 0 0,16 0 0,-16 0-96,16 0 64,0 0 32,0 0 0,0 16-96,0-16 64,0 0-32,0 16 0,0-16 192,0 0-64,16 16-32,-16 0 0,16 16-192,0-16 96,-16 16-32,16 16 32,-16 0 64,16 16 0,-16-16 0,0 16 0,0 0-96,16-17 64,-16 1 96,0 0-32,0 0 128,0-16-96,0 0-2080,16 0 1120,0-16-10015,0 0 6015</inkml:trace>
  <inkml:trace contextRef="#ctx0" brushRef="#br0" timeOffset="-43581.4136">160 2045 3232,'-16'-16'1184,"16"16"-896,0 0-96,0-16-32,0 16-128,16-16 64,-16 16-64,16-16-32,0 16 32,-16-16-32,16 16 0,-16 16 352,0-16-192,0 16 192,16-16-192,-16 16-64,16 0-64,-16-16-32,16 0 0,0 0 0,-16 0 0,16-16-160,0 16 96,-16 0 96,16 0 0,-16 0-32,16 0 32,0-16-32,0 16 0,0-16 0,0 0 0,-16 16 352,16 0-192,0 0 480,0 16-352,-16-16-64,16 32-128,-16-16-96,16 0 32,0-16-128,0 16 64,0-16-192,-16 0 128,16 0 96,0-16 32,-16 16 128,16 0-96,0-16-160,-16 0 32,16 16 32,-16-16 32,16 16-96,0 0 64,-16 0 160,0 0-64,0 16-32,0 0 0,0 0-32,0-16 0,16 16 64,-16-16-32,16 0 64,-16-16-64,15 16-160,1-16 64,0 0-32,0 0 32,0 0 128,0 16-32,-16-16-96,16 0 32,0 16 32,0 0 0,-16-16 0,16 16 0,0 0 0,0 16 0,0-16 0,0 0 0,-16 0-160,16 16 96,0-16 96,0 0 0,-16 0 64,16 0-64,0-16-32,0 16 32,0 0-192,0 0 96,16-16-96,-16 16 64,0-16-64,16 16 64,-16-16 128,0 0 0,0 16-96,0 0 32,0 0 448,-16 0-224,16 16 64,-16 0-160,16-16 0,0 16-32,-16-16-192,16 16 64,0-16 96,0 0 0,0 0-160,-16 0 64,15-16 96,1 16 0,-16 0-32,16 0 32,0-16-128,0 16 64,0-16 96,0 0-32,0 16-224,0 0 96,0 0 96,0 0 32,0 16 64,-16 0-64,16-16-32,-16 0 32,16 0 32,0 0-32,0 0-224,0 0 96,16-16-32,-16 16 64,0-16-96,16 16 96,-16-16-32,0 16 32,0 0 128,0 0-32,0-16-160,0 16 64,0 0 96,0 0 0,0 0 128,0 0-96,-16 0-160,16 16 32,0-16 448,-16 16-192,0 0-96,0 0-32,16 0 0,0 0-32,-16-16-384,16 0 224,0 0-64,15-16 128,-15 16 128,0-16-32,0 0-32,0 0 32,0 16 32,0 0-32,0 0 64,0 0-64,0-16-32,0 32 32,0-16-32,0 0 0,0 0-352,0 0 192,16 0-32,-16 0 128,0 0 0,0 0 0,0 0 192,0 0-64,0 0-160,16-16 32,-16 16-96,0-16 64,0 16 128,16 0 0,-16-16-96,16 16 32,-16-16-32,0 16 0,0 0 128,0 0-32,0 0 64,0 16-64,-16 0 64,15-16-64,1 16 64,0 0-64,0 0 64,-16 0-64,16-16-224,0 0 96,0 0-448,16 0 288,-16-16 192,0 0 64,0 16 0,0-16 32,-16 16 384,16-16-224,0 16 768,-16 0-544,0 0-256,16 16-128,-16-16 32,16 0-32,-16 16-32,16-16 32,-16 0-128,0 16 64,16-16 96,-16 16-32,0-16-96,16 0 32,0-16-736,0 16 384,16-16-160,-16 16 320,16-16-32,0 0 160,-16 16 480,0 0-192,0-16 480,16 16-384,-32 0-192,16 0-96,0 16 0,0-16 0,0 0 0,0 0 0,0 16 0,-16-16 0,31 0-800,-15 0 448,0-16 0,0 16 224,0 0 160,16-16 0,-16 0-96,0 0 32,0 0-32,0 0 0,0 16 896,0-16-448,0 16 256,0 16-352,-16-16 512,16 16-416,-16 0 224,0 0-352,0 0-224,0 0-32,16-16 0,-16 0 0,16 0-448,16 0 256,0-16-896,0 0 608,0-16 0,-16 16 288,16 0 192,0 0 32,0 16 256,0-16-160,-16 16 864,0 0-544,-16 16 160,16-16-352,0 16-256,-16 0 0,15-16-64,1 16 0,0-16-640,0 0 384,0 0-96,0 0 256,16-16-32,-16 16 96,0-16-160,16 16 160,-16-16-320,0 0 256,0 16-96,0 0 160,0 0 768,-16 16-352,0 0 576,16 16-512,-16-16-64,0 0-192,0 0-32,0 0-32,16 0-672,-16-16 320,16 0-1728,0 0 1120,16-16-352,-16 16 704,0-16 352,16 0 128,0 0 128,0 16-32,-16-16-96,16 0 32,0 16 736,-16-16-384,0 16 704,0 16-576,0-16 0,-16 16-288,15 0-32,-15-16-64,16 16-64,0-16 32,0 0-320,0 0 160,16 0-864,-16 0 544,0-16-96,16 16 352,0-16 96,-16 16 96,16-16 0,-16 0 0,0 0 352,16 16-192,-16 0 544,0 0-384,-16 16 352,16-16-384,-16 16 64,0 0-224,0 0 64,16 0-96,0-16-128,-16 0 0,32 0-896,-16 0 512,16-16-192,-16 0 384,16 16 128,0-16 64,-16 0 32,16 16 0,-1-16 192,1 16-96,0-16 256,-16 16-224,0 16 736,0 0-480,0 0-96,-16 0-192,0 0 128,16 0-128,-16 0-32,16 0-32,0-16-384,0 16 192,0-16-736,16 0 512,-16-16 128,0 16 128,0 0 64,16-16 0,-16 0 64,0 0 0,16 0-96,-16 0 64,0 0 864,16 16-448,-16 0 896,-16 16-704,16 0 128,-16 0-416,0 0-32,0 0-160,0 0-480,16 0 192,0-16-1120,16 0 736,-16 0-320,0 0 544,16-16 64,-16 16 160,15 0 160,-15-16 0,16 0-96,16 16 32,-16-16 160,0 16-64,-16-16 256,16 16-192,-16 0 608,0 0-448,0 16 384,0 0-384,-16-16-96,16 16-96,-16 0 0,16-16-64,0 0-160,0 0 64,0-16-320,0 16 224,0-16 64,0 16 64,0-16 32,16 16 0,-16-16 64,0 16-32,0 0-160,0 0 64,0 0 96,0 0 0,-16 16-96,16 0 32,-16-16 160,0 16-64,16 0-96,-16-16 0,16 0 160,0 0-64,-1 0-96,1 0 0,0 0-32,0 0 0,16-16-448,-16 16 288,16 0 224,-16-16 32,16 0 0,0 16 0,0-16-32,-16 16 0,16 0 896,-16 0-480,-16 0 480,16 16-544,-16-16-160,16 16-128,0 0 64,-16-16-64,16 0-736,0 16 384,0-32-544,16 16 480,-16-16 96,0 16 160,0-16 96,16 0 0,-16 0 64,16 16-32,-16-16 128,16 16-96,-16-16 192,-1 16-160,1 0-32,0 16-32,0-16-192,0 16 96,-16-16 256,0 16-128,16 0-64,-16-16-32,0 0 32,16 16 0,0-16 0,0 0 0,0 0 0,0-16 0,0 16 0,0 0 0,16-16 64,-16 16-32,0 0-224,0 0 96,16 0-1568,-16 0 896,16-16-32,0 16 512,-16 0 960,0 0-352,0 16 1152,-16 0-832,0 0-64,0 16-384,0-16-128,16 0-32,-16 0-3008,16 0 1632</inkml:trace>
  <inkml:trace contextRef="#ctx0" brushRef="#br0" timeOffset="-43314.1343">7716 1806 3712,'16'-16'1408,"-16"16"-1120,32-17-64,-16 17-32,0 0-160,16-16-96,-16 16 32,0 0-608,16 0 352,0 0 96,-16 0 160,0 0 32,0 0 0,0 0 416,0 16-224,0-16-160,0 0-32,0 17 0,0-17 0,0 0 0,0 0 0,0 0 0,0 16 0,0-16 128,16 0-64,-16-16 32,0 16-32,0 0 512,0 0-320,0 0 608,0 16-480,0-16-128,0 16-160</inkml:trace>
  <inkml:trace contextRef="#ctx0" brushRef="#br0" timeOffset="-38927.1865">3195 927 5408,'-16'0'1984,"16"0"-1536,16 0-128,0 0 1664,-16 0-1152,0 0 1856,0 0-1536,16 0 831,-16 0-1119,0 0 0,16 16-512,-16-16 64,16 0-256,0 0 0,16 0-96,-16 0 288,16 0-160,0 0 160,-16 0-192,16 0 64,0 0-128,0 0-64,15 0 0,1-16 32,-16 16-32,16 0-32,0 0 32,-16 0-32,16 0 0,0 0 192,-16 0-96,0 0 192,0 0-192,0 0-256,0-16 96,0 16 160,0 0-64,-16-16 160,16 16-128,0 0-160,-1 0 32,-15-16 96,16 16 0,0 0-96,0 0 32,-16 0 96,16 0-32,0 0-96,-16 0 32,0 0 96,16 0-32,-16 0-32,0 0 32,0-16 32,0 16-32,-16 0-32,16-16 32,-16 0 160,0 16-96,-16-32 320,0 32-224,0-32 512,-16 16-384,0 0 0,0 0-192,-16 0 192,16 0-192,0 0-32,0 16-64,16-16-128,-16 16 64,17 0-32,15 0 0,-16 0 0,16 0 0,0 16 64,16-16 0,-1 0 0,1 16 0,16-16 0,0 16 0,16 0-160,0 0 96,0 16 160,0-16-32,0 32-160,0-16 32,-16 16 32,0 0 32,-16 0 64,0-16-32,-16 16 64,0 0-64,0-16 320,-16 16-160,0-16-96,0 0-64</inkml:trace>
  <inkml:trace contextRef="#ctx0" brushRef="#br0" timeOffset="-38125.8095">3499 448 7232,'0'0'2656,"0"0"-2048,0-16-192,-16 16 1280,32 0-1024,-16 0 864,0-16-896,0 16 863,0 0-863,0 0 384,0 0-576,0 0 0,0 16-256,16 0 256,16 0-256,-16 16-96,16 0-64,16 16-32,-16-16 0,16 0 128,-16 16-64,0-32 32,0 15-32,0-31 96,-16 0-96,0-15 544,0-1-352,0-16 480,-16 0-448,16-16-128,0 0-96,-16 16-160,16 0 64,0-16-256,-16 32 160,16-16-2080,-16 16 1248</inkml:trace>
  <inkml:trace contextRef="#ctx0" brushRef="#br0" timeOffset="10643.3308">4090 592 5824,'0'0'2144,"17"0"-1664,-17 0-128,0 16 2048,0-16-1376,-17 0 1152,17 0-1280,0 16 575,0-16-831,0 16 256,0 0-512,-16 0 96,16 0-320,0 16 0,0 0-96,-16-16-128,16 16 32,0-16-736,0-16 384,16 16-1855,-16-16 1247</inkml:trace>
  <inkml:trace contextRef="#ctx0" brushRef="#br0" timeOffset="10828.1662">4090 433 9632,'0'0'3584,"0"0"-2784,32-16-256,-32 16-128,32 0-352,-16 0-3904,16 0 2112</inkml:trace>
  <inkml:trace contextRef="#ctx0" brushRef="#br0" timeOffset="11997.4318">8227 320 7712,'-16'-16'2880,"16"0"-2240,0 16-192,0 0 2432,16 0-1664,-16 16 447,0 0-1023,0 0 256,16 16-544,-16 0 256,16 16-352,-16 0-288,16 0 0,0 0 128,-16 16-32,16-16 128,-16 0-128,16 0-224,-16-16 64,16-16 448,-16 0-160,16-32 608,0 16-416,0-32 768,0-16-640,0 0 320,16 16-480,-16-32 448,0 16-480,-16 0-192,16 0-128,-16 0 192,0 0-96,0 16-2368,0 0 1248,0 16-7647,0 0 4831</inkml:trace>
  <inkml:trace contextRef="#ctx0" brushRef="#br0" timeOffset="12361.7704">8771 703 7872,'0'-16'2944,"0"16"-2304,0-16-160,0 0 2400,0 0-1664,0 0 1151,0 16-1407,-16-16 480,16 0-864,-16 16 256,16-16-480,-32 16 160,32 16-288,-16 0 0,0 0-128,-1 16 0,17 0-32,-16 32 32,16-16-64,0 16-32,16 0 32,1-16-192,-1-16 96,0 16-1856,0-16 1024,0-16-2304,0 0 1825,0 0-5185,-16-16 3648</inkml:trace>
  <inkml:trace contextRef="#ctx0" brushRef="#br0" timeOffset="12529.2295">8563 863 11648,'16'17'4288,"-16"-17"-3329,48 0-255,-32-17-256,16 17-384</inkml:trace>
  <inkml:trace contextRef="#ctx0" brushRef="#br0" timeOffset="12713.0764">9042 415 11648,'-16'17'4288,"16"-17"-3329,0 0-255,0 16 1984,0-16-1600,16 0 992,0 16-1216,0-16 64,0 16-544,16-16-96,16 0-160,-16 0-512,16 0 192</inkml:trace>
  <inkml:trace contextRef="#ctx0" brushRef="#br0" timeOffset="12897.2444">9026 575 10720,'-32'16'3968,"32"-16"-3072,0 17-288,16-17 1023,0 0-1023,16 0 256,0 0-512,16 0-928,0 0 320</inkml:trace>
  <inkml:trace contextRef="#ctx0" brushRef="#br0" timeOffset="13196.9201">9569 560 13472,'-32'16'4991,"32"-16"-3903,-16 32-288,0-32 768,16 32-1024,0-16-64,0 0-320,16 16-192,0-16 0,16-16 160,-16 0-64,16-16-448,16 0 192,-16 0 96,0 0 64,0-32 32,0 32 0,-16-16 352,0 0-192,-32 0 1344,-16 16-832,0-16 896,0 0-896,-16 16-288,0 0-224,-16 0-1568,16 32 800,-16 0-8736,16 16 5153</inkml:trace>
  <inkml:trace contextRef="#ctx0" brushRef="#br0" timeOffset="28093.5835">2285 2045 3904,'0'-16'1440,"0"16"-1120,0 0-96,0 0 960,0 0-704,0 0 576,0 0-608,0 0 672,0 0-640,0 0 608,0 0-608,-16 0 736,16 0-704,-16 16 64,0-16-384,0 16 384,0-16-320,0 16 576,-16 0-449,16 0 417,-16 16-448,0 0 256,16-16-352,-32 16 0,16 0-160,0 16-128,0-16 0,16 0 96,-16 0-32,0 0 64,16-16-64,0 16-96,0-16 32,-16 16-2368,16-16 1313,0-16-6753,0 16 4352</inkml:trace>
  <inkml:trace contextRef="#ctx0" brushRef="#br0" timeOffset="28594.3142">2317 1885 7552,'-16'0'2816,"16"0"-2208,-16 0-160,0 16 1312,16-16-1056,-16 16 640,0-16-800,-16 16 287,16-16-511,-16 16 256,0 0-320,16 0 0,-16 0-160,16-16 0,-16 16-32,16 0-128,0 0 32,0-16 32,16 16 0,0-16 0,0 0 0,0 0-96,16 0 64,0-16-32,0 0 0,16 0-96,-16 16 96,16-16-32,0 16 32,16 0 192,-16 16-64,0 0 480,0 16-320,-16 0-32,0 0-96,-16 16-160,16-16 32</inkml:trace>
  <inkml:trace contextRef="#ctx0" brushRef="#br0" timeOffset="29557.447">240 3260 5472,'0'16'2016,"0"-32"-1536,16 32-160,-16-32 896,16 16-736,0 0 352,0-16-480,16 0 288,0 0-352,-16-32 128,16 16-256,-16-16-128,16 16-64,0-32 96,-16 16-32,0 0-288,16 0 128,-32 0-512,16 16 352,0 0 288,-16 0 0,0 16 800,0 16-416,0 16 512,-16 0-480,0 16-96,16 0-192,-16 16-96,0-16 0,16 0-128,0 0 64,-16 0 224,32 0-96,-16-16-32,0 0-32,16-16-32,-16 0 0,16-16 0,0-16 0,0 0-352,0-16 192,0 0 64,0 16 64,0-16 96,0 16-32,-16 16 1120,0 16-640,0 0 479,0 16-543,0 16 0,0 16-256,0-16-96,0 16-64,0-16-480,0 16 256,0-16-3647,0 0 2111</inkml:trace>
  <inkml:trace contextRef="#ctx0" brushRef="#br0" timeOffset="29911.2231">783 3003 7296,'0'16'2720,"0"-16"-2112,0 32-192,0-32 1056,0 32-896,0-32 192,0 32-448,0-16-224,0 0-32,0 0 0,0 0-32,0-16 832,0 16-480,0-16 192,0 0-321,0 0 385,0 16-352,0-32 352,16 16-352,0-16 0,0 0-192,0 0 96,0-16-128,0 0-96,16 16 0,-16 0-832,0 0 480,0 0-2943,-16 0 1855</inkml:trace>
  <inkml:trace contextRef="#ctx0" brushRef="#br0" timeOffset="30095.0896">879 3147 11136,'16'16'4128,"-16"-16"-3200,16 16-289,-16 0 641,16-16-832,-16 16-32,16 0-256,0-16 96,0 16-160,0-16-1920,-16 17 960,16-17-8031,0 0 4927</inkml:trace>
  <inkml:trace contextRef="#ctx0" brushRef="#br0" timeOffset="30310.7038">1118 2861 12288,'16'0'4575,"-16"0"-3583,16 16-256,-16-16 928,16 0-1056,0 0 128,0 0-448,0 0-288,0-16 0,0-1-2336,16 1 1280,-16 16-5855,0-16 3871</inkml:trace>
  <inkml:trace contextRef="#ctx0" brushRef="#br0" timeOffset="30526.8021">1150 3003 10208,'0'0'3776,"0"0"-2912,16 17-256,0-17 927,0 16-959,0-32-96,0 16-288,17 0-1056,-17-17 448</inkml:trace>
  <inkml:trace contextRef="#ctx0" brushRef="#br0" timeOffset="30779.6761">1438 2892 11040,'-32'32'4096,"32"-32"-3168,-16 32-289,16-16 577,0 0-800,0 0 256,0 0-384,16 0-32,0 0-160,0 0 96,0-16-128,16 0 32,0 0-32,0-16-768,0 0 416,-16 0-256,0-16 320,-16 0 736,16 0-256,-32 0 928,0 0-704,-16 0 0,16 16-288,0 16-256,-16 16 0</inkml:trace>
  <inkml:trace contextRef="#ctx0" brushRef="#br0" timeOffset="30995.7855">1790 3019 13056,'-17'17'4831,"17"-17"-3775,0 16-256,0-16 1088,0 0-1184,0 0-288,0 0-256,0 0-736,0 0 320</inkml:trace>
  <inkml:trace contextRef="#ctx0" brushRef="#br0" timeOffset="31394.6426">1933 2700 11136,'0'16'4128,"0"-16"-3200,-16 16-289,0 16 1153,16-32-1120,0 32 704,0 0-800,0 16 480,-16-16-608,16 16-256,16-16-96,-16 0-96,0 0 0,16 0 64,0-32-32,16 16-576,0-16 288,-16-16-448,0 16 384,16-16 160,-16 0 128,-16 0 576,0 0-288,-16 0 1248,16 16-864,-32 0 32,32 0-448,-32 0-992,32 0 416,-32 16-7487,32-16 4319</inkml:trace>
  <inkml:trace contextRef="#ctx0" brushRef="#br0" timeOffset="455194.6103">8818 3115 12288,'0'-16'0,"0"0"-32,0 16 2080,0 0-1120,0 0 895,0 16-1055,-16 0 64,16 0-480,0 16 352,0 0-416,0 16 0,0 16-160,-16 16 64,16 0-128,0-16-160,16 0 32,-16-16 160,0 0-32,0-16-32,16 0 0,0-32 736,-16 16-416,16-32 480,-16 16-480,16-48 480,16 16-512,-16-32 352,16 16-384,-16-32 0,16 16-192,16 0-64,0 16 0,0 0-128,0 0 64,-16 16-384,16 16 192,-16 0-2208,0 16 1344</inkml:trace>
  <inkml:trace contextRef="#ctx0" brushRef="#br0" timeOffset="455426.22">9058 3483 12896,'0'16'4767,"0"-16"-3711,0 16-288,16 0 1120,0 16-1184,0 0 416,0 0-640,0 16-384,0 0-64,0 0 96,0-16-64,0 0-2976,16-16 1568</inkml:trace>
  <inkml:trace contextRef="#ctx0" brushRef="#br0" timeOffset="455579.0748">9506 3642 12480,'-17'48'4607,"17"-48"-3583,0 48-288,0-16-32,0-16-544,0 0-64,17 0-64,-17 0-1728,0 0 928</inkml:trace>
  <inkml:trace contextRef="#ctx0" brushRef="#br0" timeOffset="456025.9036">9377 3371 8544,'0'16'3168,"0"-16"-2464,0 16-192,16 0 640,0 0-736,0 0-96,0 0-192,16-16-32,0 16-64,-16 0 480,16-16-288,0 16 415,-16 0-383,16 0 96,-16 0-224,0 0-128,0 16-32,0-16-32,0 16 0,-16 0 0,16 0 0,-16-16 256,0 0-96,0 0-32,0 0-32,-16-16-32,16 16 0,0-32 0,0 16 0,0-16 64,16-16-32,-16 0 320,16 16-160,0-32 384,0 32-320,0-16 736,0 16-576,16 0 320,-16 16-448,16 0 416,0 16-416,-16 16 0,16 0-160,-16 0-160,0 0 0,16-16-672,-16 16 384,0 0-4096,0-16 2433</inkml:trace>
  <inkml:trace contextRef="#ctx0" brushRef="#br0" timeOffset="456364.0403">10128 3547 9568,'-16'16'3520,"16"-16"-2720,16 0-256,-16 16 1919,0-16-1471,16 16 160,0 0-704,0 0 0,16 0-288,-16-16-128,16 0-64,-16 0 224,16-16-96,-16 0-320,0 16 128,0-32-256,-16 16 192,0 0 64,0 0 96,-16-16 352,0 32-192,0 0 544,-16 16-384,16 16 288,-16 16-352,16 0-64,-16 0-128,32 0 32,0 0-64,16-16-2208,0-16 1184</inkml:trace>
  <inkml:trace contextRef="#ctx0" brushRef="#br0" timeOffset="456846.0514">10687 3578 8384,'-16'32'3104,"16"-32"-2400,-16 32-224,0-16 384,16 0-576,-16 0-160,16 16-128,-16-16-576,16 0 320,-16-16-608,16 16 512,0-16 0,0-16 224,0 0-32,0 0 64,16 0 64,0 0 32,0-32 192,16 32-96,-16-16 672,16 16-416,-16-16 800,16 32-640,-16-16 416,0 32-576,0-16 32,-16 16-224,16 16-96,-16-16-32,16 16-672,-16 0 352,16-16-1312,-16 16 928,16-32 0,-16 32 416,16-32 160,0 16 96,0-32 896,0 0-480,0 0 832,0 0-736,0-16 256,0 0-448,16 0 735,-16 16-607,0 0 864,0 16-736,-16 16 320,16-16-512,-16 32-256,0 0-128,0 0-160,0 0 96,16-16-2304,0 0 1312</inkml:trace>
  <inkml:trace contextRef="#ctx0" brushRef="#br0" timeOffset="457195.7385">11342 3498 9216,'-32'0'3424,"32"0"-2656,-16 48-224,0-32 1472,16 16-1217,-16 0 97,16 0-544,0 0-96,0 0-160,16 0-128,0-16 0,0 0-320,16 0 192,-16-32-1152,16 16 737,-16-32-97,16 16 416,-16-16 224,0 0 32,-16-32 1408,0 32-737,0-32 833,0 16-864,-16 16 512,16 0-672,0 32 32,0 16-320,16 16-32,0 16-96,0 0 160,16 0-128,0 0-1440,0 0 736,0-16-5503,0 0 3391</inkml:trace>
  <inkml:trace contextRef="#ctx0" brushRef="#br0" timeOffset="457426.7755">11758 3035 11296,'-16'48'4192,"16"-48"-3264,-16 48-257,16-16 1889,0 0-1536,0 16 224,16 16-768,0 0 0,-16 16-320,0-16 0,16 0-96,-16 0-960,17-16 480,-17-16-4000,0 0 2465</inkml:trace>
  <inkml:trace contextRef="#ctx0" brushRef="#br0" timeOffset="458080.4123">11582 3403 11648,'-16'-32'4288,"16"32"-3329,32 0-255,-16 0 576,0 0-832,16 0-96,0 16-224,16-16-672,0 16 288,0-16-1792,16 16 1121,-16 16-353,0-16 736,0 16 352,-16 0 128,0 0 416,-16 0-192,0 0 992,16 0-640,-32-16 319,16 16-479,0-16-64,-16-16-160,16 0-800,-16 0 384,0 0-2527,0-16 1567,0-16-864,0 0 1248,0-16 1952,-16 0-544,0-16 1824,0 0-1344,-16 16 1503,16 0-1471,0 32 320,16 0-800,0 0-128,16 16-288,0 0-32,16 0-64,16 16-256,-16 0 96,16-16-2368,-1 0 1376,1 16-2527,0-16 2047,-16 0-160,0 0 1056,0 0-416,0 0 608,-16-16-32,16 16 320,-16 0 96,0 0 96,-16-16 2112,16 16-1152,-32 0 1920,0 0-1632,0 16 1791,0 0-1759,-16 0 1088,0 16-1408,0 0 640,16 0-928,-16 16 896,16 0-896,0 0 512,0-16-672,16 16 0,0-16-320,16 0-32,0 0-96,16 0-192,0-16 64,16-16-2016,0 0 1152,16 0-4576,0-16 3104</inkml:trace>
  <inkml:trace contextRef="#ctx0" brushRef="#br0" timeOffset="458512.0562">13132 3307 13632,'0'-16'5055,"0"16"-3935,-16 0-320,16-16 1344,0 16-1344,-32 0 96,16 0-544,-16 0 96,0 16-224,-16-16-288,16 16 32,-32 16 0,16 0 32,0-16 64,16 16-32,0 0-96,32 0 32,0-16-32,16 0 0,16-16 64,16 16 0,0-16-160,16 16 96,0-16-32,0 16 32,0-16-448,16 16 288,-16 16-256,-16-16 288,0 16 96,-1-16 64,-31 16 448,-16-16-224,-16 16 704,0-16-512,-31 16 320,-1-16-416,0 0-576,0 0 128,-32 0-8384,16 0 4673</inkml:trace>
  <inkml:trace contextRef="#ctx0" brushRef="#br0" timeOffset="469053.5823">7460 4601 8736,'-16'0'3232,"0"0"-2528,16 0-192,0 0 1760,0 0-1344,0 0 1535,16 0-1407,0 0 448,0 17-896,0-17 736,0 16-768,0-16-32,16 16-320,0-16 0,16 16-128,-16-16-1248,16 0 608</inkml:trace>
  <inkml:trace contextRef="#ctx0" brushRef="#br0" timeOffset="-4187.9762">20798 3593 7392,'-16'0'2720,"32"0"-2080,-16 0-224,0 0 864,0 16-800,0-16 512,0 0-576,0 0 608,0 0-576,16 0 351,-16 0-479,0 0 480,0 0-480,16 0-64,0 0-160,-16 0 0,16 0-64,0 0-96,0 16 32,0-16-32,0 16 0,-16 0 128,0-16-32,0 16 192,-16 0-128,16 0-32,0 0-32,-16-16-32,0 0 0,0 0 960,0 0-512,-16 0 32,32-16-288,-16 0-64,16 16-64,-16-32 224,16 32-160,0-32-192,16 16 32,-16 0 64,16 0 0,0 16-160,0-16 64,0 16 32,0 0 32,16 0 0,-16 0 0,0 16 0,16 0 0,-32 0 0,16 0 0,-16 0 64,0 16-32,-16-16-32,0 0 32,0 0 576,0-16-320,0 0 448,-16 0-416,16 0-32,0 0-160,16-16-96,-16 0 0,0 0-32,16 0 0,0 0-96,0 0 64,0 0 32,0 0 0,16 0-96,0 0 64,16 0-32,-16 0 0,0 0 128,16 16-32,0 0-96,-16 16 32,16 0 160,-16 0-64,0 16-96,-16-16 0,0 16 96,0-16-32,0 16-32,-16-16 32,0 0 32,0 0-32,-16-16 416,16 16-256,0-32 128,0 16-192,0-16-64,0 0-32,0-32 32,16 16-32,16-16-96,-16 16 32,16 0-32,0 0 0,16 16 64,-16 16 0,16 0 128,0 16-64,-16 16 128,16-16-128,-16 0-1152,-16 16 576</inkml:trace>
  <inkml:trace contextRef="#ctx0" brushRef="#br0" timeOffset="37230.3353">20942 3609 6656,'0'32'2464,"0"-48"-1920,0 16-160,0 0 1472,0 16-1088,16-16 1248,-16 16-1152,0-32 543,16 16-831,0-16 480,0 0-608,0 0 192,0 16-384,-16-16 0,16 16-160,0 0 0,0 0-32,-16-16-128,16 32 32,0-16 96,-16 0-32,0 0 192,0 16-128,-16 0 192,16 0-192,-16-16 192,0 16-192,-16-16 256,16 0-224,0 0 160,-16 0-160,16 0 64,0-16-96,0 0 0,16 0-32,-16 0-64,16 0 32,0-16 32,16 16-32,-16 0 64,16 0-64,0 16-160,0-16 64,0 16 96,16 0 0,0 16-160,0 16 64,-16 0-192,16 0 160,-32 0-32,16 0 64,-16 0 192,0 0-64,0-16-32,-16 16 0,0-16 224,0 0-128,0-16 320,0 16-256,-16-16-32,0-16-96,16 0-64,0 0 32,0 0-32,16 0 0,-16-16 64,16 0-32,0 16-96,0 0 32,0 0 32,0 0 0,16 0-96,0 0 64,16 16 96,0 0-32,-16 0-32,16 16 32,-16 0-192,0 16 96,-16-16 96,0 16 0,-16-16 256,0 16-160,0-16 96,-16 16-128,16-32 288,0 16-192,-16-16 160,0 16-192,16-32 128,0 16-160,0-16 64,0-16-96,0 0-128,16 16 0,0-32-256,0 32 160,16-16-96,0 16 128,0 16 64,0 16 32,0 0-96,0 0 64,-16 0 160,16 16-64,-32-16-1280,16 16 640,0-16-6464,0 0 3905</inkml:trace>
  <inkml:trace contextRef="#ctx0" brushRef="#br0" timeOffset="40533.1392">21038 3609 4480,'0'0'1664,"0"0"-1312,0 16-64,0-16 608,0 0-544,0 0 896,0 0-672,0 0 960,0 0-864,-16 0 736,16 0-800,0-16 384,0 16-576,0-16-96,0 1-192,0-1 256,0 0-193,0-16 449,0 0-352,16 0 448,-16 0-448,0 0 288,16 0-320,-16 0 128,16 0-224,-16 0 288,16 0-256,0 0-32,-16 0-96,0 0 512,0 16-320,0-16 192,0 0-288,0-16 0,16 32-96,-16-31-64,0 15 32,16-16-128,-16 16 64,0-16 160,0 16-64,0 0-32,0 0 0,0-16 160,0 32-96,0-16-320,0 0 128,0 0 160,0 16-32,0-16 0,0 0 0,0 0-32,0 16 0,0-16-160,0 0 96,0 1 96,0-1 0,0-16 64,0 16-64,0-16 64,0 0-64,0 16-96,16-16 32,-16 16 96,0 0-32,0 0-160,0 0 64,0 0 96,0 16 0,0-16-32,0 16 32,0-16-32,0 16 0,0-16 0,0 16 0,0-15 0,0 15 0,0-16 64,0 16-32,0-16-160,0 16 64,0 0 160,0 0-32,0 0-224,0 0 64,0-16 192,0 32-64,0-16 0,0 0 0,0 16-32,0 0 0,-16 0 128,16 16-64,-32 0-320,16 0 160,0 16 96,-16 0 0,16 0 0,0 0 32,-16 16-128,16-16 64,0-17 32,0 17 0,0-16 64,0 0-32,16 0-96,-16-16 32,16 0 96,0 0-32,16-32-160,-16 16 64,16-16 160,0 1-32,0-17-32,16 0 0,0 0-128,0 0 64,16-16 32,-16 32 0,16-16 0,-16 32 0,16 0 64,-16 0-32,-16 32 192,16 0-128,-16 16 192,0 0-192,-16 16-32,16 0-32,-16 0-1024,0-16 544,-16 0-4832,16 0 2913</inkml:trace>
  <inkml:trace contextRef="#ctx0" brushRef="#br0" timeOffset="40917.5643">21614 910 11136,'0'16'4128,"0"-16"-3200,0 32-289,0 0 1441,0-16-1280,0 16 800,0 0-928,0 16-224,0 0-288,-17 0 32,17 16-128,0-16-800,0 0 384,-16-16-2592,32-16 1632,-16-16-5631,0 0 3871</inkml:trace>
  <inkml:trace contextRef="#ctx0" brushRef="#br0" timeOffset="41101.8363">21485 847 11232,'0'0'4128,"0"0"-3200,16-16-257,0 16 1473,0 0-1312,16-16 576,0 16-832,16-16-32,16 0-352,0 16-32,0-16-96,0 0-320,0 16 128,-16-17-3136,0 17 1824</inkml:trace>
  <inkml:trace contextRef="#ctx0" brushRef="#br0" timeOffset="41282.1528">21629 1102 10880,'-16'0'4032,"16"0"-3136,0 0-257,16 0 1089,0 0-1088,16-16 0,16 16-384,0-16-160,0-16-64</inkml:trace>
  <inkml:trace contextRef="#ctx0" brushRef="#br0" timeOffset="42349.1435">21453 576 8544,'-16'-32'3168,"16"32"-2464,0 0-192,0 0 2112,0 0-1537,0-16 929,0 16-1216,16 0 352,-16 0-672,16 0 160,0 0-384,16-16 352,0 16-352,32 0 32,-16 0-192,32 0 288,-16 0-192,32 0-32,-32 0-96,16 0 96,-32-16-96,0 0 192,-16 16-160,0-16 448,-32 16-288,0-16 224,-16 0-256,0 0-768,-16 0 288,0-16-6880,0 32 3905</inkml:trace>
  <inkml:trace contextRef="#ctx0" brushRef="#br0" timeOffset="46652.9923">22508 560 8896,'-16'-16'3296,"16"0"-2560,0 32-224,0-16 2112,0 0-1537,-16 16 769,16 0-1088,-16 16 64,16-16-512,0 16 160,0 16-256,-16 0-64,16 0-96,-16-16 160,16 16-128,-16-16-32,0 0-32,16-16-128,0 0 64,0-32-384,0 0 192,0-32 320,16 16-32,-16-16-128,16 0 0,-16-16 608,16 32-320,0 0 640,-16 0-480,16 0 288,0 16-384,0 0 128,0 16-256,16 16 288,-16 0-256,0 16-256,0 16 32,0 0 288,0 0-160,-16 0-1824,16-16 896,0 0-3104,0-16 2208</inkml:trace>
  <inkml:trace contextRef="#ctx0" brushRef="#br0" timeOffset="46868.8198">22780 368 12960,'0'32'4799,"0"-32"-3711,0 32-320,0 0 1248,0-16-1248,-16 16 896,16 16-960,0 32 480,-16-16-704,-1 16 32,17 0-320,-16-16-2016,16-16 992,-16 0-7551,16-1 4607</inkml:trace>
  <inkml:trace contextRef="#ctx0" brushRef="#br0" timeOffset="48570.1784">21038 3643 5216,'0'0'1952,"-16"0"-1536,16-16-96,0 16 1088,0 0-832,0 0 608,0 0-672,0 0 416,0 0-512,0 0 1024,0 16-800,0-16 704,0 16-801,-16 0 449,16 0-576,-16 16 192,16 0-352,0-16 128,0 16-224,0 0 0,0 0-96,0 16 160,0-16-128,-16 32 448,16-16-288,0 16-128,0 0-64,0 0-64,0-1 0,0-15 128,0 0-64,0 16-160,0-16 32,0 0 320,0 0-160,0 16 128,0-16-128,0 0-64,0 0 0,16 16 32,-16-32-32,0 16-32,16-16 32,-16 0 160,0 15-96,0-15-160,0 0 0,0 0 32,0 0 32,0-16 64,0 16-32,0 0-32,0 16 32,0-16-128,0 0 64,0 16 224,0-16-96,0 16-256,0-16 96,0 16 64,0-16 32,0 0-96,0 0 32,0-16 96,0 16-32,0-16 128,0 15-96,0-15-32,0-16 0,0 16 96,0-16-64,-16 16 320,16-16-192,-16 0 160,0 0-192,0 0 64,16-16-128,-16 0 96,0 16-128,0-16 32,0-15-32,0 15 160,0 0-128,-16-16-96,32 16-32,-16 0-128,0 0 96,16 0 32,-16 16 32,16 0-160,0 0 96,0 16 96,0-16 0,16 16-160,-16 0 64,16 0-32,0 16 32,0-16 192,0 15-64,0-15-160,0 16 32,16-16-32,-16 16 32,16 0 352,0 0-192,0-16-160,0 16 32,0-16 64,0 16 0,0-32 416,0 16-256,0-16 128,0 0-192,-16-16 352,16 0-256,0 0-256,-16 0 0,-16-16-1632,16 16 928,-32 0-7167,16-16 4351</inkml:trace>
  <inkml:trace contextRef="#ctx0" brushRef="#br0" timeOffset="49670.89">21677 5656 7552,'-16'0'2816,"16"-16"-2208,-16 16-160,16 0 1792,0 16-1312,0 16 640,0-16-961,0 16 33,0-16-384,-16 16 96,16 0-192,0 0-64,0 0-64,-16-16 96,32 0-64,-16-16 320,0 16-192,0-32 384,0 16-320,16-32 288,-16 32-288,16-32 0,0 0-160,0 0-128,0 0 0,0 0-32,0 0 0,0 32 0,0-16 0,0 32 192,0-16-64,0 16-32,0 0 0,0 16 96,-16-16-64,0 0-96,0 16 0,0-16 32,0 0 0,0-16 128,0 0-64,16 0-96,-16 0 0,16-16-32,16 0 0,-16-16 128,0 16-32,16-16 192,-16 16-128,0-16 544,16 0-384,-16 16 256,0 16-288,0 16-128,0 0-64,-16 16 96,0 0-64,16 16-224,-16 0 64,16 0-2560,0-16 1440,0 0-5759,0-16 3903</inkml:trace>
  <inkml:trace contextRef="#ctx0" brushRef="#br0" timeOffset="50191.4985">22412 5560 10880,'-16'32'4032,"16"-32"-3136,-32 48-257,16-16 1793,16 0-1472,-16 0 448,0 0-832,16 16-192,0-16-256,0 0-32,16-16-32,0 0-416,16 0 224,0-16-896,0 0 576,0-16-352,-16 16 448,16-32 0,0 16 192,-32-16 96,16 0 64,-16-16 352,16 0-192,-32 0 544,0 0-384,0 0 704,0 32-576,0 0-160,16 16-160,-16 32 32,16-16-96,0 16-96,16 0 0,0 0 96,16 0-32,0 16 64,0-16-64,0 32-96,0-32 32,0 32-960,0 0 544,-16 16-736,16-17 672,-16 1 192,0 0 192,-16-16 1952,0 0-992,-32 0 1984,16 0-1600,-48-16 1120,16 0-1376,-16-16-192,0 16-512,-16-32-320,16 16 32,0-32-2400,16 16 1344,-16 0-7040,16 16 4513</inkml:trace>
  <inkml:trace contextRef="#ctx0" brushRef="#br0" timeOffset="54074.5518">20927 3659 5632,'0'0'2112,"0"0"-1664,0 0-96,0 0 1344,0 0-992,0 0 640,0 0-800,0 0 128,0 0-384,-16 0 384,16 16-384,0-16 288,-16 0-320,0 0 416,16 0-385,-32 0 289,32 0-320,-32 0 64,32 0-192,-32 0-64,32 0-32,-32 16 96,16-16-64,-16 0 128,16 0-128,0 0 320,-16 0-192,16 0 160,0 0-192,-16 0 224,16 0-256,-16 0 448,16 16-320,-32-16 224,16 16-256,0-16 224,0 16-256,0 0-32,16-16-96,-16 16 96,16-16-96,-15 16 128,15-16-128,0 0 128,0 0-128,0 0 256,0 0-192,0-16 160,0 16-160,0 0-64,0 16-32,0-16-32,0 0 0,0 0 0,0 0 0,0 0 0,0 0 0,0 0-96,0 0 64,0 0 96,0 0-32,-16 0-32,16 0 32,0 0-128,-16 0 64,0 0 32,16 0 0,0 0 64,-16 0-32,16 0-96,0 16 32,-16-16 160,16 0-64,0 0-32,0 0 0,-16 0-192,16 16 96,0-16 160,0 0-32,0 0-32,0 16 0,0-16 32,0 0-32,1 0 128,-1 0-96,0-16 32,16 16-32,-32 0 96,32 0-96,-16 0-96,0 0 0,0 0 96,16 0-32,-16-16-96,0 16 32,0 0 224,0 0-96,0-16-256,0 16 96,0-16 0,16 16 64,-16 0 192,0-16-96,16 16-256,-16 0 96,16-16 0,0 16 64,0-16 0,16 16 0,-16-16-96,16 16 64,0-16 32,16 0 0,0 0-96,-16 16 64,16-16-192,-16 16 128,16-16 96,-16 16 32,0 0-160,0 0 64,-16-16 32,16 32 32,-32-16 0,16 16 0,-16-16-352,0 16 192,0 16 128,0-32 32,-32 32-192,32 0 96,-32-16 192,16 16-64,-16-16 0,16 16 0,0 0-128,0-16 64,0 16 384,16 0-192,16 16 128,0-16-160,16-16 64,0 16-96,32-16 96,0 0-128,0-16-1376,16 0 736,0 0-7615,0 0 4511</inkml:trace>
  <inkml:trace contextRef="#ctx0" brushRef="#br0" timeOffset="527912.8214">17828 6119 5888,'0'0'2176,"-16"0"-1664,16 0-160,0 0 1344,0 0-992,0 16 1056,16 0-1024,0 0 1056,0 0-1024,0 16 447,0-16-703,16 16 288,-16 0-480,16 16 128,-16-16-288,32 16 224,-16 0-256,16-16 160,0 15-160,0 1 224,15 0-224,-15 0 160,0 16-160,0 0 160,0-16-192,-16 16 256,0-16-224,-16 0 32,16 0-96,-16 0-64,16-16 32,0 0-32,-16 0 0,0-16 64,16 16-32,-32-16 256,32 16-160,-32-16 256,16 0-256,0-1 32,-16 1-96,16-16 96,0 16-96,-16-16-32,0 0 0,0 0 32,0 0-32,0 0 256,0 16-160,0 0 96,-16-16-128,0 0 224,0 16-192,0-16 384,-16 0-288,0-16 32,0 16-160,-16 0-64,0 0 0,0 0-32,16 0 0,-16 0 64,16 0-32,0 0-96,16 0 32,0 0-32,0 16 0,16-16-96,16 0 96,0 0 96,16 0 0,0 16-32,16 0 32,-16 0-32,16 0 0,0-16-96,16 16 64,-16-16 224,0 0-96,16 0-256,0-16 96,-16 0 288,0 16-128,-16-32 64,16 16-96,-17-32 384,1 32-256,-16-15 192,-16-1-224,0 0 224,0 0-256,-16 0-32,0 0-64,-15 0-2432,-1 16 1312,16-16-8223,0 16 5151</inkml:trace>
  <inkml:trace contextRef="#ctx0" brushRef="#br0" timeOffset="529492.9892">20081 7174 7296,'-16'32'2720,"0"-32"-2112,16 32-192,0-16 992,0 0-864,-16 32 832,16-16-768,-16 16 800,0 16-801,0 0 257,0-16-512,0-16 288,16 16-352,-16-32 128,16 0-256,0-48 352,0 16-288,0-32-128,16 16-32,-16-32 0,16 16-32,0 0-96,-16 0 32,16 0 160,-16 0-64,16 0-160,0 16 32,-16 0 96,16 0 0,-16 16-224,16 0 96,-16 16 32,16 0 64,-16 16-96,16 0 64,0 0 32,-16 16 0,32 0 0,-16 0 0,16 0 0,0 0 0,0 16-352,0 16 192,0-16-736,-16 0 512,0 0 32,-1 0 224,-15 0 736,-15-16-352,-17-1 1536,0-15-992,-16 0 288,16 0-672,-16-16-160,0 0-160,16-32-704,-16 16 320</inkml:trace>
  <inkml:trace contextRef="#ctx0" brushRef="#br0" timeOffset="529993.0281">20544 7173 10048,'-16'-32'3712,"16"32"-2880,0 0-224,0-16 1983,0 32-1535,0-16 928,16 0-1184,16 16 768,0 0-896,0 16 416,0-16-608,16 16-192,0 0-192,16 16-160,-16 0 32,16 0-960,0-16 544,-16 0-2304,0 0 1568,-16-16-4927,0 0 3423</inkml:trace>
  <inkml:trace contextRef="#ctx0" brushRef="#br0" timeOffset="530212.2358">21200 7062 10144,'-32'0'3744,"32"0"-2912,-32 32-224,0 0 2207,0-16-1663,-16 16 1024,0 16-1280,0 0 288,0 16-704,-16 0-128,16-16-224,0 16-160,16-16 0,0-16-2656,16 0 1472</inkml:trace>
  <inkml:trace contextRef="#ctx0" brushRef="#br0" timeOffset="530762.8748">21678 7157 8480,'0'-16'3136,"0"16"-2432,0 0-224,0 16 2016,0-16-1472,0 0 991,0 0-1151,0 16 640,0-16-864,0 16 512,0-16-672,-16 16 384,16 0-512,-16 0-96,-16 0-160,16 0 0,0 0-64,-16 16-96,16-16 32,0 16 96,0 0-32,0 0-160,16 0 64,-16 0 32,16 0 32,0-16 128,16 0-64,-16 0-32,16 0 0,0 0-32,16 0 0,0 0 64,0 0-32,0-16-96,16 32 32,-16-32-480,0 16 288,0-16-4064,16 16 2368</inkml:trace>
  <inkml:trace contextRef="#ctx0" brushRef="#br0" timeOffset="531193.4641">22349 7301 11808,'-32'0'4352,"32"0"-3361,-32 32-287,16-16 1440,16 0-1312,-32 32 512,32-16-800,-16 16 96,16 0-352,16-16-192,-16 16-32,32-16-64,0 0 0,32-32 64,0 0-32,0-32-576,0 16 288,16-32-96,-16 16 192,-16-16 32,0 0 64,-16 0 256,-16 16-96,-16-16 1248,0 0-768,-48 0 768,16 16-800,-32-16 384,0 32-576,0 0-224,16 16-128,-16 16-1408,32 16 768,0 0-5120,16 16 3200</inkml:trace>
  <inkml:trace contextRef="#ctx0" brushRef="#br0" timeOffset="534733.1952">20432 8195 9056,'0'0'3360,"0"0"-2624,16 0-192,-16 16 960,0 0-928,16 0 543,0 16-639,0 0 416,0 16-480,16 0 128,0 0-320,0 0-288,0-16 32,0 16 64,0-32 0,0 16-32,-16-16 32,16 0 928,-16-16-512,0-16 832,16 0-768,-32-16 672,16 0-672,-16-32-192,16 0-192,-16 0 32,16 0-96,-16 16-160,0 16 32,0 32-800,0 0 448</inkml:trace>
  <inkml:trace contextRef="#ctx0" brushRef="#br0" timeOffset="534964.5756">21167 8706 11552,'16'33'4288,"-16"-33"-3361,0 16-223,17-16 576,-17 16-832,0 0-96,16-16-224,-16 0-32,0 0-64,-16 0-5311,16 0 2911</inkml:trace>
  <inkml:trace contextRef="#ctx0" brushRef="#br0" timeOffset="535113.394">21072 8532 11232,'-17'-17'4128,"17"17"-3200,17 17-257,-17-17-95,16 0-448</inkml:trace>
  <inkml:trace contextRef="#ctx0" brushRef="#br0" timeOffset="535665.6631">21934 8307 9376,'16'0'3488,"-16"0"-2720,0 0-192,0 0 1440,0 0-1217,-16 0 1089,16 0-1088,0 0 288,-16 16-640,0 0 160,0 0-352,-16 0 0,0 16-160,0 0-128,0-16 0,0 16 32,16 0 0,-16-16 0,16 0 0,0 0 0,16 16 0,-16-32 0,16 16 0,0 0 64,16-16-32,0 16 128,0-16-96,16 16 192,0-16-160,0 16-32,16-16-32,0 16-32,-16 0 0,0 0 0,-1 0 0,-15 0-576,16 16 320</inkml:trace>
  <inkml:trace contextRef="#ctx0" brushRef="#br0" timeOffset="536066.3142">22493 8387 11136,'-32'16'4128,"32"-16"-3200,-32 32-289,0-16 1857,32 16-1504,-32-16 384,16 16-832,0 0-64,0 0-288,32 0-96,-16 0-64,32-17 160,0 17-96,16-32-96,16 16-32,-16-32 160,16 16-64,-16-16-576,0 0 256,0-15-544,-16-1 480,-16-16 224,0 16 64,-16-16 544,0 0-288,-32 0 672,16 0-480,-32 0 64,0 16-288,0 32-160,0 0-64,0 16-1600,16 32 896</inkml:trace>
  <inkml:trace contextRef="#ctx0" brushRef="#br0" timeOffset="596067.8757">11742 9170 10048,'-16'0'3712,"16"0"-2880,-16 0-224,16 0 1215,0 0-1119,0 0 832,0-16-864,16 16 320,-16-16-544,16 0 288,0 0-416,0 0 128,0 0-288,16 0-64,0 16-64,16 0-192,0 16 96,-16 0 160,0 16-32,-16-16-96,16 16 0,-32 0 96,0 0-32,-16 0-32,0 0 32,-32 0-32,16 0 0,-16 16 64,0-16-32,16 0-96,0-16 32,0 0 224,0-16-96,16-16 96,0 16-96,16-16-416,0 0 192,16 0 96,0 16 32,16 0 288,0 0-160,16 0 96,0 0-128,16 0-2592,0 0 1344,0 0-8479,-1 0 5343</inkml:trace>
  <inkml:trace contextRef="#ctx0" brushRef="#br0" timeOffset="596403.237">12381 9202 9376,'0'-32'3488,"0"32"-2720,-32 0-192,16 16 2495,16 0-1791,-32 16 608,16-16-1120,0 16 32,0 16-480,16-16 32,0 16-224,16-16-192,0 0 0,16-16 160,-16 0-32,16-16-224,-16 0 64,16-32-736,-16 16 448,0-16-448,16 16 480,-32-32-384,16 0 416,-32-16 224,16 0 96,0 16 1216,0 0-672,-16 32 480,16 16-576,0 16 224,0 16-384,16 0 0,0 0-192,16 16 96,0-16-128,16 0-1856,0 0 960</inkml:trace>
  <inkml:trace contextRef="#ctx0" brushRef="#br0" timeOffset="469704.3084">8611 4457 7712,'0'-16'2880,"0"16"-2240,-16-16-192,16 0 2592,0 16-1760,-32 0 959,16 0-1311,-16 0 320,0 0-736,0 16 0,0-16-320,0 16 96,0-16-160,0 16-64,16-16-32,-16 16-32,32-16 0,-16 0-224,0 16 128,16-16-32,0 16 64,16-16 0,0 16 0,0-16 0,0 16 0,32 0 64,0 0 0,0 0 0,0 0 0,16 16-1056,-16-16 576,-17 16 32,1 0 288,-32 0 192,16 0 0,-32 0 192,0-16-128,-16 16 256,1 0-224,-17-32-32,16 16-64</inkml:trace>
  <inkml:trace contextRef="#ctx0" brushRef="#br0" timeOffset="469973.3555">8994 4313 10720,'17'16'3968,"-17"-16"-3072,0 32-288,0 0 1247,16 0-1151,-16 0-64,0 16-416,0 0-96,0 16-64,0-16 160,0 0-128,0 0-2144,0 0 1120,0-16-5439,0-16 3551</inkml:trace>
  <inkml:trace contextRef="#ctx0" brushRef="#br0" timeOffset="470389.2194">8914 4585 9312,'0'16'3424,"0"-16"-2656,-16 0-192,32 0 288,0 0-576,0 16-32,16 0-160,0-16-96,16 0 32,0 0-1376,0 0 736,0 0-480,0 0 672,-16-16 288,0 16 96,0 0 896,-16 0-480,-16 16 768,0-16-672,0 16 544,0 16-576,-16 0-257,16-16-95,0 16-96,16 0 0,0 0-96,-16-16 64,16-16 160,0 0-64,0-16-96,0 0 0,0 0 96,0-16-32,-16-16 192,0 16-128,0 0 736,0 0-448,0 16-32,0 0-224,0 16-160,0 16 0,0-16 32,0 32 0,16-16-3871,0 16 2111</inkml:trace>
  <inkml:trace contextRef="#ctx0" brushRef="#br0" timeOffset="470889.7876">9633 4713 8960,'0'0'3328,"0"0"-2592,-16 0-192,0 0 1824,16 0-1409,0 0 865,0 16-1056,0 0 160,0 0-576,0 0-128,0 0-128,16 0-160,0 0 32,0 0 96,0-16-32,0 0-32,0 0 32,0-16-128,16 0 64,-32 0 96,32 0-32,-32-16 64,16 16-64,-16-16-32,0 16 32,0 0 512,0 0-288,-16 16-96,16-16-96,-16 32 0,16-16-32,0 16 64,16 0-64,-16 16-32,16-16 32,0 32-128,0-16 64,16 32 96,0-16-32,0 0-32,16 16 32,-16-16-32,0-16 0,-16 0 0,0 0 0,-16 0 192,0-16-96,-48 0 1312,16 0-800,-16-16 256,0 16-512,-16-16-704,16 0 160,-16 0-5696,16 0 3200</inkml:trace>
  <inkml:trace contextRef="#ctx0" brushRef="#br0" timeOffset="472520.9883">11039 4600 7136,'0'0'2656,"0"0"-2080,0-16-160,0 0 704,0 16-704,0 0 768,0-16-704,0 16 1472,0 0-1121,0 0 545,-16 0-800,0 0 384,0 0-544,0 16 192,-16-16-352,0 16 192,16 0-224,-16 16-128,0-16-64,0 16 160,16 16-96,0-16-256,0 0 96,32 0 0,0 0 64,16-32-2400,16 16 1312</inkml:trace>
  <inkml:trace contextRef="#ctx0" brushRef="#br0" timeOffset="472805.6666">11215 4632 9216,'-16'0'3424,"16"0"-2656,-32 16-224,16 0 1536,16 0-1249,-16 16 449,16 0-768,-16-16-160,16 16-224,0 0-96,16-16 0,0 0-256,16-16 128,-16-16-960,16 16 608,0-32 96,-16 16 224,0-16 832,-16 16-384,-16-16 1056,16 16-768,-32 0 64,16 0-384,0 16-352,0 0 32,16 0-832,-16 16 448,16 0-1920,16 0 1313,0 0-3297,0 0 2432</inkml:trace>
  <inkml:trace contextRef="#ctx0" brushRef="#br0" timeOffset="473136.676">11502 4712 7808,'16'16'2880,"-16"-16"-2240,0 32-160,0-16 1056,0 0-928,0 0-160,0 0-288,-16 0 0,32 0-96,-16 0-576,0 0 256,0-16-256,0 0 320,-16-16 224,16 16 0,0-32 864,0 16-512,0-16 960,0 16-737,0-16 129,16 16-448,-16-16 736,16 16-576,0 0 288,0 16-416,16-16 320,-16 16-384,16-16-128,-16 16-64,16 16 416,-16-16-256,0 32 320,-16-16-288,0 32-64,0-16-128,0 16-896,0-16 448,0 0-5119,16-16 3039</inkml:trace>
  <inkml:trace contextRef="#ctx0" brushRef="#br0" timeOffset="473505.8815">12110 4552 12288,'-16'0'4575,"16"0"-3583,-48 0-256,32 0 800,0 0-992,-16 0 288,0 0-512,0 16 96,16 0-256,-16-16 128,16 16-160,-16-16 64,32 16-96,-16-16-192,16 16 32,16-16 96,0 0 0,0 0-96,32 0 32,-16 16-128,16-16 96,-16 16-192,0 0 160,0 0-32,0 16 64,-32 0 192,0 0-64,-16 0-32,0 0 0,-16 0 96,0 16-64,16-32-2144,0 16 1152,0-32-5567,32 0 3615</inkml:trace>
  <inkml:trace contextRef="#ctx0" brushRef="#br0" timeOffset="473689.9519">12334 4712 11648,'-17'16'4288,"17"-16"-3329,0 32-255,0-16 1376,0 0-1280,0 0-256,0 0-352,0 0-320,0 0 64,0-16-3136,0 0 1761,0 0-7105,17-16 4768</inkml:trace>
  <inkml:trace contextRef="#ctx0" brushRef="#br0" timeOffset="474136.82">12317 4569 10560,'-32'-32'3904,"32"32"-3040,-16 0-224,16 0 191,16 0-575,-16 16-96,16 0-96,0 0-160,16 0 64,0-16 96,0 16-32,0-16-1215,16 0 639,0 0-480,-16 0 608,16-16 224,-16 16 128,-16 0 64,16 16 0,-32-16 192,16 0-96,-16 0 672,0 0-416,-16 16 672,16-16-577,-32 0 545,16 0-544,-16 16 384,16-16-480,-16 16 128,32-16-320,-16 0-224,16 16 32,0-16 64,16 0 0,0 0-96,16 0 32,0 16 32,0-16 0,0 0-288,0 16 160,0 0-160,0 0 160,-16 0 128,0 16 32,-32-16 544,16 16-320,-32-1 384,0 1-352,0-16 0,0 16-192,0-32-2112,16 16 1120,0-16-5023,0-16 3295</inkml:trace>
  <inkml:trace contextRef="#ctx0" brushRef="#br0" timeOffset="474354.947">13084 4393 11552,'0'16'4288,"0"-16"-3361,16 16-223,-16 0 2080,0 0-1664,0 16 800,0-16-1120,-16 32 256,16-16-608,0 16 0,-16 0-256,16 0-32,-16 0-96,16-16-2016,0 0 1056,0-16-4000,16 16 2720</inkml:trace>
  <inkml:trace contextRef="#ctx0" brushRef="#br0" timeOffset="475089.3645">13004 4649 10816,'-48'-48'4000,"48"48"-3136,0 0-224,0 0 1343,16 0-1215,-16 0 352,16 0-704,0 16-32,16 0-224,0-16-160,0 0-32,16 0 96,-16 16-32,16-32-736,-16 16 416,16 0-608,-16 0 512,0 0-1216,-1 0 896,-15 0 385,16 0 223,-16-16-96,0 16 96,-16-16 256,16 16-96,-16 0-128,16-16 0,-32 16 32,16-16 32,-16 16 1055,0-16-575,-16 16 864,0 0-768,1 0 608,-1 16-672,0-16 224,0 32-416,16-16-128,0 16-96,16 0-160,0 0 32,16-16-32,16 0 0,0-16-2112,16 0 1152,-1 0-2943,1-16 2239,16 0-2016,-16 0 2176,-16 0 1216,16 16 288,-32-16 3424,0 32-1856,-16-16 704,0 16-1312,0 0-448,0 0-288,0 0-224,0 0 32,0 0-1312,-16 0 736,16 0-1600,0 0 1248,0-16 64,0 0 512,-16-32 1824,16 16-768,0 0 1728,0-16-1376,0 0 703,0 16-991,0-16 96,0 16-512,16 0 96,0 0-256,0 16 416,0 0-320,0-16-64,16 16-96,0 0 64,0 0-96,0-16-32,16 16 0,-16 16 384,0-16-224,-16 16 352,0 16-320,-16-16-128,0 16-32,0 16-992,0-16 512</inkml:trace>
  <inkml:trace contextRef="#ctx0" brushRef="#br0" timeOffset="475474.5424">14298 4170 10624,'-16'0'3936,"16"0"-3040,0 32-256,0 0 2015,0-16-1567,-16 32 832,16 0-1120,0 0 192,0 16-608,0 0 0,0 16-224,0-16-96,16 16-32,-16-17-832,16-15 448,-16 0-2112,0-32 1376,0 0-2975,0-16 2303,0-16-3264,-16 16 2848,0-48 1056,0 16 768,0-15 4992,-16-1-2528,16 16 2303,0-16-2527,16 32 512,0-16-1408,32 16 64,0 16-640,0 0-224,16 0-128,0 0-704,0 16 352</inkml:trace>
  <inkml:trace contextRef="#ctx0" brushRef="#br0" timeOffset="476557.2816">15048 4601 9152,'0'0'3360,"0"0"-2592,0 0-224,0 0 1728,0 0-1345,0 16 769,0 0-992,16 0 224,-16 0-544,0 0 224,16 16-352,0 0-288,0-16 0,0 0 0,0 0 32,0-16 64,0-16-32,16 0 64,-16 0-64,0 0 256,-16 0-160,16 0 32,-16 0-96,0 16 288,0 0-160,0 16 32,0 0-128,16 0-192,-16 0 32,16 0 32,0 0 32,16-16 64,0 0-32,0 0-576,16 0 288,-16-16 160,0 16 96,-16-16 0,16 0 32,-32 0 160,0 16-96,0-16 96,-16 0-96,0 0-768,16 16 384,0-16-3360,0 0 2016</inkml:trace>
  <inkml:trace contextRef="#ctx0" brushRef="#br0" timeOffset="477037.0535">15847 4618 11136,'0'16'4128,"0"-16"-3200,-16 32-289,16-32 1857,0 16-1504,0 0 640,0 16-928,-16-16-288,16 0-256,-16 0-192,16-16 0,0 0-2240,0 16 1248,0-32-3519,0 0 2527,0 0-4480,0 0 3680,0-32 288,0 32 1568,-16-32 7904,0 16-3744,-16-32 128,16 16-2080,0 16-448,16 16-480,0 0-225,16 16-31,0 0 0,16-16-32,0 16-32,0-16 32,0 0-383,16 0 191,-16-16-576,0 16 416,0-16 224,0 0 64,0 0 544,0 16-288,-16-16 1535,0 16-991,0 16 448,-16-16-704,0 32 672,16 0-672,-16 16 416,0 16-576,0 0 128,0 16-320,0-16-224,0 16 32,0 0-1888,0 0 1024</inkml:trace>
  <inkml:trace contextRef="#ctx0" brushRef="#br0" timeOffset="477521.2058">16039 4474 8800,'0'-64'3264,"0"64"-2528,16-16-224,-16 0 864,16 16-864,16 0 64,-16 0-352,32 0-64,-16 0-96,16-16 32,0 16-64,0-32-512,0 16 256,-16-16-32,16 16 128,-32-16 320,0 32-128,0 0 927,0 16-575,-16 32-96,0 0-192,-16 0 32,16 0-96,0 0-576,16 0 256,-16-16-96,16 0 193,-1 0 95,-15 0 64,16-32 64,0 0-32,-16 0 479,16 0-287,0-16 960,0 0-640,16-16 512,-16 0-608,16 16 192,0 0-384,0 16 704,16 0-544,-16 16 384,0 0-480,0 16 128,0 16-288,-16 0-224,0 16 32,-16 0-5568,0-16 3073</inkml:trace>
  <inkml:trace contextRef="#ctx0" brushRef="#br0" timeOffset="478374.2787">8707 5608 7712,'0'0'2880,"-16"0"-2240,0 32-192,16-16 2240,-16 0-1568,0 16 735,0 0-1087,0 0-32,16-16-416,-16 15-128,32 1-128,-16-32 32,16 16-64,0 0-96,16-16 32,-16-32 32,0 32 0,16-32-96,-16 1 64,0-17-128,-16 16 96,16-32 256,-16 16-128,0 0-64,0 16-32,0 16 576,0 0-288,0 32 384,0 16-352,0 16 0,16 0-192,0 16 0,0-16-32,16 0-1728,16-17 896,-17 1-6399,17 0 3999</inkml:trace>
  <inkml:trace contextRef="#ctx0" brushRef="#br0" timeOffset="478521.3781">9154 5528 10624,'-16'0'3936,"16"0"-3040,0 48-256,16-16 1183,-16-16-1119,16 32 576,0-16-768,16 0-352,0 16-128,0-16-384,0 0 192</inkml:trace>
  <inkml:trace contextRef="#ctx0" brushRef="#br0" timeOffset="478737.1957">9442 5688 12960,'-32'16'4799,"32"-16"-3711,-48 48-320,16-32 480,16 16-832,-16 0 192,0-16-352,0 16-1216,16 0 512</inkml:trace>
  <inkml:trace contextRef="#ctx0" brushRef="#br0" timeOffset="478921.8085">9666 5752 13952,'-16'32'5183,"16"-32"-4031,-16 48-320,0-31 672,16-17-992,-17 16-224,17 0-160,0 0-704,0 0 320,0-32-3200,17 16 1888,-1-16-5791,0 16 4095</inkml:trace>
  <inkml:trace contextRef="#ctx0" brushRef="#br0" timeOffset="479290.8039">9681 5592 9792,'-16'-32'3648,"16"32"-2848,0 0-224,0 16 480,0 0-704,0 0 63,16 0-255,0 0-32,16-16-64,0 16-192,16-16 64,-16 0-543,16 0 351,-16 0 96,0 0 128,0 0 799,-16 0-415,-16 0 128,16 0-288,-32 16-32,16-16-96,0 16-128,-16 0 32,0 0 384,0 0-192,0 0 768,0 0-512,0-16-128,16 16-160,0-16 32,0 16-96,16 0 32,16-16-32,-16 16-128,16 0 32,0 0-384,0 0 192,0-16-384,-16 16 352,0-16 256,-16 16 32,0 0 704,-16 0-384,-16 0-512,0 0 64</inkml:trace>
  <inkml:trace contextRef="#ctx0" brushRef="#br0" timeOffset="479791.114">10879 5496 8064,'32'-16'2976,"-32"16"-2304,0 0-192,0 0 1568,16 0-1216,-16 0 1055,0 0-1055,0 0 160,0 0-576,0 0 480,0 16-512,0-16 160,-16 16-320,16 0 576,-32 0-448,16 0 192,0 16-320,-32-16 352,32 16-320,-32-16 288,32 16-288,-16 16-160,0-16-32,32 0-224,0-1 96,32-15-384,0 16 224,16-32-2912,0 16 1728,16-16-6751,0 0 4575</inkml:trace>
  <inkml:trace contextRef="#ctx0" brushRef="#br0" timeOffset="480175.5991">11230 5288 11392,'-16'0'4224,"16"0"-3297,-16 16-255,16-16 1472,0 16-1312,-16 32 288,16-16-672,0 32-128,0 0-192,-16 0 64,16 0-128,0 0-32,16-16 0,-16-16-32,0 0 0,0-16-96,0 16 64,0-32 96,16 0-32,0-16 128,0 0-96,0 0-96,16-16 0,-16 0-32,16 0 0,-16 16 544,0 16-256,0 0 608,0 16-448,-16 16-128,0-16-160,16 16-288,-16 0 96,16-16-3264,0 0 1824,16 0-5759,-16 0 4063</inkml:trace>
  <inkml:trace contextRef="#ctx0" brushRef="#br0" timeOffset="480457.244">11550 5816 11968,'-16'16'4416,"16"-16"-3425,-16 0-287,16 16 704,0-16-928,0 16 160,0 0-384,16-16-32,-16 16-128,32-16-128,-16 16 0,16-32-608,0 0 352,-16 0 192,16 0 64,-16-16 672,-16 16-352,0-16 1024,-16 16-736,0 0 352,-16 0-544,0 16-256,16 16-128,-16 0-1632,0 0 896,32 0-4224,0 16 2785</inkml:trace>
  <inkml:trace contextRef="#ctx0" brushRef="#br0" timeOffset="487643.5273">12141 5704 8064,'0'-16'2976,"0"16"-2304,32 0-192,-32-16 1760,16 0-1312,-16 0 1183,16 0-1215,-16 0 800,16 16-992,-32-16 352,0 16-608,0 0 96,0 0-320,-16 0 64,16 16-160,-16-16 160,0 16-192,0 0-96,0 16-32,0-16 32,16 0 0,0 16-96,16-16 64,-16-16 32,32 16 0,-16-16-160,32 0 96,0 16-32,0-16 32,0 16 128,16 0-32,0 0-32,0 0 32,-16-16-480,0 32 256,0-32 32,0 16 64,-32 0 160,0 0-32,-16-16 192,0 16-128,-32-16 32,16 16-64,0-16-544,0 0 256,0 0-4832,16 0 2785</inkml:trace>
  <inkml:trace contextRef="#ctx0" brushRef="#br0" timeOffset="488312.536">12461 5704 9568,'0'0'3520,"0"0"-2720,0 16-256,0-16 1631,0 0-1311,0 16 640,16-16-896,0 0-320,0 0-192,0 0-32,0 0-32,0-16 256,0 16-160,-16-16 800,0 16-512,-16 0 576,0-16-544,-16 16 192,16 0-384,-16 16-160,0 0-32,0 16-64,0 0 0,0 16-96,16-16 64,16 16-256,0-16 160,32-16-1920,-16 0 1120,32-16-3136,16 0 2305,0-16-4001,0-16 3264,0 16-1472,0-16 2304,-33 32 9792,-15 0-4320,16 16 95,-16 0-2431,-16-16-928,16 16-352,-32 0-96,16 0-32,0-16-672,0 0 320,0 0-160,0 0 256,0-16 256,0 16-32,0-32 768,0 32-416,0-32 672,0 32-608,-16-32 0,32 32-288,-16-16-96,0 0-32,32 0-128,-16 0 64,16 0 96,0 0-32,16 0-96,-16 0 32,16 0 96,-16 16-32,0-16 64,0 32-64,0 0 544,-16 16-320,0 0 384,-16 0-352,0 0-160,-16 0-64,16 0-5152,-16 16 2785</inkml:trace>
  <inkml:trace contextRef="#ctx0" brushRef="#br0" timeOffset="489081.6369">14282 5496 6656,'0'0'2464,"16"16"-1920,-16-16-160,0 0 1344,0 0-1024,16-16 768,-16 16-832,0-32 608,0 16-704,0 0 1151,0 0-959,-16-16 704,0 16-832,0 0 736,-16 0-768,-16 0 64,16 16-384,-16 16-32,16-16-128,0 48 0,0-16-32,0 32 96,16 16-96,0-16 128,16 16-128,0-16 128,0 0-128,16-16-96,0 16 0,16-16-1728,-16-16 960,16-16-4416,0 0 2913</inkml:trace>
  <inkml:trace contextRef="#ctx0" brushRef="#br0" timeOffset="489481.9012">13786 5815 10048,'0'0'3712,"0"0"-2880,0 33-224,16-33 288,0 16-608,16-16-33,0 16-159,16-16 0,0 0-64,16-16-1151,-16 16 607,16 0-1408,-16 0 1088,0 0-256,-16 0 672,-16 16 1920,16-16-800,-32 0 1600,0 16-1313,16 0 65,-16 0-640,16-16-256,-16 16-96,16-16 192,0 0-128,0-16 448,0 16-320,-16 0 288,16 0-288,0-16 416,-16 0-384,0 0 1216,-16 0-864,0 0 928,0 16-896,-32-16-128,16 16-352,0 16-256,0-16 0,16 16-1504,0 0 832,32-16-4128,0 32 2720</inkml:trace>
  <inkml:trace contextRef="#ctx0" brushRef="#br0" timeOffset="489782.1221">14649 5863 9568,'0'16'3520,"0"-16"-2720,0 0-256,0 16 704,0 0-800,0 0 319,0 0-447,0 0 576,0 0-480,-16 0 1120,16 16-864,-16-16 544,16 0-704,0 0 224,0-16-448,0-16 64,16 16-224,0-32 160,16 16-192,0-16 192,0 0-192,16 0-96,-16 0-32,16 0-2368,0 0 1312</inkml:trace>
  <inkml:trace contextRef="#ctx0" brushRef="#br0" timeOffset="490029.2755">15528 5591 11136,'0'-32'4128,"0"32"-3200,0 0-289,0 0 2561,16 0-1888,-16 32 800,17-16-1248,-17 16 0,0 16-512,0 0-224,-17 0-64,17 0 64,-16 0-64,16-16-1440,0 0 768,0 0-4096,0-16 2624</inkml:trace>
  <inkml:trace contextRef="#ctx0" brushRef="#br0" timeOffset="490245.1256">15384 5384 12800,'-16'-16'4735,"16"16"-3679,32 0-288,-16 0 1120,16 0-1184,16 0 480,-16 16-672,32-16 128,0 16-384,-16-16-160,16 16-32,-16-16-992,0 0 512,-16 0-4064,16 17 2496</inkml:trace>
  <inkml:trace contextRef="#ctx0" brushRef="#br0" timeOffset="490429.5033">15608 5800 12288,'-16'16'4575,"16"-16"-3583,16 0-256,0 0 1504,0 0-1376,16 0 0,0 0-512,0 0-256,0 0-64,16 0-1792,-16 0 960,16 0-5823,-17-16 3679</inkml:trace>
  <inkml:trace contextRef="#ctx0" brushRef="#br0" timeOffset="490598.2802">16263 5704 10880,'-16'16'4032,"16"-16"-3136,-16 32-257,16-16 2625,-16 0-1920,0 0 448,16 0-1088,-16 0-352,16 0-224,-16 0-384,16 0 128,0-16-3616,16 0 2048</inkml:trace>
  <inkml:trace contextRef="#ctx0" brushRef="#br0" timeOffset="491064.8147">16183 5464 11872,'-32'-16'4416,"32"16"-3457,0 0-255,0 0 704,16 16-928,-16-16 224,32 16-416,0-16-96,-16 16-128,32-16 160,-16 0-128,16 0-160,-16 16 0,0-16-256,0 16 192,0-16-384,-16 16 288,0 0-384,0 0 352,-16 0-640,16 0 480,-16-16 224,0 16 128,0 0 480,-16-16-224,0 16 544,0 0-416,0 0 0,0-16-192,0 16-96,16 0 0,0-16-256,0 16 128,0 0 256,16 0-96,0 0-224,0 0 96,0 0-640,16 0 416,-16 0-1728,0 0 1121,0 0 127,0 0 480,-16 16 1760,0-16-801,-32 0 1217,16 16-1056,-16-16-160,0 0-416,-16 0-3968,32 0 2017</inkml:trace>
  <inkml:trace contextRef="#ctx0" brushRef="#br0" timeOffset="491599.3501">16934 5672 10208,'-16'32'3776,"16"-32"-2912,16 16-256,-16 0 1983,0 16-1535,0-16 416,0 16-864,-16 0 128,0-16-448,16 0-160,0 16-64,-16-32-640,16 16 320,0-16-2208,0 0 1344,0-16-1759,16 16 1631,-16-32 352,0 0 576,-16-16 1216,16 0-480,-16 0 1408,16-16-1025,0 32 897,0-16-992,0 32 0,0 0-416,16 16 224,0 0-288,0 0-32,0 0-128,16 0 32,16 0-64,-16 16-96,0 0 32,0 0 32,16 0 0,-16 16 128,0 0-64,16 0-96,-16 0 0,16 16-1376,-16-16 768,0 0 1312,-16 0-320,-16 0 1536,-16 0-1056,-16 0 1376,0 0-1248,-16 0-64,0 0-544,-32 0-448,16 0 32,0-32-6752,0 16 3712</inkml:trace>
  <inkml:trace contextRef="#ctx0" brushRef="#br0" timeOffset="498288.7899">8451 6710 7648,'-16'-16'2816,"16"16"-2176,0 0-192,0-16 1728,0 32-1280,0-16 640,0 0-929,0 16 449,16 0-608,-16 32 320,16 0-448,16 16 128,-16 0-288,16 16 0,0 0-96,-16-16-64,16-16 32,-16 16 32,16-16-32,-16-32 256,0 16-160,16-32 672,-16 0-448,0-16 896,0 0-704,0-32 352,0 16-512,-16-32 160,0 0-320,16-32 0,-16 32-128,0 0-128,0 16 0,16 16-192,-16 16 128,16 16-2720,-16 0 1568</inkml:trace>
  <inkml:trace contextRef="#ctx0" brushRef="#br0" timeOffset="498670.861">9107 7269 6816,'0'-16'2528,"0"16"-1984,0-16-128,0 0 1952,0 16-1376,0 0 992,0-16-1121,-16 0 577,16 16-832,-16 0 288,16 0-512,-16 0 352,16 0-416,-16 0 256,0 16-320,-1 0 64,17 0-192,-16 16 0,16-16-64,0 16-64,0 16 32,0 0 96,0 0-64,0-16-32,16 16 0,1-16-480,-1 0 256,0-16-2368,0 0 1408</inkml:trace>
  <inkml:trace contextRef="#ctx0" brushRef="#br0" timeOffset="498820.4588">8994 7461 9312,'-32'0'3424,"32"0"-2656,0 0-192,16 0 1983,-16 0-1503,16 0 512,0 0-960,16-16-128,0 16-320,0-16-1568,16 0 736,-16 0-5279,0 16 3295</inkml:trace>
  <inkml:trace contextRef="#ctx0" brushRef="#br0" timeOffset="499289.3134">9074 6550 7808,'-16'0'2880,"16"0"-2240,-16 0-160,16 0 2048,0 0-1472,0 0 415,16 0-863,-16-16 544,16 16-672,0 0 352,16 0-512,-16-16 64,16 16-256,0 0 0,0 16-64,16-16-64,-16 0 32,0 16 32,0 0-32,-16 0-32,0 0 32,-16 0-32,0 0 0,-16 0 64,0 16-32,0-32-96,0 16 32,-16 0 384,16-16-192,-16 0 768,16 0-512,0 0-32,0 0-256,16 0-96,16 0 0,0 0-256,16 16 128,0 0-384,0 0 256,16 0-5024,0 0 2881</inkml:trace>
  <inkml:trace contextRef="#ctx0" brushRef="#br0" timeOffset="499504.7664">9537 7109 11392,'0'17'4224,"0"-17"-3297,0 16-255,0-16 1536,16 0-1344,0 0 352,16 0-704,0 0-320,-16 0-128,16 0-704,0 0 352</inkml:trace>
  <inkml:trace contextRef="#ctx0" brushRef="#br0" timeOffset="499704.7367">9585 7286 9568,'0'0'3520,"0"0"-2720,32 0-256,-16-16 928,0 16-929,0 0 65,16 0-384,0-17-192,16 17-64,0-16-5119,0 16 2815</inkml:trace>
  <inkml:trace contextRef="#ctx0" brushRef="#br0" timeOffset="500151.7915">10176 6710 10048,'0'-16'3712,"0"16"-2880,-16 0-224,16 0 1983,0 0-1535,0 16 160,16 0-768,-16 16 128,16 16-320,-16 0-160,16 0-32,0 16 0,0 0-32,0 0 128,0-16-96,0 0 32,0 0-32,0-16 32,16-16-64,-16 0 64,0 0-64,0-32-32,16 16 32,-16-16 512,0-16-288,16 0 320,-16-16-320,-1-16-160,17 0-32,-16-16 128,0 32-96,-16 0-256,0 32 96,0 0-1952,0 16 1088,-16 16-5887,16 16 3807</inkml:trace>
  <inkml:trace contextRef="#ctx0" brushRef="#br0" timeOffset="500320.3793">10799 7333 11456,'16'16'4256,"-16"-16"-3297,0 32-287,0-16 1312,0 0-1216,16 0 0,-16 0-512,16-16-160,-16 16-64,16-16-4768,-16 0 2593</inkml:trace>
  <inkml:trace contextRef="#ctx0" brushRef="#br0" timeOffset="500536.1621">10687 7238 13120,'0'0'4863,"0"0"-3775,32 0-320,-16 0 320,0 0-768,17 0 0,-17 0-192</inkml:trace>
  <inkml:trace contextRef="#ctx0" brushRef="#br0" timeOffset="500990.0616">10879 6582 8736,'-16'-16'3232,"16"16"-2528,-32 0-192,32 0 2048,0 0-1505,-16 0 513,16 0-960,0 0 224,16 0-512,0 0 320,-16 0-352,16-16 256,0 16-288,0-16-288,16 0 0,-16 0 128,16 16-32,-16-16-160,16 16 32,-16 0-32,16 16 32,-16-16 0,0 32 0,-16-16 128,16 0-32,-32 16-32,16-16 32,0 16 32,-16 0-32,0 0-96,-16-16 32,16 16-32,-16-32 0,16 16 352,-16-16-192,16 0 64,0-16-96,16 16 160,0 0-128,0-16 384,16 32-256,0-16-192,16 16-32,-16 16 128,16-16-64,-16 16-1280,16 0 640,0-16-9631,-16 16 5631</inkml:trace>
  <inkml:trace contextRef="#ctx0" brushRef="#br0" timeOffset="501821.1247">11647 6790 8640,'-16'0'3200,"16"0"-2496,-17 16-192,17 16 1984,0-16-1473,0 16 1057,-16 16-1184,16 0 192,0 0-608,0 0 128,0 0-352,16 0-224,-16-16-32,0 0-1472,17 0 768,-17-16-4895,0 0 3103</inkml:trace>
  <inkml:trace contextRef="#ctx0" brushRef="#br0" timeOffset="501989.5853">11486 7031 11552,'16'0'4288,"-16"0"-3361,32 0-223,-16 0 448,0 0-768,16 0-224,0 0-128,16-17-2656,0 17 1441</inkml:trace>
  <inkml:trace contextRef="#ctx0" brushRef="#br0" timeOffset="502472.0161">12045 6726 11392,'-16'0'4224,"16"0"-3297,-16 0-255,16 0 480,0 0-768,0 0 352,16 16-448,0-16 0,16 0-192,-16 0 0,16 0-32,0 16-64,0-16 32,-16 16-128,16 0 64,0 16 160,0-16-64,-16 16-96,0 0 0,0 16 32,-16-16 0,0 16 64,-16 0-32,0-16 128,-16 0-96,0 16-96,0-16 0,-16-16 32,16 0 0,0 0 64,16-16-32,0 0 192,16-16-128,0 0 192,0-16-192,16 16 448,0 0-288,16 0 384,-16 0-384,16 32 32,0-16-192,-16 32 0,0-16-32,16 0-64,-16 0 32,16 0-3360,0 0 1824,-16 0-6431,16-16 4447</inkml:trace>
  <inkml:trace contextRef="#ctx0" brushRef="#br0" timeOffset="503107.0137">12828 6886 8384,'-16'-16'3104,"16"16"-2400,-16 0-224,0 0 1440,0 0-1152,0 16 831,16 0-927,-16 16 128,0 0-480,0 16 160,0 0-256,16 0-64,0-16-96,0 16-64,16-32 32,0 16-32,16-16 0,0-16 192,0 0-96,0 0 96,0-16-96,0 0-64,-16-16 0,0 0-32,0-16 0,-16-16 0,0 0 0,0-16 64,0 32-32,-16 0-32,16 0 32,-16 48 32,0-16-32,16 32 320,-16 16-160,32 0-192,-16 16 0,16 0 192,16 0-96,-16 0-256,16 0 96,0 0-4991,-16 0 2751</inkml:trace>
  <inkml:trace contextRef="#ctx0" brushRef="#br0" timeOffset="504092.3979">13467 6790 8480,'-16'-32'3136,"16"32"-2432,-16 16-224,16-16 1952,-16 16-1440,16 16 511,-16 0-895,0 0 224,16 16-512,-16 16 128,16-16-288,0 0 0,0 0-96,0-16 96,0-16-96,16 0 128,-16 0-128,0 0-32,16-16 0,0-16 224,-16 0-128,16-16-32,-16 0-64,16-32-128,-16 16 64,16-32 160,-16 32-64,0-16-160,0 16 32,0 16 256,0 16-128,-16-16 128,32 32-96,-16-16-64,0 32 0,16-16-128,0 16 64,0 16-32,16 16 0,0 0 64,-16 0 0,16 0 192,-16 16-96,16-16-448,-16 0 160,-1-16 96,1 0 64,-16 0 32,0-16 0,-16 0 1056,1 0-576,-17 0 704,-16 0-672,16-16-128,-16 0-224,0-16-1376,16 16 640,0-16-6048,0 0 3681</inkml:trace>
  <inkml:trace contextRef="#ctx0" brushRef="#br0" timeOffset="504371.9886">13914 6726 13216,'0'-16'4895,"0"16"-3807,-16 0-320,0 0 1440,16 16-1376,0 0 576,0 0-832,16 0 160,0 16-416,16 0 160,0 16-256,0-16-64,16 16-96,0 0-64,16-16 32,-16 16-1312,0 0 704,0-16-3232,0-16 2144</inkml:trace>
  <inkml:trace contextRef="#ctx0" brushRef="#br0" timeOffset="504592.5111">14362 6662 13472,'-48'16'4991,"48"-16"-3903,-32 16-288,0 16 1760,16 0-1568,-48 32 576,16-16-928,-16 32-64,16-16-384,0 0-96,16 0-64,0-16-3008,16 0 1632</inkml:trace>
  <inkml:trace contextRef="#ctx0" brushRef="#br0" timeOffset="509826.6623">8403 7526 4736,'-16'0'1760,"16"0"-1376,0 0-96,0-16 1088,0 16-800,0 0 1248,0 0-1024,0-16 992,16 16-992,-16-16 352,16 16-672,0-16-1,0-16-287,16 0 96,0 0-160,16-16 352,0 16-256,0-16-32,-16 0-128,16 0 288,0 0-160,-16-16 256,0 16-256,16-15-32,-16 15-96,0 0 32,16 0-64,-16 0-32,0 16 32,0-16-32,-1 16 0,1 0 0,0 0 0,0 0 128,0 0-64,0-16-160,0 32 32,-16-16 320,16 16-160,-16-16 128,0 16-128,0-16 160,0 16-160,-16-16 320,0 16-224,-16 0 320,0 16-288,0-16 224,0 16-224,-16 16-352,0-16 64,0 16 160,0 0-64,16 0-64,0 0 0,-16 0 96,32 0-32,-16-16-32,16 16 32,0-16-32,0 0 0,16-16-160,0 16 96,16-16-32,16 0 32,-16 0 0,16-16 0,0 16 64,-16 0 0,16 0 64,-16 16-32,-16 0 320,16 0-160,-32 32 512,0 0-384,0 0 224,-16 0-320,0 16-128,0-16-64,0 0-736,0-16 384,0 0-2496,16 0 1568,0-32-5439,32 16 3743</inkml:trace>
  <inkml:trace contextRef="#ctx0" brushRef="#br0" timeOffset="510177.1277">9793 6071 10464,'-16'32'3872,"16"-32"-3008,-32 32-224,16 0 1823,16-16-1471,-16 32 736,0-16-1024,16 16-128,-16-16-352,16 0 0,16 0-128,0-16 0,0 0-32,16-16 32,-16 0-64,16-32 128,0 16-96,0-32-96,0 16 0,-32-16 800,16 0-416,-32 0 832,0 16-672,-32 0 320,16 0-480,-16 0-256,16 16-96,-16 16-160,32 16 96,-16 0-2784,0 32 1568</inkml:trace>
  <inkml:trace contextRef="#ctx0" brushRef="#br0" timeOffset="591883.9361">9330 8100 8896,'-16'0'3296,"16"16"-2560,-16-16-224,16 0 1216,0 16-1056,-16 16 639,16 0-767,-16 16 288,0 16-512,0 0 192,0 0-288,0 0-64,0-16-96,0 0 96,16 0-96,0-16-32,0-16 0,0-16 736,0 0-416,0-16-64,16 0-192,-16-32-96,16 0 32,0-32-32,0 16 0,-16-32 64,16 32-32,-16 0-96,16 16 32,-16 0 32,0 32 0,16-16 0,-16 32 0,16-16 64,-16 16-32,16 16-32,16 0 32,-16 16-256,16 16 128,0 0 256,0 32-96,0-16 0,-16 0-32,16 0-32,-16-16 0,0 0-224,-1 0 128,1-16 192,-16 0-64,-31 0 768,15-16-416,-16 0 736,-16-16-640,0 0 0,0-16-320,-16 16-928,16-16 384,16 0-4896,16 16 2881</inkml:trace>
  <inkml:trace contextRef="#ctx0" brushRef="#br0" timeOffset="592184.12">9681 8308 12896,'-16'-32'4767,"16"32"-3711,0 0-288,-16 0 1184,32 0-1216,-16 0 544,0 16-736,16 16 192,16-16-448,0 16 192,0 16-256,16-16-128,0 16-64,16-16 96,0 16-64,-32 0-1024,16-1 544</inkml:trace>
  <inkml:trace contextRef="#ctx0" brushRef="#br0" timeOffset="592464.3541">10225 8340 11808,'-32'0'4352,"32"0"-3361,-32 32-287,16-16 1856,0 16-1536,-32 0 800,0 0-1088,-16 16-64,16 16-384,-16-16-192,16 0-64,0 16-32,32-16 0,-16-16-2624,32 0 1440,0-16-8543,16-16 5407</inkml:trace>
  <inkml:trace contextRef="#ctx0" brushRef="#br0" timeOffset="592664.756">10464 8469 12288,'0'0'4575,"0"0"-3583,16 0-256,0 0 1792,0 0-1536,16 0 224,0 0-736,16-17-224,-16 34-160,16-17 0,-16 0-64</inkml:trace>
  <inkml:trace contextRef="#ctx0" brushRef="#br0" timeOffset="592863.7068">10416 8820 12800,'32'0'4735,"-32"0"-3679,64-16-288,-16 16 352,0 0-768,0-17 0,16 17-224,-16 0-2624,0 0 1344</inkml:trace>
  <inkml:trace contextRef="#ctx0" brushRef="#br0" timeOffset="593932.178">11071 8597 6656,'-16'0'2464,"16"0"-1920,0-17-160,0 17 1632,0-16-1184,0 16 1280,0 0-1216,0 0 1375,0 0-1279,0-16 352,0 16-800,0 0 192,0 0-448,0 0 0,16 0-192,0 0 0,16 0-32,-16 0-128,0 16 32,0-16 32,0 0 0,-16 0 192,16 0-96,-32 16 256,16-16-224,-16 0 1088,0 17-672,0-17 96,-16 0-352,16 0-64,-16 0-128,16 0-64,0 0 0,0 0-480,16 0 256</inkml:trace>
  <inkml:trace contextRef="#ctx0" brushRef="#br0" timeOffset="594432.565">11662 7956 9216,'0'0'3424,"0"0"-2656,-16 0-224,16 0 1824,0 0-1409,0 0 513,16 16-864,-16 0 480,16 0-608,-16 0 384,16 16-512,-16 16-32,0 0-192,16 16-160,0 0 0,16-16 224,0 0-96,0-16 96,0-16-96,0 0 864,0-16-544,-16-16 544,16 0-544,-16-32 128,16 16-320,-16-48 128,16 32-192,-16-16 128,0 16-160,-16 0 64,16 16-96,-16 0-256,0 16 64,0 16-2720,0 0 1568</inkml:trace>
  <inkml:trace contextRef="#ctx0" brushRef="#br0" timeOffset="594632.8885">12350 8483 14368,'0'0'5343,"0"0"-4159,-17 32-352,17-15 704,0-17-1024,0 16-64,0-16-288,-16 16-128,16-16 0,16 0-3840,-16-16 2080</inkml:trace>
  <inkml:trace contextRef="#ctx0" brushRef="#br0" timeOffset="594785.7582">12221 8212 10560,'-16'0'3904,"16"0"-3040,16 17-224,1-17 351,-1 0-671,0 0-64,0 0-160,16 0-6783,16 0 3679</inkml:trace>
  <inkml:trace contextRef="#ctx0" brushRef="#br0" timeOffset="595202.1677">12365 7749 11296,'-16'0'4192,"16"0"-3264,0 0-257,0 0 545,0 0-800,0-16 256,16 16-384,-16-16 96,16 16-224,0-16-64,0 16-64,0-16-32,0 16 0,16 0-160,-16 16 96,16-16-32,0 16 32,-16 16 64,16-16 0,-16 16 0,0 0 0,-16-16 128,-16 16-64,0 0 32,0-16-32,0 16-128,-16-16 32,0 0 96,0 0-32,0 0 960,16-16-544,0 0 480,0 0-576,0 0 128,16-16-320,16 16 128,0 0-160,16 0-64,-16 0-32,32 0-256,-16 16 128,0-1-3904,0 1 2176</inkml:trace>
  <inkml:trace contextRef="#ctx0" brushRef="#br0" timeOffset="595501.8716">11374 8707 12704,'-16'16'4703,"16"-16"-3647,48 0-288,-16 0 1184,16 0-1216,32 0 1056,0 0-1056,32-16 288,16 0-640,15 16 0,-15-16-224,0 0-96,0 16-32,-32 0-1376,0 0 736,-16 0-2368,-32 0 1664</inkml:trace>
  <inkml:trace contextRef="#ctx0" brushRef="#br0" timeOffset="705572.0668">13147 8372 9984,'0'0'3680,"0"16"-2848,0-16-256,0 0 2079,0 0-1567,16 16 640,0-16-1024,16 0 352,-16 0-608,16 0-32,16 0-256,0-16-224,-16 16 0,16-16-2848,0 16 1568,-16-17-5631,0 34 3903</inkml:trace>
  <inkml:trace contextRef="#ctx0" brushRef="#br0" timeOffset="705772.3169">13131 8756 12896,'16'0'4767,"-16"0"-3711,32-16-288,-16 16 1056,0 0-1152,32-16 0,-16 16-416,16-17-96,0 17-96</inkml:trace>
  <inkml:trace contextRef="#ctx0" brushRef="#br0" timeOffset="945389.2543">13787 7636 3232,'-16'-16'1184,"16"16"-896,0 0-96,-16 0 672,16 0-512,-16 0 896,0 16-672,-16-16 192,16 0-448,-16 0-32,16 0-192,-32 0-192,16 0 32,-16 0 96,0 0 0,0 16-96,-16-16 32,16 0 512,0-16-256,-15 16 128,15 0-224,-16 0 352,16 0-256,-16 0 32,-16 0-160,16 0-64,0 0 0,0 0-128,0 0 64,16-16 32,-15 0 0,15 16 64,-16-16-32,16 0 256,-16 16-160,-16-16 256,16 16-256,0 0 32,0 0-96,0-16-192,17 16 64,-17-16 32,0 16 32,16-16-96,-16 0 64,0 0 96,0 16-32,-16-16-96,0 16 32,0 0 32,1 0 0,15 0 0,-16 16 0,0-16 64,-16 0-32,0 16-32,0 0 32,16-16-32,-15 16 0,15 0 0,0 0 0,-16-16 0,0 16 0,16 0 64,-16 0-32,1 0-32,15 0 32,0 0-32,-16-16 0,16 16 0,0-16 0,-16 16 0,16-16 0,1 16 64,-1 0-32,0-16 64,0 16-64,16-16-32,-16 16 32,0 0 32,16 0-32,0 0-96,17 0 32,-1 0 160,0 0-64,0 16-32,16-16 0,16 0-32,-16 16 0,16-16-160,0 32 96,0-16 32,16 0 32,-16 15 64,16 17-32,0 0-32,0 0 32,0 0 96,0 0-64,0 0 544,0 0-352,0 16 192,0 0-288,0 0-224,0 15 32,-16-15 128,16 0-32,-16 0-32,16 0 0,-16 0-192,16-16 96,-16 0 160,16 16-32,0-17-32,0 1 0,-16 0 384,16 0-224,0-16-96,0 0-32,0 0 0,0 0-32,0-16 64,0 0-64,16 0-96,-16-16 32,32 0 160,-16 0-64,16 0 480,0-16-321,16 0 129,16 0-224,0 0 0,0-16-64,15 16 160,-15 0-128,16-16-160,0 0 0,16 16 32,16-16 32,-16 0 64,15 16-32,-15-16-96,-16 16 32,16-16 160,0 16-64,0-16-160,0 16 32,15 0 32,-15 0 32,-16 0 128,16-16-64,16 16-96,-16 0 0,0 0 32,15 0 0,-15 0-160,-16 0 96,16 0 160,0 0-32,0-16 320,16 16-192,-17 0-256,17 0 32,-16 0 64,0-16 0,16 16-160,0 0 64,15-16 96,-15 0 0,0 16-32,0-16 32,16 0 32,-1 0-32,1 16 192,-16-16-128,16 0 32,0 0-64,0 0-256,-1 16 96,1-16 96,-16 0 32,0 0-32,0 0 32,-1 16 32,1 0-32,-16 0-32,-16 0 32,16 16-128,-16-16 64,0 0 160,0 16-64,-1-16 32,17 0-32,0 0 32,0 0-64,-16 0-160,-16 0 64,0 0 96,0 16 0,-1-16-32,17 0 32,0 0 160,0 0-96,0 0 32,0 0-64,0-16-64,0 16 32,-1-16-32,1 16 0,16-16 256,-16 16-128,16-16 32,-16 16-96,0-16 32,0 0-64,-1 0-32,17 0 32,0 0-32,0 0 0,16 0 0,-32 0 0,0 0 0,-17 1 0,1 15 0,0-16 0,0 0 64,0 0-32,-16 0-96,16-16 32,-16 16 576,16 0-288,-32-16 32,16 16-160,-16-16 128,-16 0-160,16 0-32,-32-16-32,0 0-32,0 0 0,0-16 192,0 0-96,0-16-96,0 16-32,-16 1 96,16 15-32,-16-16 64,16 16-64,-16-16-32,0 0 32,0 0-32,0 16 0,16-16 64,-16 0-32,0 16-96,0 0 32,0 16 32,0 0 0,0 1-96,0-1 64,0 16 96,-16-16-32,0 16-32,0 0 32,0 0-32,0 16 0,0-16 0,0 16 0,-16-16 0,16 0 0,-16 16 0,-16-16 0,17 16 0,-33-16 0,0 16 0,-16 0 0,16 0 64,0 0-32,0-16-96,0 0 32,-15 16 32,15-16 0,-32 0 192,32 0-96,-16 0 32,16 0-64,0 0-64,-15 0 32,15 0 160,-16 0-96,0 0-160,16 0 0,0 0 96,0 16 0,0-16 64,-15 0-64,15-16-32,0 16 32,-16 0-128,0 0 64,32 0 160,-16 0-64,0 16 128,1-16-128,-1 16-32,0 0 0,-16-16-128,16 16 64,0 0 32,16 0 0,-16 0 128,17 0-64,-17-16 128,0 16-128,0 0 32,0 0-32,-16 16-128,32-16 32,0 0-192,16 0 128,1 16-3680,15-16 2048,32 0-8383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59:44.437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207 638 8800,'16'0'3264,"-16"0"-2528,32-16-224,-32 16 1856,32 0-1409,0-16 737,-16 16-992,16 0 288,0-16-544,0 16-192,16 0-160,0 0 128,0-16-128,16 16-384,0 0 160,0 16-3136,0-16 1793,-32 16-5121,16-16 3712,-32 16-1056</inkml:trace>
  <inkml:trace contextRef="#ctx0" brushRef="#br0" timeOffset="-280.5316">320 830 6976,'0'32'2592,"0"-32"-2016,0 32-160,0 0 1024,16-16-864,-16 31 960,0-15-864,0 32 640,0-16-769,0 32-191,0 0-224,-16 0-32,16-16-64,-17-16-32,17 16 32,0-32-2015,-16 0 1087,16-64-3104</inkml:trace>
  <inkml:trace contextRef="#ctx0" brushRef="#br0" timeOffset="219.3081">287 1118 8960,'0'0'3328,"16"0"-2592,0 0-192,0 0 1952,16 0-1473,0-16 641,16 0-960,0 0-288,0 0-256,16-1-416,0-15 160,0 16-4479,-16 0 2495</inkml:trace>
  <inkml:trace contextRef="#ctx0" brushRef="#br0" timeOffset="7724.2558">1406 447 4736,'0'0'1760,"16"-16"-1376,-16 0-96,0 16 1248,0 0-896,0 0 704,0 0-768,0-16 544,0 0-640,-16 16 320,16 0-480,-16-16 256,16 0-320,-16 16 352,0 0-352,0-16 160,16 16-256,-16 0 415,0 0-319,0 0 160,0 16-256,0-16 128,0 0-160,0 16 224,16 0-224,-16-16 256,16 16-256,-16 0 96,16-16-128,-16 16 352,16 0-224,0 0 32,0 16-160,0-16 160,0 16-160,0-1 32,16 17-64,-16-16-64,16 16 32,-16-16 96,0 0-64,16 0-96,0-16 0,-16 16 160,16-16-64,-16 0-32,0 0 0,0-16-1952,0 16 1056</inkml:trace>
  <inkml:trace contextRef="#ctx0" brushRef="#br0" timeOffset="7903.6238">1070 719 8960,'-16'-16'3328,"16"16"-2592,0 0-192,16 0 2016,-16 0-1505,0 0 993,16 0-1184,0 0 0,0 0-512,16-16-288,0 16-64,0-16-1216,0 0 672</inkml:trace>
  <inkml:trace contextRef="#ctx0" brushRef="#br0" timeOffset="8424.6892">1534 591 7296,'0'-16'2720,"0"16"-2112,0 16-192,-16-16 1568,16 0-1184,-16 0 800,0 16-928,0-16 191,0 16-511,0-16 96,0 16-288,0-16 128,16 16-160,-16-16 0,0 16-64,16 0 160,0-16-128,0 16-160,16-16 0,-16 0-32,16 0 32,0 15 128,0-15-32,16 16-160,0 0 64,0 0 96,0 0 0,0-16-800,0 16 416,-16 0 0,0 0 224,0 0 160,-16 0 0,-16 0 1024,0-16-544,-16 16 544,0 0-608,0-16-256,16 0-96,-16 16-672,16-16 320,16 0-5535,-16 0 3199</inkml:trace>
  <inkml:trace contextRef="#ctx0" brushRef="#br0" timeOffset="10026.0533">1822 973 7552,'0'0'2816,"0"0"-2208,0 0-160,0 0 672,0 0-704,-16 0 480,16 16-544,0 1 32,-16-1-224,16-16 32,-17 32-96,17-32-2176,0 16 1152</inkml:trace>
  <inkml:trace contextRef="#ctx0" brushRef="#br0" timeOffset="10673.2884">1965 878 7968,'0'0'2944,"0"0"-2272,-16 16-192,16 0 640,0 0-704,-16-1-96,16 1-192,0 0-32,-16 0-64,16-16-32,0 16 32,0 0-192,0-16 96,0 0-448,0 0 256,16-16 128,-16 0 96,0 0-64,16 0 64,-16 0-32,16 1 0,-16-17 64,16 16 0,-16 0 128,16 16-64,0-16-96,-16 16 0,16 0 32,-16 0 0,0 0 192,0 16-96,0 0 192,16 0-192,-16 0-32,0 0-32,0-1 32,0 1-32,0-16-96,16 0 32,-16 0 96,0 0-32,16-16-32,0 16 32,0-31 96,0 15-64,0 0 896,0-16-544,16 16 895,-16 16-735,-16-16 672,16 16-704,-16 0 224,16 16-448,-32 0-256,16 16-64,0-16 128,0 0-64,0 15-1728,16-15 928,-16 0-3263,16-16 2271</inkml:trace>
  <inkml:trace contextRef="#ctx0" brushRef="#br0" timeOffset="11026.678">2380 862 7456,'0'0'2784,"0"0"-2176,-16 0-160,0 0 1952,16 16-1408,0 0 991,-16 0-1119,16 0-224,-16-1-384,16 1-160,16 16-64,-16-32 32,0 32-32,16-32 64,0 0-64,0 0-640,-16 0 320,16 0-320,0-16 352,-16-16 160,16 16 64,-16-31 32,0 15 0,0 0 608,0 0-320,-16 16 736,16 0-576,0 16 416,0 16-512,0 0 32,0 0-224,0 0-96,16 16-32,0 0-32,16-16 0,-16 15-1504,0-15 832,16 0-4095,-16 0 2655</inkml:trace>
  <inkml:trace contextRef="#ctx0" brushRef="#br0" timeOffset="11242.2763">2604 782 7872,'-16'-16'2944,"16"16"-2304,16 32-160,-16-32 2272,0 16-1600,0 0 927,16 0-1183,0 0-256,0 0-384,0 0-224,0 0-64,0 0-736,16 15 384,-16-31-3743,16 16 2239</inkml:trace>
  <inkml:trace contextRef="#ctx0" brushRef="#br0" timeOffset="11442.6347">2828 766 10880,'-32'16'4032,"32"-16"-3136,-48 48-257,16-32 1569,16 0-1344,-16 16 416,16 15-736,-16-15-416,0 0-96,16-16-1600,0 16 864</inkml:trace>
  <inkml:trace contextRef="#ctx0" brushRef="#br0" timeOffset="12373.7297">64 319 7136,'-16'0'2656,"16"0"-2080,-16 0-160,16 0 1216,0 0-992,-16 0 640,16 16-736,0-16 768,0 0-737,-16 0-95,32 0-288,-16 0 288,16 0-256,16-16 224,0 16-224,32 0-64,-16-16-96,16 16-64,0-16 32,0 0-128,0 0 64,-1 1 384,1-1-192,-16-16 128,0 16-160,16 0-64,-32 0-32,0 0-32,0 16 0,-16-16 192,16 0-96,-16 16 736,-16 0-448,-16 0 512,0 0-480,0 0 544,-16 0-544,0-16 0,0 16-256,0-16-160,16 16-32,-16-16-384,32 0 192,0 0-4160,0 0 2368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00:48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224 463 7136,'-16'-16'2656,"16"16"-2080,0 16-160,0 0 1984,0-16-1408,0 0 1152,0 16-1249,0 16 577,0 0-832,0 16 192,16 0-480,-16 16 224,0 16-320,-16 0-64,16-1-128,0 1-64,0-16 32,0-16 32,0 0-32,-16-16-736,16 0 416,0-16-2112,-16-16 1344,-1-32-4319,17 0 3007</inkml:trace>
  <inkml:trace contextRef="#ctx0" brushRef="#br0" timeOffset="246.8376">0 416 11712,'16'0'4352,"-16"0"-3393,16 0-255,16-16 1024,-16 16-1088,16 0 800,0-16-832,0 0 288,16 16-512,16-16 0,0 16-224,0-17-96,16 17-32,-16 0-1088,0 17 576,0-17-2624,-16 16 1728</inkml:trace>
  <inkml:trace contextRef="#ctx0" brushRef="#br0" timeOffset="462.279">224 768 11552,'0'16'4288,"0"-16"-3361,0 0-223,16 0 1984,-16 0-1600,32 0 640,-16 0-1024,32-16 0,0 16-416,0-32-192,16 32-32,16-33-1472,-16 17 768</inkml:trace>
  <inkml:trace contextRef="#ctx0" brushRef="#br0" timeOffset="1000.6659">1231 96 4992,'-16'-32'1824,"16"32"-1408,-16-16-128,0 0 1824,0 16-1216,0-16 928,0 16-1088,-16-16 544,16 16-768,0 0 384,-16 0-544,16 0 319,0 0-383,0 16 768,0 0-608,0 16 576,16 0-576,-16 0 32,16 32-288,0-16 256,0 16-256,0 0 256,16-16-256,0 16-96,-16-16-64,16 0-32,0 0 0,0-16-448,0 0 256,-16-16-2240,0-16 1344,0 0-4063,0 0 2911</inkml:trace>
  <inkml:trace contextRef="#ctx0" brushRef="#br0" timeOffset="1131.5721">751 400 9984,'0'17'3680,"0"-17"-2848,48 0-256,-16 16 895,0-16-927,0 0-224,16 16-192,0-16-832,0 0 384</inkml:trace>
  <inkml:trace contextRef="#ctx0" brushRef="#br0" timeOffset="1600.1969">1422 432 10048,'0'0'3712,"0"0"-2880,-16 0-224,16 0 927,0 0-959,-16 0 480,0 0-608,-16 0 96,32 0-320,-32 0 64,16 16-160,-16-16-128,16 0-32,0 16 96,0-16-32,16 16-96,-16-16 32,16 16 96,0-16-32,16 0-96,-16 16 32,32-16-32,0 16 0,0-16 64,0 16 0,0 0-512,0 0 288,-16-16 224,16 16 32,-32 0-64,16 0 0,-32 0 512,16-16-256,-16 16 320,-16-16-288,0 16-160,16-16-32,-16 16-2816,16-16 1504</inkml:trace>
  <inkml:trace contextRef="#ctx0" brushRef="#br0" timeOffset="2016.1719">1631 687 6976,'0'0'2592,"0"0"-2016,0 0-160,0 0 2016,0 16-1408,-16 0 800,16 0-1089,-16 0-255,16 0-320,-33 0-192,33 16 0,-16-16-4479,0 0 2463</inkml:trace>
  <inkml:trace contextRef="#ctx0" brushRef="#br0" timeOffset="2582.5267">1742 592 8128,'-16'16'3008,"16"-16"-2336,0 16-160,-16-16-32,16 16-352,0-16 256,0 16-256,-16-16-32,32 0-64,-16 0 32,0 0-32,0-16-32,0 16 32,16-16 32,-16 0-32,16 0-96,0 16 32,0-16 32,0 0 0,0 0 480,0 0-256,0 16 480,0 0-416,-16 0-64,0 0-128,0 16 0,16 0-64,-16 0-32,0 0 32,-16-16 96,16 16-64,0 0-32,0 0 0,0-16-128,0 0 64,0 0 160,16 0-64,-16-16-32,16 0 0,16-16-32,-16 16 0,0 0-160,0 0 96,0 0 799,0 0-383,-16 32 896,16-16-672,-16 16-224,0 0-224,0 16-320,0-16 96,0 0-2847,16 16 1599</inkml:trace>
  <inkml:trace contextRef="#ctx0" brushRef="#br0" timeOffset="2900.6372">2221 544 8384,'-32'16'3104,"32"-16"-2400,-16 32-224,0-16 1088,16 0-960,0 0-96,16 0-320,-16 0-96,0 0-32,16-16-64,0 16 32,0-16-896,0 0 480,1-16-960,-1 16 736,0-16 96,-16 0 320,0-16 352,16 0-96,-32 0 0,16 0-32,0 0 864,0 16-480,-16 16 256,16 0-384,0 0-192,0 16-32,0 0-704,16 0 352</inkml:trace>
  <inkml:trace contextRef="#ctx0" brushRef="#br0" timeOffset="3116.9538">2396 496 8896,'0'16'3296,"0"-16"-2560,16 16-224,-16 0 1056,0 0-960,17-16-32,-1 16-352,0 0-384,16-16 96,-16 17-2528,16-17 1408</inkml:trace>
  <inkml:trace contextRef="#ctx0" brushRef="#br0" timeOffset="3284.7641">2716 416 8544,'-32'16'3168,"32"-16"-2464,-32 48-192,0-32 1696,16 0-1312,-16 0 831,0 16-991,-16 0-256,32 0-320,-16-16-1472,16 16 736,0-16-7039,16 16 4191</inkml:trace>
  <inkml:trace contextRef="#ctx0" brushRef="#br0" timeOffset="3680.2136">2796 944 8800,'0'-17'3264,"0"17"-2528,16 0-224,-16 0 2464,16 0-1729,0 0 865,0 0-1280,0 0 256,16 0-640,0 0-192,0 0-160,0-16-224,0 16 64,-16 0-3968,16-16 2177</inkml:trace>
  <inkml:trace contextRef="#ctx0" brushRef="#br0" timeOffset="3864.1072">2812 1231 12544,'0'16'4639,"0"-16"-3583,48 0-320,-32 0 576,16 16-864,0-32-32,0 16-256,0 0-4416,0-16 2305</inkml:trace>
  <inkml:trace contextRef="#ctx0" brushRef="#br0" timeOffset="5086.3257">3163 1487 5568,'-16'16'2048,"16"-16"-1568,0 16-160,0-16 736,0 0-640,0-16 544,16 16-544,0-16 544,0 16-544,0-32 224,0 0-384,0 0 64,16 0-192,0-32-64,0 32-32,0-48 32,0 32-32,0-32-160,-16 16 64,16 0-320,0 16 224,-16 0-96,0 0 160,-16 16 64,16 16 32,-32 16 544,16 0-288,0 32 128,-16 0-256,0 16-64,16 0-32,-16 0 384,0 16-224,16-16 256,0-16-224,0 0-128,0 0-64,0-16 160,16 0-96,0-32 32,0 16-64,0-32 31,16 0-63,-16-16-95,16 0 31,-16 0-32,16 0 0,-16 16 959,0 0-479,0 16 1248,-16 32-928,0 0 128,0 16-512,0 16-224,0 16-64,-16-16-288,16 0 128</inkml:trace>
  <inkml:trace contextRef="#ctx0" brushRef="#br0" timeOffset="5482.517">3962 1087 11808,'-32'0'4352,"32"0"-3361,-16 16-287,0 0 672,0-16-896,0 16 288,0 0-448,-16 0-192,32 0-64,-32 0 64,32 0-64,-16 0-96,16 0 0,-16-16-32,16 0 0,16 0 192,0 16-64,0-16-96,16 0 0,0 0 96,0 0-32,16 0-736,-16 0 416,0 16-64,0 0 224,-16-16 224,0 16-32,-32 0 128,0-16-128,0 32 320,-16-16-192,0-16-192,0 16 0,0 0-2176,16-16 1152</inkml:trace>
  <inkml:trace contextRef="#ctx0" brushRef="#br0" timeOffset="6002.9082">4218 497 12800,'16'-16'4735,"-16"16"-3679,16 0-288,0 0 1472,16 0-1376,-16 0 576,16 0-864,16-16-256,-16 16-192,32 0-128,-16 0 32,32-17-896,-16 17 480,-16 0-2720,16-16 1696,-16 16-6111,-16-16 4159</inkml:trace>
  <inkml:trace contextRef="#ctx0" brushRef="#br0" timeOffset="5818.3518">4410 624 13120,'-16'0'4863,"16"0"-3775,0 32-320,0-16 736,0 0-992,0 32 416,0 0-544,0 16 288,0 0-384,0 0 128,-17 0-256,17-16-64,0 0-64,0-16-1440,17 0 768,-17-32-3776,16 16 2465</inkml:trace>
  <inkml:trace contextRef="#ctx0" brushRef="#br0" timeOffset="6202.996">4313 769 12544,'-16'16'4639,"16"-16"-3583,32 16-320,-16-16 1216,0 0-1216,16-16 288,0 16-640,16-16-224,0 0-96,0 0-768,0-1 384,0 1-6655,0 16 3839</inkml:trace>
  <inkml:trace contextRef="#ctx0" brushRef="#br0" timeOffset="6703.069">4984 400 9376,'0'0'3488,"0"0"-2720,0 16-192,0-16 1504,0 32-1249,0-16 801,0 16-960,-16 0 64,16-16-448,-16 16-256,16-16-32,0 0 128,0 0-64,0-16-32,0 0 0,0-16-192,0 16 96,16-32-192,-16 0 160,16-16-320,-16 0 256,16 0-32,-16 16 128,16 0 0,-16 16 0,16 16 256,0 16-96,-16 0 96,16 0-96,-16 16-128,16 0 0,0-16-2784,0 16 1537</inkml:trace>
  <inkml:trace contextRef="#ctx0" brushRef="#br0" timeOffset="6883.1205">5177 272 13696,'0'48'5087,"0"-48"-3967,-33 64-288,33-32 736,0 0-1024,-16 0-64,16 0-320,-16 0-192,16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00:56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64 223 5568,'0'0'2048,"-16"0"-1568,16 17-160,-16-17 1504,16 0-1056,0 0 1184,-16 0-1120,16 0 1248,0 0-1185,-16 0 929,32 0-1088,-16 0 640,16 0-832,0 0 96,0 0-384,32 0-160,-16 0-64,32 0 32,-16-17-32,16 17-512,0-16 256</inkml:trace>
  <inkml:trace contextRef="#ctx0" brushRef="#br0" timeOffset="237.9317">48 448 11040,'0'0'4096,"0"0"-3168,16 0-289,-16 0 993,32 0-1024,0 0 544,0 0-672,32-17-192,-16 17-192,16 0-96,-16 0 32</inkml:trace>
  <inkml:trace contextRef="#ctx0" brushRef="#br0" timeOffset="637.4727">656 32 9728,'-32'-16'3584,"32"16"-2784,-32 0-224,16 0 1375,0 0-1183,0 0 192,-16-16-576,16 16 160,-16 0-288,16 0-160,0 16-32,0-16-160,0 16 64,16 0 32,16-16 0,-16 16 64,32 0-32,0 0-96,0 16 32,0-16 32,0 0 0,16 16-96,-16 0 64,16 0 32,-16 0 0,0-16 64,0 16-32,-1 0-96,1 0 32,-32-16 672,0 16-384,-16 0 1344,0 0-896,-15 0 800,-1 16-864,0-17-416,0 1-160,0 0-352,32-16 160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00:59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16 8224,'0'0'3040,"0"0"-2368,-16 0-160,0 0 1728,16 0-1312,-16 16 703,0 0-959,0 16 384,0 0-608,0 16 96,0-16-288,16 16-96,-16 0-96,16 0-64,16-16 32,-16 0 32,16 0-32,0-16 128,16-16-96,-16 0 32,16-16-32,-16-16-128,16 16 32,-16-32 160,-16 16-64,0-16-32,0 0 0,0 16-128,-16-16 64,0 32 224,0 0-96,16 0-32,-16 32-32,16 0 96,0 0-64,0 32 32,16-16-32,0 0-64,16 16 32,0-16-480,0 16 256,0-16-2944,16-16 1728</inkml:trace>
  <inkml:trace contextRef="#ctx0" brushRef="#br0" timeOffset="179.4657">463 224 10816,'0'16'4000,"0"-16"-3136,0 16-224,0 0 1631,16-16-1375,0 32 640,0-16-928,0 0-192,16 16-256,0 0-64,-16 0-32,16 0-2016,0 0 1056</inkml:trace>
  <inkml:trace contextRef="#ctx0" brushRef="#br0" timeOffset="400.3841">736 288 11968,'-32'16'4416,"32"-16"-3425,-32 16-287,0 0 1664,16 0-1440,-16 16 192,0-16-672,0 32-224,0-16-128,0 0-224,0 16 64,16-16-3200,16-16 1760</inkml:trace>
  <inkml:trace contextRef="#ctx0" brushRef="#br0" timeOffset="700.3508">927 112 11552,'0'0'4288,"0"0"-3361,-16 17-223,16-17 2080,16 0-1664,-16 0 736,32 0-1088,-16 0-32,16 0-416,16 0-128,-16 0-128,0-17-320,0 17 128,16 0-2688,-16 0 1536,-16 0-7231,0 0 4767</inkml:trace>
  <inkml:trace contextRef="#ctx0" brushRef="#br0" timeOffset="900.8626">1055 320 13792,'0'0'5119,"0"0"-3999,48 0-288,-16 0 960,-16 0-1152,32 0-128,-16 17-320,0-17-1056,0 0 448,0 0-8223,-16 16 4767</inkml:trace>
  <inkml:trace contextRef="#ctx0" brushRef="#br0" timeOffset="2683.1146">1470 560 6144,'0'0'2272,"0"-16"-1760,0 16-160,0 0 2208,0-16-1472,16 0 1408,-16 16-1441,16-32 225,-16 16-768,16-16 192,0 16-416,16-16 0,0 0-192,-16 0-64,16-16 0,0 16 32,0-16-32,-16 16-96,16-16 32,-16 16 160,0 0-64,-16 0-96,16 16 0,-32 16 96,16 16-32,-16 0 192,16 0-128,-16 16 96,0 16-96,16-16-128,-16 0 0,16 0 96,0-16-32,-16 16 64,16-16-64,16-16 128,-16 16-96,16-16-96,0-16 0,0 0-32,16 16 0,-16-32 128,0 16-32,16-16 416,-16 16-256,-16 0 608,16 16-416,0 0 160,-16 0-320,16 16 128,-16 0-192,16 16-128,-16-16-64,16 16 32,-16 16 0,0-16-1280,0 0 704,16-16-3232,0 16 2144</inkml:trace>
  <inkml:trace contextRef="#ctx0" brushRef="#br0" timeOffset="3081.4679">2238 272 11712,'-16'0'4352,"16"0"-3393,-16 0-255,16 16 1024,0-16-1088,-16 16 576,0 0-704,16-16-64,-16 16-288,-1-16-96,17 16-32,-16-16-32,0 16 0,16-16 64,-16 0-32,16 16 64,0-16-64,0 0-160,0 0 64,0 16 32,16-16 32,0 0-96,0 16 64,-16 0-32,33-16 0,-17 16 0,0 16 0,-16-16 128,16 0-32,-16 16-32,-16-16 32,16 0 384,-16 0-224,0 0-96,-17 0-32,17-16-576,0 0 288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01:03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31551 13579 7232,'-16'-16'2656,"16"16"-2048,0 0-192,0-16 1920,0 16-1376,0 0 1727,-16 0-1535,16 0 960,-16 0-1216,0 16 448,0 0-800,0 0 128,0 0-384,0 16-192,16 0-32,-16 0-64,32-16 0,-16 16 0,16-16 0,0 0-160,0 0 96,0 0-32,16-16 32,-16-16-288,0 16 192,16-32-160,-16 16 192,-16-16 128,16 16 32,-16-16 192,0 0-128,-16 0 192,16 16-192,-16 0-256,16 0 96,-16 16 0,16 0 64,0 0 0,0 16 0,0 16 64,0-16-32,16 16-96,0 0 32,0 0 32,0 0 0,0 16 64,16-16-32,-16 32-32,0 0 32,0-16 96,0 0-64,-16 0 32,0 0-32,0-16 448,-16 0-288,-16-16 1024,16 16-672,-32-16 704,0-1-736,0-15-192,-16 0-224,0 0-1184,16-15 608,-16-1-3872,16 16 2400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02:22.232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28515 16390 6816,'-16'0'2528,"16"-16"-1984,0 32-128,-16-32 2016,16 16-1408,0 0 1504,0 16-1473,0-16 737,0 0-1056,0 16 192,0-16-576,16 0 288,0 0-352,0 0-96,16 0-96,0-16 0,0 16-64,-16 0-32,16-16 32,0 16 32,0 0-32,-16 0 128,0 0-96,0 0 32,-16 0-32,0 0-128,16 16 32,-32-16 672,0 16-384,0-16 832,-16 17-608,0-17 544,0 16-576,-16-16 192,0 0-384,-16 0-160,32 0-32,-16 0 0,16-16-32,0 16-1504,32-17 800,-16 17-2752,16 0 1920,16 0-9823,-16 0 6303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02:22.732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29171 16119 8320,'0'0'3072,"0"0"-2400,0 0-160,0 0 2656,0 0-1825,0 32 1281,0-16-1504,0 16 704,0 16-1056,0 0 448,0-16-704,-17 16-288,17 0-128,0 0-32,0 0-32,0 0-1344,0 0 704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0:28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22014 11834 10400,'-20'39'3840,"20"-39"-2976,-19 19-256,19 0 1855,0 0-1471,0 1 160,0-1-704,0 0-352,-19 1-96,19-1 64,0 19-32,-20-18-1344,20-1 704,0 19-5471,-19-18 3359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02:23.249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0 176 11808,'0'0'4352,"0"0"-3361,0 16-287,0-16 864,0 0-992,16 0 416,-16 0-608,16 0 352,0 0-416,0-16-96,0 16-128,0 0 128,0 0-128,16 0-96,-16 16-32,16-16 160,-16 16-64,16 0-96,-16 16 0,0-16 96,0 16-32,-16 0-96,0 0 32,-16 16 32,16-16 0,-32 16 64,0-16-32,0 16-160,0-16 64,0 0 256,16 0-128,-16-32 64,16 16-64,0-32 32,16 0-64,-16-16-160,32 16 64,-16 0-96,16 16 64,0-16 544,0 16-224,0 0-96,16 16-64,0 0-416,0 0 192,0-16-4736,0 16 2688</inkml:trace>
  <inkml:trace contextRef="#ctx0" brushRef="#br0" timeOffset="631.456">783 16 13952,'0'-16'5183,"0"16"-4031,-16 0-320,0 0 1312,0 0-1344,0 16 640,0-16-832,-16 16 320,0 0-576,0 0 128,0 0-320,0 16-128,16-16-64,0 0 96,0 0-32,0 0-96,16 16 32,0-16 32,0 0 0,0 0 0,16 16 0,-16-16 0,16 0 0,-16 0-96,16 0 64,-16 0 96,0 0-32,0-16 64,0 16-64,-16-16-32,16 16 32,-16 0-32,0-16 0,0 0 0,0 16 0,16-16 128,-16 16-64,16-16-32,0 0 0,0-16-32,0 16 0,0-16-160,16 16 96,0 0 96,16 0 0,0 0-160,0 0 64,16-16-256,-16 16 192,0 0-736,16 16 480,-16-16-864,16 16 704,0 0-1088,-16-16 928,0 16 320,0 0 288,-32 0 512,16 0-224,-32 16 1184,-16-16-768,0 16 384,0 0-608,0-16-352,-16 16-32,0-16-1216,0 0 640,0-16-7359,0 0 4383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02:24.650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30800 16390 11808,'0'16'4352,"0"-16"-3361,16 32-287,-16-16 1088,0 0-1120,-16 0 416,16 0-608,0 16-288,-16-16-128,0 0 128,16 0-96,0 0-32,0-16-32,-16 0 96,16 0-64,0-16 128,16 0-128,-16-16-96,32 16 0,-32-16 32,32 16 0,-32-16-96,32 0 64,-16 0 96,0 16-32,0 16-160,0-16 64,0 16-32,0 16 32,0 0 64,0 0 0,-16 16 0,16-16 0,-16 16 0,0-16 0,0 16 128,0-16-64,16-16-32,-16 16 0,16-16 32,-16 0-32,16-16 64,0 16-64,0-32-96,0 16 32,16-16 96,0 0-32,0 0-96,16 0 32,-16 0 96,16 0-32,-16 16 320,-1 16-160,-15 16 384,16 0-320,-16 16 224,0 0-256,0 16-128,0-16-64,-16 16-32,16-16 0,-16 0-1632,0 0 896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4:31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7860 11933 6816,'-16'32'2528,"0"-16"-1984,-16 32-128,0-32 1088,32 16-896,-16 16 672,0 0-736,0 0 192,16 0-416,0-16 32,0 0-224,16 0-64,16 0-32,0-32 32,0 16-32,0-32 192,0 16-128,0-32 95,-16 16-95,16-32 352,-16 16-224,0-16 320,-16 0-320,0-32-32,0 16-128,-16 16 32,16 0-64,-16 0 64,0 32-64,0 0 128,0 16-96,16 16 128,0 16-128,0 16 192,0 0-160,16 16 96,0 0-96,16 16-64,0-32 0,16 16-608,0-16 320,-16-16-2367,16 16 1471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4:32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7732 11758 4992,'-16'-16'1824,"16"16"-1408,-32 0-128,16 0 1472,16 0-1024,-16-16 1184,16 16-1088,-16 0 768,16 0-928,-16 0 576,16 0-737,16 0 577,-16 0-608,16 0 256,16 0-448,0 0 192,0 0-256,16 0-64,16 0-96,0-16 32,-16 0-64,16 16 256,0-16-160,-16 16 512,-16 0-352,-16-16 96,16 16-256,-32 0 224,0 0-224,-16-16 32,16 16-96,-16-16-128,0 16 32,0-16-2016,16 16 1120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4:32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32 144 10304,'-16'0'3808,"16"0"-2944,16 0-256,-16 0 1791,0 0-1439,0 0 576,16 0-896,0-16 64,16 16-416,-16 0-96,16 0-128,0 0-64,0 16 32,0-16-1952,0 17 1056</inkml:trace>
  <inkml:trace contextRef="#ctx0" brushRef="#br0" timeOffset="184.6505">0 449 8320,'16'0'3072,"-16"0"-2400,32 0-160,-16 0 672,16 16-736,0-32 32,0 16-288,32 0-256,-16-17 0,16 1-4192,0 0 2336</inkml:trace>
  <inkml:trace contextRef="#ctx0" brushRef="#br0" timeOffset="469.1106">703 240 7456,'-48'32'2784,"48"-32"-2176,-16 32-160,0-16 2432,16 16-1664,0 0 1151,0-16-1407,16 16-96,0 0-512,16-16-160,0 0-128,16-16 32,-16 0-64,32-16 128,0-16-96,0 0-32,-16 0 0,0-16 96,-16 0-64,-32-16 384,0 16-224,-32 0 224,-16 0-224,0 16-224,0 0 0,-16 16-224,0 16 128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4:33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7764 13227 6720,'-16'-16'2496,"16"0"-1952,0 16-128,0 0 2080,0 0-1440,0-16 1056,0 16-1217,16 0 417,-16 16-768,16 16 0,0 0-352,-16 16-96,16 16-64,0 0 32,0 0-32,0 16-32,0-16 32,0-16 32,0 16-32,0-32-32,0 0 32,0 0 320,0-32-192,-16 0 768,16-16-512,0-16 320,0 0-448,-16-32 352,16 0-384,-16-16 32,16 0-192,0 0-64,-16 32 0,0 0-128,16 16 64,-16 16-1664,0 16 928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4:34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7668 13052 7808,'-16'0'2880,"16"0"-2240,0 0-160,16 0 928,-16 0-864,0 0 480,16 0-576,16 16 927,-16-16-767,16 16 416,0-16-576,0 0 0,16 0-256,16 0 96,-16 0-160,32-16 224,-16 0-224,-16 16 512,0-16-352,-16 0 448,0 16-448,-16-16 160,0 0-288,-32 0 128,16 0-160,-16 0 0,-16 16-64,16-16-320,-16 32 128,16-16-2272,0 32 1312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4:34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16 320 10880,'0'16'4032,"0"-16"-3136,0 0-257,0 0 2145,16 0-1664,-16 0 448,16 0-928,0 0-384,16 0-160,16-16 160,-16-1-128,16 17-192,-16-16 32,0 16-3584,0 0 1952</inkml:trace>
  <inkml:trace contextRef="#ctx0" brushRef="#br0" timeOffset="184.296">0 575 11136,'0'0'4128,"0"0"-3200,32 0-289,-16-16 641,0 16-832,32-16-160,0 0-192,16 0-1152,0 0 576,16-32-4607,0 16 2815</inkml:trace>
  <inkml:trace contextRef="#ctx0" brushRef="#br0" timeOffset="464.9062">624 304 9632,'-32'32'3584,"32"-32"-2784,-32 48-256,32-16 1983,0-16-1503,0 16 288,0 0-768,16-16 64,16 16-352,0-32 64,16 16-192,16-32-128,0 0-32,0 0 160,0-16-64,0-16-32,0 0 0,-32-16 1088,0 16-608,-32-16 832,-16 16-736,-32-16-128,-16 32-288,0 0 0,16 0-96,-16 32-256,32 0 64,-16 16-3264,0 16 1824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6:39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128 367 7296,'0'0'2720,"-16"16"-2112,0 0-192,0 16 1696,16-16-1248,-16 16 768,0 16-928,0 16 223,16 0-543,-16 0 96,0-32-320,16 0 64,0 0-128,0-32-64,0-16 0,16-16 224,-16-16-128,16-16-192,-16 16 32,16-32 0,-16 16 32,16-16 0,0 16 0,0 0 0,0 16 0,0 32 256,0 16-128,16 16 672,0 0-448,-16 32 32,16 0-224,-16 0-96,16 16-32,0-16-1664,-16 0 896</inkml:trace>
  <inkml:trace contextRef="#ctx0" brushRef="#br0" timeOffset="268.614">560 80 11296,'0'0'4192,"0"0"-3264,-16 16-257,16 0 1409,0 16-1280,0 16 928,0 0-992,-16 16 96,0 16-480,-16 16-288,0-1-64,16-15 64,0 16-32,0-32-2624,16-16 1408,16-16-6911,0-16 4511</inkml:trace>
  <inkml:trace contextRef="#ctx0" brushRef="#br0" timeOffset="615.6434">671 464 10144,'-16'0'3744,"16"0"-2912,0 16-224,0 0 1215,0-16-1119,16 16 416,0 0-640,0 0-160,16-16-192,0 16 64,0-16-128,0 0 32,16-16-32,-16 16-64,-16-16 32,0 0-32,0 16 0,0-32 0,-16 32 0,-32-16 64,32 0-32,-48 16 832,16 0-480,-16 16 352,16 16-448,-32 0 0,32 32-192,0-16-64,0 16 0,16 0 96,0-17-64,48 1-1728,-16-16 928,32-16-5215,16-16 3295</inkml:trace>
  <inkml:trace contextRef="#ctx0" brushRef="#br0" timeOffset="1016.1198">1150 527 11040,'-32'0'4096,"32"0"-3168,-16 32-289,16-32 1089,0 16-1088,-16 16 704,16 0-768,0 0 64,0 16-384,0-16-320,16 16 32,-16-16-288,16 0 192,16-32-864,-16 16 544,0-16-96,16-16 352,-16 0 96,0 0 96,-16-16 128,16 16-64,-16 0 320,0 16-192,16 0 96,-16 0-160,0 16 0,16 0-64,0-16-64,0 16 32,16-16-128,16 0 64,-16-16 160,16 0-64,-16-16-96,16 16 0,-16-16 512,-16 16-256,0-16 960,0 16-640,-16-16 96,0 16-384,-16 0-1024,16 0 416</inkml:trace>
  <inkml:trace contextRef="#ctx0" brushRef="#br0" timeOffset="1269.33">1966 0 13216,'-17'0'4895,"17"0"-3807,-16 64-320,16-16 1216,0-16-1248,-16 32 768,16 0-864,0 16 256,0 0-512,0-1-64,-16 17-192,16-16-96,0 16 0,0-32-2368,16-16 1280</inkml:trace>
  <inkml:trace contextRef="#ctx0" brushRef="#br0" timeOffset="1669.6557">1821 496 9312,'-48'-64'3424,"48"64"-2656,-16 0-192,16 0 1440,0 0-1217,0 0 577,16 16-800,0 0-256,16-16-192,0 16-192,16-16 32,0 16-2240,0-16 1249,0 0 191,-16 16 544,16-16 224,-16 16 64,-16 0 1823,0 0-991,-16 0 512,16 0-800,0 16-32,-16-16-320,32 16 32,-16-16-128,0-16-64,16 0 0,0-16-32,0 16 0,0-16 192,-16-16-96,0 16 896,-16-16-576,0 0 896,-16 16-736,-16-16 256,0 16-480,-16 16-192,0 0-96,0 16-160,0 0 64,0 16-2368,32 0 1312,16 0-4991,16 0 3391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6:41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25368 7093 12224,'-16'32'4511,"16"-32"-3487,0 32-320,0-16 608,0 0-864,0 16-224,0-16-192,-16 0 32,16 0-32,0 0-2336,0-16 1248,0 0-767,16-16 1055,-16-16 736,16 16 32,-16-32 1568,16 0-865,-16 16 737,0 0-800,16 16 128,-16 0-448,0-16-128,32 32-96,-16-16 0,0 16-64,16-16-96,16 16 32,-16-16 224,16 16-96,-16 0 736,0 16-448,0 0 320,-1 0-416,-15 16 192,-16 16-256,0 0 64,16-16-160,-16 16-1696,0 0 864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0:29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22053 12623 11392,'0'19'4224,"0"-19"-3297,-20 39-255,1-20 352,19-19-704,0 38-64,-19-38-160,19 39-576,-20-20 256,20 0-2239,0 1 1375,-19-1-5664,38 19 3744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6:41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26087 7013 12544,'0'0'4639,"0"0"-3583,-16 0-320,0 0 1632,16 0-1440,-16 0 640,16 16-960,-32 0-32,16-16-384,16 16 192,-16 0-256,0-16-96,16 16-64,0 0 96,0-16-32,0 16 64,16 0-64,0-16-224,0 16 96,16 0-512,-16 16 320,16-16 0,-16 16 160,0 0-128,0 0 160,-16 0 192,-16 0-64,16-16 224,-16 16-160,-16-16-448,16-16 160,-16 0-6176,16 0 3489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6:42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26023 6741 11456,'16'0'4256,"-32"0"-3297,16 16-287,0 1 1536,0-17-1344,0 32-64,-16-16-512,16 0-1120,0-16 448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6:43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112 638 7296,'-16'0'2720,"16"0"-2112,0-16-192,0 0 1216,0 16-992,0-16 640,16 0-736,0 16 831,0-16-767,-16 0-224,16 16-256,0 0 32,16 16-96,0 0-96,0 16 0,0 0-32,0 16 0,-16-16 128,0 16-32,0 0 64,-16 0-64,-32 16 192,16-16-128,-48 0-32,32 16-32,-32-16-32,32 0 0,-16-16 352,16 0-192,16-32 64,0 16-128,0-32 288,0 16-192,32-32 320,0 0-288,0 0 672,16 16-512,16 0 512,-16 16-480,16 16 384,-16 0-448,0 16-224,-16 0-128,16 0-704,-16 0 384</inkml:trace>
  <inkml:trace contextRef="#ctx0" brushRef="#br0" timeOffset="462.2072">639 574 13216,'-16'32'4895,"16"-32"-3807,-16 32-320,16 0 736,0-16-992,0 16 0,-16-16-320,16 0-64,0 0-64,0 0-1472,0-16 800,0-16-2464,16 16 1728,-16-32-735,16 16 1247,-16-32 320,0 16 320,0-16 160,0 16 32,0-16 704,-16 32-384,16-16 1120,0 16-800,0 16 543,0 0-671,0-16 224,16 16-448,0 0 352,16 0-384,-16-16 224,16 16-256,-16-16 0,16 16-128,0 0 160,0 0-160,-16 32 192,0-16-192,-16 32 96,-16-16-96,0 16-64,0 16 0,0-16-4000,16-16 2177</inkml:trace>
  <inkml:trace contextRef="#ctx0" brushRef="#br0" timeOffset="800.5294">1184 319 9568,'0'16'3520,"0"-16"-2720,-33 32-256,17-16 1855,0 16-1439,0 16 448,0-16-832,0 16-352,16 0-128,0-16-96,16-16 0,-16 0-1152,16-1 640,0-30-704,0-1 704,0-16 129,0 16 223,-16-32 64,17 16 32,-17-32 192,0 16-64,0-16-32,0 16 0,-17 0 927,1 16-511,16 32 672,-16 0-640,16 16-256,-16 16-128,16 16 32,16 16-64</inkml:trace>
  <inkml:trace contextRef="#ctx0" brushRef="#br0" timeOffset="1000.688">528 879 11296,'0'-16'4192,"0"16"-3264,16 0-257,0 0 2241,0 0-1728,16 0 384,0-17-960,32 17-96,0-16-320,16 16 32,15-16-128</inkml:trace>
  <inkml:trace contextRef="#ctx0" brushRef="#br0" timeOffset="2233.3213">1135 512 5056,'0'0'1888,"0"0"-1472,0-16-128,0 16 2048,0 0-1344,-16 16 864,16-16-1088,-32 32 352,32-16-640,-16 16-192,0-1-192,16 1 192,0 0-160,0-16-32,16 0-64,0 0 160,0 0-96,0-16 31,16 0-63,-16-16 96,16-16-96,-16 0-32,0 0 0,0-31 96,0 15-64,-16 0-96,16 0 0,-16-16-32,0 0 0,-16 0 128,16 16-32,-16 0-32,16 0 32,0 16 32,0 0-32,-16 16 192,16 16-128,-16-16 384,16 32-256,0-16 448,0 16-384,0 16 576,16 0-480,-16 16 704,0-16-608,0 16 256,0 0-416,0 16-32,0-16-192,0 16 96,16-16-128,-16-16-224,16 16 64,0-17-3424,-16-15 1952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6:46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0 9056,'0'0'3360,"0"0"-2624,0 0-192,0 16 1024,0-16-960,0 16 895,0 0-863,-16 16 352,16 0-544,-16 16 352,0 16-448,0 0 256,0 0-352,-16-16 192,0 16-224,16-16 224,0 16-256,-16-16 448,16-1-352,0 1 288,16-16-320,0 16-64,16-16-128,0-16-64,16 0 32,0-16-32,0 0 0,16 0-704,0-16 384,16-16-4096,-16 16 2432</inkml:trace>
  <inkml:trace contextRef="#ctx0" brushRef="#br0" timeOffset="331.1829">512 576 9312,'-32'16'3424,"32"-16"-2656,-48 16-192,32 0 2335,0-16-1695,-16 32 704,16-16-1120,0 16-64,16 0-416,0 0-64,0 0-160,16-16-128,16 0 0,0-16-608,16 0 352,-16-16-960,16 0 736,-16-16-1408,0 0 1088,0 0 97,-16 0 479,-16 0 448,0 0-96,0 0 1471,-16 16-863,0 0 608,0 32-768,0 0-64,0-16-320,0 32-224,16 0 0,16-16-2784,-16 16 1568</inkml:trace>
  <inkml:trace contextRef="#ctx0" brushRef="#br0" timeOffset="800.4259">719 640 9984,'0'0'3680,"0"0"-2848,-16 32-256,16-32 1951,16 16-1503,-16 16 576,0-16-960,16 16 192,0 0-480,-16 0-128,32-16-128,-16 0 0,0 0-64,16-16 64,-16-16-64,16 0 128,-16 0-96,16-16-96,-16 0 0,0 0 96,-16 0-32,0 16 64,0-16-64,0 16 416,0 16-256,0 0 64,-16 16-160,16 0-64,0 0 0,0 16 32,16-16-32,0 16-32,0 0 32,32-16 32,-16 0-32,16-16-32,0 0 32,0 0 32,16-16-32,-32 0 64,16 0-64,-32-16 480,16 16-288,-16-16 672,-16 0-480,0 16-128,0-16-192,-16 16-704,0 0 320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6:49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23244 8403 9792,'0'0'3648,"0"-16"-2848,0 16-224,0-16 1471,0 16-1247,0-16 576,16 16-800,-16-16 384,0 0-544,0-16 128,16 16-320,-16-16 0,0 0-128,-16 16-128,16-16 0,0 16 160,0 0-64,0 0 128,0 0-128,0 16-96,0-16 0,-16 16 32,16 0 0,0 16 0,-16-16 0,0 0 64,16 16-32,-16-16-160,0 16 64,-16-16 96,16 16 0,-32-16 64,16 0-64,-16 16 64,0-16-64,-16 16-32,17-16 32,-17 0-128,16 16 64,0 0 96,0-16-32,16 16 64,0-16-64,0 16-224,0-16 96,32 16 32,-16-16 64,32 0 0,-16 0 0,32 16 0,0-16 0,0 0-96,32 0 64,0 0-32,16 16 0,-17-16 64,1 16 0,0 0 64,-32 0-32,0 0-32,-16 16 32,-32 0-32,16 0 0,-48 16 0,16 0 0,-32 0 128,16 16-64,-31 0-96,15-1 0,0 1 448,16-16-224,0 0 256,16 0-224,0 0 128,16-16-192,16 16 352,16-16-288,0-16 160,32 16-224,16-32 288,16 0-256,16-16-32,15 16-96,1-32-1472,-16 16 800,0 0-5056,-16-16 3137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6:50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208 240 13216,'0'0'4895,"0"0"-3807,0 32-320,-16 0 1152,16 0-1216,-16 16 640,16 0-800,-16 16-64,16 0-320,-16 0-96,16-17-32,0 1-608,0-16 320,0 0-2496,0 0 1504,0-32-5311,16 0 3679</inkml:trace>
  <inkml:trace contextRef="#ctx0" brushRef="#br0" timeOffset="1">0 0 12224,'0'0'4511,"0"0"-3487,32 0-320,0 0 1056,-16 16-1120,32-16 224,0 0-512,16 0-64,0 16-192,0-16 0,16 0-32,0 0-544,-16 0 256,0 16-2592,-1-16 1568,-31 16-4543,0 0 3231</inkml:trace>
  <inkml:trace contextRef="#ctx0" brushRef="#br0" timeOffset="215.583">192 480 10560,'-64'33'3904,"64"-33"-3040,0 0-224,0 16 2015,16-16-1567,16 16 480,0-16-928,32-16-160,0 16-320,16-16-32,0-1-64,0-15-1376,-16 16 704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6:50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23819 8036 8896,'-48'-16'3296,"48"16"-2560,0 0-224,0 0 1984,0 0-1473,-16 0 1057,16 0-1184,16 0 128,-16 16-608,32-16 192,-16 16-352,16 0 288,16 0-320,0 0 160,32-16-224,0 16 64,-1-16-128,1 0 0,0 0-32,-16-16-64,-16 16 32,-16-16 96,0 0-64,-16-16 608,0 16-384,-16-16-32,-16 16-160,0-16-96,-16 0 32,0 16-480,0 0 256,0 32-2656,16-16 1568,0 32-6591,16 0 4383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6:50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24841 8435 11392,'-32'0'4224,"32"0"-3297,0 0-255,16 0 1952,0 0-1568,0 0 416,16 16-864,0-16-96,16 0-320,0 0-160,0 16-64,0-16-960,0 17 544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6:50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24841 8738 9568,'-32'32'3520,"32"-32"-2720,16 17-256,16-1 2399,-16-16-1727,32 0 160,16 0-864,0 0-544,0 0 0,0-16-6495,-16-1 3551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6:51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25863 8531 8800,'-16'-16'3264,"16"16"-2528,0 16-224,0-16 2112,0 16-1537,-16 32 641,16-16-1024,-16 16 0,0 16-416,-16-16 32,16 0-192,16-16 0,-16 0-64,16-16-128,16-16 32,-16 0 160,0-16-64,16 0-96,0-16 0,-16 0 32,32-16 0,-16 0 0,0 0 0,0 0-96,0 0 64,16 16 32,-16 16 0,0 0-96,16 0 64,-16 32 32,0 0 0,-16 0 64,16 32-32,-16-16-32,16 16 32,-16-16-128,0 0 64,16-16 224,-16 0-96,0 0-32,0 0-32,0-32 96,16 16-64,-16-32-160,16 16 32,16-32 32,-16 0 32,16 0-96,16 0 64,-16 0 96,0 16-32,16 16 768,-16 0-448,-16 16 128,16 16-288,-16 16-32,-16 16-96,0 0 160,0 16-128,0-16-1664,-16 16 864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0:29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22014 13277 9312,'0'20'3424,"0"-20"-2656,0 38-192,-19-19 864,19 0-896,-20 1-1056,20-1 224,-19-19-3456,19 19 2080</inkml:trace>
  <inkml:trace contextRef="#ctx0" brushRef="#br0" timeOffset="1">21975 13874 6816,'-19'38'2528,"19"-38"-1984,-19 20-128,19-20 32,0 19-320,0 0-320,-20 0 96</inkml:trace>
  <inkml:trace contextRef="#ctx0" brushRef="#br0" timeOffset="2">21937 14432 12064,'0'19'4447,"0"-19"-3455,-20 39-288,1-20-704,19 0-160,-19 0-2687,-1 20 1567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6:52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26854 8531 10624,'-16'0'3936,"16"0"-3040,-16 16-256,0 0 1535,0 0-1311,16 16 640,-16 0-896,16 16 160,-16 0-448,16-16-192,0 16-64,0-16 64,16 0-64,0-16-672,0 16 352,0-32-832,16 0 608,-16-16-608,16 16 608,0-32 32,-16 16 288,0-32 96,0 0 64,-16-16 192,0 0-96,0-16 960,0 32-608,-16 0 896,16 16-768,-16 32-160,16 0-256,0 16 96,16 32-160,0 0 320,0 0-224,16 16-192,16-16 0,-16 16-992,16-32 544,-16 16-3776,16-16 2337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6:52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26870 8115 9568,'-32'-16'3520,"32"16"-2720,-32 0-256,16 0 2623,16 0-1855,-16 16 672,0-16-1184,16 0-128,-16 16-384,16-16 64,0 16-192,0 0 352,16-16-288,0 16 160,0-16-224,16 16-64,16 1-64,0-17-32,16 16 0,0-16 128,-16 0-64,16 0-96,0-16 0,-32 16 160,0-17-64,0 1 672,-16 16-384,-16-16 320,0 0-384,-16 0-160,16 16-64,-16-16-1408,0 16 736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6:54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21854 10176 8800,'0'0'3264,"0"0"-2528,0 0-224,0 0 1632,16-16-1280,-16 16 767,0-16-927,0 0 384,0 16-640,0-16 320,16 0-448,-16 0 256,0 0-320,-16 0 128,16 0-224,0 0 0,0 0-96,-16 0-64,16 0 32,0 16-32,0-16 0,-16 16-96,16 0 64,-16 0-32,16 0 0,0 0 128,0 16-32,-16-16 64,16 0-64,-16 16-96,16-16 32,-16 16 96,0 0-32,0-16-32,0 16 32,-16 0-128,0 0 64,-16 0 96,17 0-32,-17-16-32,0 16 32,0 0-128,0 0 64,0 0 96,16 0-32,0 0-32,16 0 32,-16-16-32,32 0 0,-16 0-96,16 16 64,16-32 32,0 16 0,0 0-96,32 0 64,-16 0 32,16 16 0,0-16-96,0 16 64,-16 0 32,0-16 0,-16 32 0,15-32 0,-46 32 0,15-16 0,-16 16 0,-16 0 0,-16 16 64,0-17-32,-16 33 64,16 0-64,0 0-160,0 0 64,-16 0 160,32 0-32,0-16 128,16 0-128,16-16 192,16-16-160,16 0 320,0 0-224,48-16 256,0 0-256,16 0 32,0 0-128,15-16-1184,-15 16 576,0-16-5120,-32 0 3073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7:02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22541 10256 8064,'0'0'2976,"0"0"-2304,0 0-192,-16 0 1408,32 0-1120,-32 16 1183,16-16-1119,0 16 832,-16-16-960,0 16 128,0 0-480,0 0 288,0 0-384,0-16 160,0 16-256,0 0 288,0 0-256,0 0 32,0 0-128,0 0 0,0 0-32,0 16-128,0-16 32,0 16 96,16-16-32,-16 0 192,16 16-128,0-32-32,16 32-32,-16-16 96,16 0-64,0 0-32,16 0 0,-16 16 32,0-16-32,16 0 64,0 16-64,-16 0-32,16 0 32,-16 0 96,0 0-64,16-16-96,-16 0 0,0 0-2016,16 0 1120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7:03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22860 10112 10720,'16'-16'3968,"-16"16"-3072,48 0-288,-32 0 1311,32 0-1183,0 0 416,0 16-672,16-16 128,0 16-352,0-16-64,0 16-128,16-16-320,-17 0 128,1 0-3136,-16 16 1824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7:02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10624,'0'0'3936,"0"0"-3040,0 0-256,0 0 1535,0 16-1311,0 0 640,0 16-896,0 0 160,0 16-448,0 16 224,0 0-288,0 0 0,16 0-160,-16-16-64,0 0 0,0-16-608,16-16 320,-16 0-2720,0-16 1664,0-16-3487,0 0 2719</inkml:trace>
  <inkml:trace contextRef="#ctx0" brushRef="#br0" timeOffset="382.4948">16 48 10720,'-16'0'3968,"16"0"-3072,32 17-288,-16-17 1823,0 0-1471,16 0 448,0 0-832,16 0-192,0 0-256,16-17-736,-16 17 352</inkml:trace>
  <inkml:trace contextRef="#ctx0" brushRef="#br0" timeOffset="720.2021">527 208 10816,'0'0'4000,"0"0"-3136,16 0-224,0 16 1567,-16 0-1343,16 16 512,16-16-832,0 16-32,0 16-320,0-16-96,0 0-64,0 0-1024,0 0 544,0-16-3712,-16 0 2337</inkml:trace>
  <inkml:trace contextRef="#ctx0" brushRef="#br0" timeOffset="920.5933">799 208 13312,'-32'0'4927,"32"0"-3839,-16 32-320,0 0 736,0 0-992,-32 0 224,16 16-448,-16 0-256,16 0-32,0 0-2272,16-16 1248</inkml:trace>
  <inkml:trace contextRef="#ctx0" brushRef="#br0" timeOffset="1167.3525">1024 591 13952,'-17'32'5183,"17"-32"-4031,-16 16-320,0 0 800,16 0-1056,-16 1 0,16-1-384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7:05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13120,'16'0'4863,"-16"0"-3775,48 0-320,-16 0 736,0 0-992,16 0 416,0 0-544,32-17 0,0 17-224,-1 0-32,1-16-64,0 0-672,0 16 320,-32 0-2976,0 0 1792,-16 0-7487,-16 16 5023</inkml:trace>
  <inkml:trace contextRef="#ctx0" brushRef="#br0" timeOffset="-231.1359">224 224 8896,'-16'-16'3296,"16"32"-2560,0-16-224,0 0 1760,0 16-1345,0 0 641,16 16-960,-16 0 160,0 16-448,0 16-32,17 0-192,-17-16 0,0 16-32,16-32 96,-16 0-96,0 0-2272,0-32 1184,0-16-6751,0 0 4287</inkml:trace>
  <inkml:trace contextRef="#ctx0" brushRef="#br0" timeOffset="169.1063">208 384 13312,'0'0'4927,"0"0"-3839,32 0-320,-16 0 736,16 0-992,0-16-128,32 16-256,0-16-128,-16 16 32</inkml:trace>
  <inkml:trace contextRef="#ctx0" brushRef="#br0" timeOffset="800.1207">607 575 6656,'0'0'2464,"0"0"-1920,16-16-160,-16 16 2336,0 0-1568,0 0 1216,0 16-1377,0-16 609,16 0-928,-16 0 416,0 16-640,16-16 320,-16 32-448,16-16 192,-16 0-288,16 16 128,-16 0-192,16 0-64,0-16-64,0 0-128,0 0 64,0-16 224,16 16-96,-16-32-96,16 16-32,-16-16-256,0 0 160,-16 0-32,16 0 96,-16-16 64,0 16 0,0-16 64,0 0-32,0 16-32,-16 0 32,16 16-192,0 0 96,0 16-32,0 0 32,0 16 64,16 16 0,0-16 0,-16 0 0,32 16 0,-16-16 0,0 16-1056,0-16 576,0 16-96,0-16 352,-16 0 768,0-16-288,-16 16 704,0 0-544,-32-16 0,16 0-256,0 0 32,0-16-96,-16-32-2592,16 16 1344</inkml:trace>
  <inkml:trace contextRef="#ctx0" brushRef="#br0" timeOffset="1200.4187">1086 32 13216,'-16'-16'4895,"16"16"-3807,-16 0-320,16 16 736,0-16-992,16 16 480,-16 0-544,16 0 160,0 0-352,16 16 0,0-16-160,0 0-64,16 16 0,0-16-128,-16 16 64,16 0 160,0 0-64,-16 0-320,16 0 160,-16 15 96,0-15 0,-16 16 96,16 0-64,-32-16-32,0 16 32,-32 0 96,16 0-64,-16 0-96,0-16 0,-16 0-672,0 0 384,16 0-4192,0-16 2496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7:06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26406 10384 13792,'0'0'5119,"0"0"-3999,0 0-288,0 0 800,16 16-1056,16-16 544,0 0-640,0 16 64,0-16-288,0 0-256,0 0 0,16 0-992,-16 17 544,0-17-5664,0 0 3361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7:06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26247 10751 12064,'-48'16'4447,"48"-16"-3455,16 16-288,16 0 768,0-16-960,16 0 0,16 0-320,16-16-1408,0 0 672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7:07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27173 10416 10720,'0'-16'3968,"0"32"-3072,-16 16-288,16 0 1247,-16 0-1151,0 16 224,16 0-576,-16 0-224,0 0-64,16-16 0,0-16-32,0 0 192,0-16-128,0-16-32,0 16-32,0-32-32,16 0 0,0-16 0,0 16 0,0-32 0,16 16 0,-16 0 64,0 16-32,16 0 256,-16 16-160,0 0-192,0 16 32,0 16 64,0-16 0,0 32-96,0 0 32,-16 0 32,16 16 0,-16 0 0,0 0 0,0-16 64,16 0-32,-16 0-32,0-16 32,0-16-128,0 0 64,16-32 32,0 16 0,-16-32-96,32 0 64,0-16-128,0 16 96,32 0 96,-17 16 0,1 0 128,16 0-96,-32 32 608,0 0-384,0 32 96,-16-16-224,0 32-96,-16 0-32,16 0-1440,-16 0 768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0:29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21898 15105 10048,'0'39'3712,"0"-39"-2880,-39 39-224,39-39-544,0 19-160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7:08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1245 8896,'0'-16'3296,"0"16"-2560,16 0-224,-16 0 1632,0 0-1281,0 0 1057,0 16-1088,-31 0 320,31 16-672,-32 0 352,0 0-480,-16 0 128,16 0-320,-16 16 0,16-16-96,-16 16 96,16-16-96,0 15-32,16-15 0,0 16-192,16-16 96,0 0 160,0 0-32,16-16 32,0 16-32,16-16 288,0 16-160,0 0 32,16 0-128,-16 0-64,16 0 0,0 0-32,-16-16 0</inkml:trace>
  <inkml:trace contextRef="#ctx0" brushRef="#br0" timeOffset="450.5214">831 1629 10816,'-48'0'4000,"48"0"-3136,-48 16-224,32 0 1983,0 0-1567,0 16 512,-16 0-960,16 16 0,0 0-352,0 0-256,16-16 0,0 16 64,16-16-32,0-16-96,0 0 32,32-16-544,0 0 320,0-32-800,16 0 576,-16-16-128,-16 16 384,16-32 256,-32 16 0,-1-16 64,1 16-32,-16 0 224,-16 16-160,1 0 448,-1 16-320,-16 16-64,16 0-96,-16 32-160,16 16 32,16 0-1664,16 0 928</inkml:trace>
  <inkml:trace contextRef="#ctx0" brushRef="#br0" timeOffset="682.4027">1198 1612 10464,'0'0'3872,"0"0"-3008,0 32-224,16-16 2111,-16 16-1631,16 0 672,0 0-1056,16 16 64,-16 0-480,16-16-32,-16 16-192,16-16-832,16-16 384,-16 0-3872,16 16 2336</inkml:trace>
  <inkml:trace contextRef="#ctx0" brushRef="#br0" timeOffset="866.1867">1502 1772 14880,'-80'48'5503,"80"-48"-4287,-64 80-320,32-32 576,16-16-992,-32 16-64,32-16-256,-16 0-1184,0 0 576,16-16-8095,16 16 4703</inkml:trace>
  <inkml:trace contextRef="#ctx0" brushRef="#br0" timeOffset="1821.0822">975 1628 5728,'0'0'2112,"0"0"-1632,0 0-128,0 0 1984,0 0-1344,0 0 1216,0 0-1280,0 0 511,0 0-863,0 0 832,0 16-800,0 16 544,16 0-672,-32 32 384,16-16-512,0 16-224,0 0-128,16-16-704,0-16 384,16 16-8255,0-16 4703</inkml:trace>
  <inkml:trace contextRef="#ctx0" brushRef="#br0" timeOffset="2284.5733">1966 2156 11392,'-17'-16'4224,"17"32"-3297,0-16-255,-16 16 896,16-16-992,-16 16-224,0 1-224</inkml:trace>
  <inkml:trace contextRef="#ctx0" brushRef="#br0" timeOffset="2769.5554">2492 1581 12704,'-48'32'4703,"48"-32"-3647,-48 48-288,32 0 704,0-16-960,0 16 224,0 0-448,0-16-96,16 16-128,0 0-64,32-32 32,-16 0-192,32 16 96,-16-48-960,16 16 576,-16-32-736,0 0 672,0-32 416,0 16 64,-16 0-64,0 0 32,0-16 800,-16 16-384,0 0 1120,0 32-832,0 0 192,-16 16-480,16 32 0,-16 0-224,16 16 64,0 0-96,16 16 0,0 0-32,0-16-2528,0 16 1376</inkml:trace>
  <inkml:trace contextRef="#ctx0" brushRef="#br0" timeOffset="3339.0011">2812 1901 12800,'-16'-16'4735,"16"16"-3679,0 0-288,-16 0 1184,16 0-1216,0 16 544,0-16-736,0 16 96,0 0-352,0 16-96,0-16-128,0 16 32,16 0-64,0 0-32,0-16 32,16 16 32,0-16-32,0-16-224,0 0 96,0 0-512,16-16 320,-16 0 64,0 0 128,-16-16 96,0 16 0,-16-16 192,0 0-96,0 0 32,0 16-64,-16-16 32,0 16-64,0 16 64,0 16-64,16 0-160,0 0 64,0 0 96,16 16 0,0 0-160,0 0 64,0 0 96,0 0 0,0 16-864,0-16 448,0 16 224,0-16 128,-32 16 32,16-16 32,-16 16 800,0-16-448,-48 0 480,16 0-512,-16-16-32,16 0-192,0-16-1920,0 0 960</inkml:trace>
  <inkml:trace contextRef="#ctx0" brushRef="#br0" timeOffset="3923.3219">3259 1054 8544,'-32'-48'3168,"0"32"-2464,16 0-192,0 16 2912,16 0-1985,0-16 1249,0 32-1568,0-16 64,0 16-672,0 16 512,16 16-576,0 0 288,0 0-448,0 0-288,16 16-32,0-16 0,16-16 32,0 16 0,16-17 0,0 1 64,-16 0-32,16-16-224,0 16 96,-16 0-32,0-16 64,-16 16 128,0 0-32,-32 16-160,16-16 64,-32 16 32,0 0 32,-16 16 416,0-16-224,-32 0 64,16 0-160,-16 0-544,0 0 224,-16-16-6176,16 16 3521</inkml:trace>
  <inkml:trace contextRef="#ctx0" brushRef="#br0" timeOffset="4870.6503">671 2236 7296,'-16'16'2720,"16"-16"-2112,-16 16-192,16-16 1696,0 0-1248,0 0 928,0 16-1057,0-32-31,16 16-416,-16-16 704,0 0-544,16 0 512,0 0-544,0-16-224,0 16-128,16-32-64,16 0 0,0-16 64,16 0-32,0-31-224,-1 31 96,1-32-672,0 16 448,-16-16-800,-16 16 640,0-16-608,0 17 609,0-1 319,0 16 128,-16 16-96,0 0 64,-16 16 608,16 0-321,-32 16 417,16 16-352,-16 0 192,0 16-256,-16 0 288,16 0-288,-16 16 96,0 0-192,16 0-64,-16 0-32,16-16 96,16 16-64,-16-32 32,16 16-32,16-32-128,0 0 32,0-16 32,16 0 0,16 0 0,-16-16 0,32 16 64,-16 0-32,0 0-160,16 0 64,-32 16 608,16 16-320,-33 0 640,1 16-480,-16 16 160,0 16-320,-31 0 0,15 16-128,-16-16-960,16 0 448,0-16-5663,0 0 3327</inkml:trace>
  <inkml:trace contextRef="#ctx0" brushRef="#br0" timeOffset="5186.3731">1917 239 12128,'-48'32'4479,"48"-32"-3455,-16 96-320,0-48 1248,16 0-1216,0 0 288,0 16-640,16-16-96,0-16-160,16 0-96,0-16 0,0-16 32,0 0-32,0-16 128,16-16-96,-16-16-96,-16 16 0,0-48 96,-16 16-32,-16-16 320,0 16-160,-16 0-192,0 16 0,0 16-1696,0 16 928</inkml:trace>
  <inkml:trace contextRef="#ctx0" brushRef="#br0" timeOffset="6187.1563">2285 2636 7136,'-16'0'2656,"16"0"-2080,16 0-160,-16-16 1696,0 16-1248,16-16 1472,0 0-1313,0-16 609,0 0-960,16-32 192,0 32-512,0-32 32,16 16-256,0-31-64,-16 15-32,16-48-32,0 32 0,-16-48-288,15 48 160,17-48-320,-32 33 288,16-17-384,0 16 320,-16-16-160,16 16 224,-16 16-64,0 16 128,-16 1 64,16 15 32,-32 0 64,16 16-32,-16 0-32,0 16 32,0 0-128,-16 16 64,0 0 800,0 16-416,-32 0 288,16 16-384,0 0 288,-16 0-320,16 16 32,0-16-160,16 0 0,0-1-32,16-15-64,0-16 32,16 0-32,0-16 0,16-15-288,0-1 160,16-16-928,0 0 576,16-16-1472,-16 0 1088,0 0-575,0 0 831,-16 16 480,16 16 96,-32 0 1056,16 16-576,-16 16 1087,-16 16-863,0 32 736,0 0-800,0 0 160,-16 0-448,0 0-192,0 0-64,16 0-2624,-16-16 1408,16-16-5727,16 0 3839</inkml:trace>
  <inkml:trace contextRef="#ctx0" brushRef="#br0" timeOffset="6524.5107">3579 112 11136,'-32'16'4128,"32"-16"-3200,-32 48-289,16-32 1985,16 16-1568,-16 32 512,0 0-960,0 0-128,16 0-320,0 0-32,16-16-64,16-16 160,0-1-128,16-31 32,-16 16-64,32-47-128,-16 15 32,0-32 160,0 0-64,0-32-32,-16 16 0,-16-16-32,0 16 0,-32-16 128,0 16-64,-16 16 128,-16 16-128,-16 16-96,0 32 0,-16 0-2304,16 32 1280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7:19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21391 12157 7392,'16'0'2720,"-16"0"-2080,0 16-224,0-16 2272,0 0-1568,0 0 671,0 0-1055,0-16 608,0 16-736,16-16 32,-16 0-384,0-16 192,16 16-256,-16-16 160,0 0-192,-16 0 224,16 0-256,0 16 96,-16-16-128,16 16 0,-16 0-32,0 0-128,16 16 32,-16-16 32,0 16 0,0 0 0,16 16 0,-32-16 0,16 16 0,0-16-96,0 16 64,-16 0-32,16 0 0,-16-16 192,16 16-64,-32-16-96,16 16 0,0 0 160,-16-16-64,1 16 128,15-16-128,-16 16-96,32-16 0,-16 0 32,0 16 0,16-16-96,0 16 64,16-16 32,0 16 0,16 0 0,0-16 0,16 16-96,-16-16 64,16 16 96,16 0-32,-16-16-32,-1 16 32,1 0-128,-16 0 64,0 0 96,0 0-32,-16 16-32,0-16 32,-16 16-128,16 0 64,-32 0 96,-16 0-32,1 0-32,-1 16 32,0 0 32,-16 16-32,16-17 192,16 1-128,0 16 320,16-16-224,16-16 160,16 16-192,16-16 416,0 0-320,32-16 384,0 16-384,0-32 96,15 0-224,1 0 64,0-16-96,0 0-2112,0 0 1120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7:19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21550 12029 12224,'0'0'4511,"0"0"-3487,48 17-320,-16-17 768,0 0-960,16 0 576,0 0-640,16-17-160,16 17-192,0-16 0,0 16-64,0-16-1504,-16 16 800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7:19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16 12064,'0'-16'4447,"0"16"-3455,16 32-288,-16-16 1056,0 0-1120,0 16 576,0 0-704,0 0-128,0 16-256,0-16-96,0 16 0,0 0 160,0-16-96,0-16-2016,17 15 1056</inkml:trace>
  <inkml:trace contextRef="#ctx0" brushRef="#br0" timeOffset="399.9982">32 112 9152,'-32'17'3360,"32"-17"-2592,0 0-224,0 0 2655,16 16-1855,16-16 672,-16 0-1216,32-16-320,0 16-320,16 0 32,-16-17-128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7:20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22205 12460 13312,'16'0'4927,"-16"0"-3839,48 16-320,-32 0 928,0-16-1088,16 16 128,-16 16-448,16-16-192,0 16-64,0 0-1088,0 0 576,0 0-4032,-16-16 2497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7:20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22509 12476 12480,'-32'16'4607,"32"-16"-3583,-64 32-288,48 0 1152,-16-16-1184,0 16 64,0 16-448,-16-16-224,32 0-64,-16 0-4256,32-16 2304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7:20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23004 12221 12544,'-16'0'4639,"16"0"-3583,0 16-320,0-16 1920,16 16-1600,-16-16 512,32 16-960,0 1-128,-16-17-320,16 16-32,0-16-64,0 0-1120,16 0 608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7:20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22892 12540 11136,'-32'16'4128,"32"-16"-3200,32 17-289,0-17 1569,0 16-1344,16-16-64,0 0-512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4:43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1756 16 10976,'-16'0'4064,"16"0"-3168,16 0-257,16 0 1505,0 0-1312,16-16 704,0 16-864,16 0 160,0 0-480,31 0 32,-15 0-256,16 0-64,0 0-32,0 16-480,0-16 256,-32 0-2720,0 17 1600</inkml:trace>
  <inkml:trace contextRef="#ctx0" brushRef="#br0" timeOffset="-215.6125">2172 416 10400,'0'16'3840,"-17"-16"-2976,17 32-256,0-16 863,17 16-927,-17 0 896,0 16-800,0 0 448,16 16-640,-16 0-32,0 0-256,0 16-32,0-32-64,0 16-64,0-32 32,16-32-3008,-16 16 1632,16-48-6079,0 0 4159</inkml:trace>
  <inkml:trace contextRef="#ctx0" brushRef="#br0" timeOffset="199.7399">2076 641 10880,'-32'16'4032,"32"-16"-3136,48-16-257,-16 16 2049,-16 0-1600,32-16 224,0 16-832,16-17 0,16 1-320,0 0-288,-16 0 64</inkml:trace>
  <inkml:trace contextRef="#ctx0" brushRef="#br0" timeOffset="446.9899">2938 463 12384,'0'16'4575,"0"-16"-3551,16 48-288,-16-32 1152,16 16-1184,-16 0 64,0 0-448,0 16-224,0-16-64,0 0 96,16 0-64,0 0-3968,1-16 2112</inkml:trace>
  <inkml:trace contextRef="#ctx0" brushRef="#br0" timeOffset="915.989">2826 208 9216,'-16'0'3424,"16"0"-2656,32-16-224,-32 16 1536,16 0-1249,16 0 1,0 0-480,16 0-128,-16 0-128,32 0-128,0 0 0,0 0 160,0 16-64,-16-16-224,0 16 64,0-16-448,-16 16 288,-16 0-224,16-16 288,-32 16 96,16 0 64,-32 0-64,16 16 64,-16-16 320,0 0-192,-16 0 0,0 16-64,16-16 96,0 16-64,0-16-96,16 16 0,0-16 32,16 16 0,0-16 0,0 16 0,16 0 0,0 0 0,0 0-160,-16-16 96,0 16 256,16-16-128,-32 16 416,0 0-256,0-16 1088,-32 0-736,0 0 320,0 16-544,-16-32-128,0 16-128</inkml:trace>
  <inkml:trace contextRef="#ctx0" brushRef="#br0" timeOffset="1147.0165">4089 591 12224,'-16'16'4511,"16"-16"-3487,0 32-320,0-16 1760,0 0-1504,-16 16 384,0-16-800,0 16-192,0-16-224,0 16-96,16 0 0,-16-16-1440,16 16 768</inkml:trace>
  <inkml:trace contextRef="#ctx0" brushRef="#br0" timeOffset="1546.622">3945 288 8960,'-16'-16'3328,"16"16"-2592,-16 0-192,16 0 2240,0 0-1633,16 0 225,0 0-800,0 0 32,0 0-352,16-16-160,-16 16-32,16 0-64,0 0 0,0 0-96,16 0 64,-16 0 32,0 16 0,16 0 0,0 0 0,15 0 64,-15 16-32,16 0-96,-16 0 32,0 16-32,0 0 0,-32 0-224,16-16 160,-16 16-32,-16-16 96,-16 16 832,0-16-416,-48 16 1344,16-16-960,-16 16 704,0-16-800,-16-16-288,17 16-224,-1-32-832,0 0 416,0-16-6752,16 0 3873</inkml:trace>
  <inkml:trace contextRef="#ctx0" brushRef="#br0" timeOffset="2932.7561">5622 671 10048,'-16'32'3712,"16"-32"-2880,0 48-224,0-32 991,0 0-991,0 16 256,0 16-512,0-16-288,0 0-64,0 0 64,0 0-32,0-16-4671,16-16 2527</inkml:trace>
  <inkml:trace contextRef="#ctx0" brushRef="#br0" timeOffset="3417.6235">5494 368 9376,'0'16'3488,"0"-16"-2720,32 0-192,-16 0 448,0 0-672,0 0 128,16 0-288,-16 0-96,16 0-64,16 0-32,-16 0 0,0 16-96,16-16 64,0 0-1440,0 16 768,-32 0-32,16 0 448,-16 0 256,0 0 32,-32 16 0,16-16 32,-16 16 96,16-16-64,-32 16-96,16-16 0,0 0 96,-16 16-32,16-32 128,0 32-96,0-16-160,16 0 32,0 0 160,0 0-32,16 16-32,0-16 0,0 16-128,16-16 64,0 16 96,-16 0-32,0 0-32,0 0 32,-16-16 1792,0 0-992,-32 15 1215,16-15-1183,-32 16-96,16-16-448,0-16-224,16 16-64,-16-16-4479,16 0 2431</inkml:trace>
  <inkml:trace contextRef="#ctx0" brushRef="#br0" timeOffset="3732.8889">6293 688 11136,'-32'16'4128,"32"-16"-3200,-32 32-289,16-16 1217,16 0-1152,-16 16-64,16 0-416,16 0-32,0 16-96,0-32 0,0 16-32,16-16-64,0-16 32,0-16-32,0 0 0,-16-16 0,16 0 0,-16-16 0,-16 16 0,0-16 416,-16 0-224,0 0 704,0 16-512,-16 16-320,0 16-64,0 16-608,16 16 352,-16 0-5471,32 0 3167</inkml:trace>
  <inkml:trace contextRef="#ctx0" brushRef="#br0" timeOffset="4048.487">6724 688 10624,'-48'16'3936,"48"-16"-3040,-48 16-256,32 0 1887,0 0-1503,0 16 640,16-16-960,0 32-288,0-16-256,32 0-64,0 0-32,16-16 32,0 0-64,16-32-96,-16 16 32,0-32-544,0 0 320,-16 0 32,0 0 128,-16 0 512,-16 0-224,-16-16 608,0 16-416,-16 0-192,-16 16-128,-16 16-864,16 0 448,16 32-7295,0 0 4159</inkml:trace>
  <inkml:trace contextRef="#ctx0" brushRef="#br0" timeOffset="4466.8181">7235 288 12704,'0'0'4703,"0"0"-3647,0 16-288,0 16 352,16-16-768,-16 16 0,16 16-224,-16 0-96,16 16 0,-16-16-128,0 0 64,0 16 96,16-16-32,-32 0 128,16-16-96,0 16-32,0-32 0,-16 0 320,16 0-192,0-32 480,16 16-352,-16-32 288,16 16-320,0-32-160,16 16-32,0 0-160,16-16 64,0 16 32,0-16 0,-16 16-928,16 16 512,-16 0-1536,0 16 1120,-16 0-3519,0 16 2463</inkml:trace>
  <inkml:trace contextRef="#ctx0" brushRef="#br0" timeOffset="4686.9685">7491 704 9888,'16'0'3648,"-16"0"-2816,16 0-256,16 0 2655,-16 16-1887,0 0 864,16 16-1280,-16 0 704,0 16-928,0 0-224,0 16-288,0 0 0,0-16-128,-16-17-2144,0 1 1152,0-32-7551,0 16 4703</inkml:trace>
  <inkml:trace contextRef="#ctx0" brushRef="#br0" timeOffset="5086.6547">5479 176 8896,'0'0'3296,"-16"0"-2560,0 0-224,0 16 1568,16 0-1248,-32 0 863,0 32-991,0 0 544,0 16-736,0 32 224,0-16-416,16 32-192,0-1-64,32 17 192,16 0-128</inkml:trace>
  <inkml:trace contextRef="#ctx0" brushRef="#br0" timeOffset="5534.3943">7731 128 10048,'-16'0'3712,"16"0"-2880,0 0-224,0 0 1631,0 0-1343,0 0 288,16 16-736,0 0 160,0 0-352,16 32 64,16-16-192,-16 16-64,32 16-32,-32 16 512,16-16-288,0 16-32,-16 0-128,-32 16 416,16-16-288,-32 16 832,0-17-608,-32 17-128,16-32-192,-32 16-960,16-16 448</inkml:trace>
  <inkml:trace contextRef="#ctx0" brushRef="#br0" timeOffset="48198.3248">894 4598 7296,'0'-16'2720,"0"16"-2112,-17 16-192,17-16 2112,0 16-1472,0 0 1055,17 16-1215,-17 0 416,16 16-768,-16 0 544,0 16-608,0 32-32,0-16-288,0 0 128,0 0-192,0-32 32,0 16-64,0-48-1120,0 0 608,0-16-2528,16-16 1664,-32-32-3999,16 16 3007</inkml:trace>
  <inkml:trace contextRef="#ctx0" brushRef="#br0" timeOffset="48401.2794">686 4583 11040,'-16'0'4096,"16"0"-3168,16 0-289,-16 0 1569,16 0-1344,16-16 768,0 16-928,32-16 288,-16 0-544,32 0-192,-16 0-160,16 16 128,-16-16-128,0 16-608,0 0 288,-16 0-2528,-16 0 1504,0 16-4607,-16 0 3295</inkml:trace>
  <inkml:trace contextRef="#ctx0" brushRef="#br0" timeOffset="48618.8938">878 4919 9312,'-32'0'3424,"32"0"-2656,0 0-192,16 0 3039,-16 0-2079,32-16 864,-16 16-1408,32-16 256,0 16-736,16-16-224,-16 0-160,16 0-128,-32 16 32,16 0-2848,-16 0 1536,-16 0-8095,16 16 5215</inkml:trace>
  <inkml:trace contextRef="#ctx0" brushRef="#br0" timeOffset="49334.6886">622 4264 8064,'-16'0'2976,"16"0"-2304,-16 0-192,16 0 1344,0 0-1088,0 0 1055,16 0-1055,0 16 352,0-16-640,0 0 224,0 16-384,16-16 256,0 0-288,0 0 288,16 16-320,0-32-256,16 16 0,0 0 64,0 0 0,-16-16 480,16 16-288,-16-16 192,-16 16-256,0-16 352,0 16-288,-16-16 448,0 0-384,-16 0 288,0 16-320,-16-16-64,0 16-128,-16-16-128,16 16 32,-16 0-1248,16 0 704,-16 16-8511,16 0 5023</inkml:trace>
  <inkml:trace contextRef="#ctx0" brushRef="#br0" timeOffset="7251.3135">4087 5045 6240,'0'0'2304,"-16"0"-1792,16 0-160,0 0 2144,0 0-1440,0 0 1408,0 0-1409,0-16 289,0 16-800,16-16 256,-16 16-480,16-32 192,0 32-288,0-16 64,0 16-160,0-16-128,0 16-32,0 16 96,-16 0-32,16 0-96,0 0 32,-16 16 160,16 0-64,-16 0-96,0 0 0,0 0 32,-16 0 0,0 0 256,0-16-128,0-16 256,0 16-256,-16-16 160,16-16-160,-16 0 64,16 0-96,0-16-128,0 16 0,16-16 32,0 16 0,16-16-96,-16 16 64,16-16 96,0 16-32,16 0-96,-16 0 32,16 0 32,-16 16 0,0 0-96,16 16 64,-16 0 96,0 16-32,-16-16-32,0 16 32,0 0-32,0 0 0,0 0 128,-16-16-64,0 0 480,16 0-320,-32-16 320,16 0-288,0 0 64,-16-16-192,16 0-64,0 0-32,0 0-128,16 0 64,0-16 32,0 16 0,0-16-96,16 16 64,0 0-32,0 0 0,0 0 64,0 16 0,16-16 0,-16 16 0,0 16 0,16-16 0,-32 32 0,16-16 0,0 16 128,-16 0-64,0 0-96,0 0 0,0-16 32,-16 0 0,16 0 256,-16 0-128,16-16 160,-16 0-160,0 0 0,0 0-64,0-16 32,16 16-64,-16-16 64,16 16-64,-16-16-96,32 0 32,-16 0-32,16 0 0,-16 0 64,16 16 0,-16-16 0,16 0 0,0 16 0,0 0 0,-16 16 64,16 0-32,-16 0-32,16 0 32,-16 0-192,0 0 96,0 0 160,0 0-32,0-16-96,0 16 0,-16 0 32,0 0 0,0-16 128,0 16-64,0-16-32,0 0 0,0-16 96,0 16-64,0-32-224,16 16 64,0 0-1152,0-16 672,0 16-4896,16 0 3041</inkml:trace>
  <inkml:trace contextRef="#ctx0" brushRef="#br0" timeOffset="10392.2426">4248 5253 3968,'0'0'1472,"0"0"-1120,0 0-128,0 0 1024,0 0-736,0 0 1056,0 0-896,0 0 512,0 0-672,0 0 352,0 0-512,-16 0 480,16 0-512,0 16 288,0-16-352,0 0 128,0 16-224,0 0 576,16 0-449,-16 0 385,0 16-384,0 0 128,0-16-256,0 0 0,0 16-96,0 0 288,0-16-160,0 16-32,0 0-96,0 16-64,0-16 32,-16 32 96,16-32-64,0 16 128,0 0-128,0 0 256,0-1-192,0 1 96,0 0-128,-16-16 96,32 16-128,-16 0-32,0-16 0,0 16-128,0 0 64,0 0 224,0 0-96,0 0 192,0 0-192,0 0 96,0-16-96,0 16 288,0-17-192,0 17-96,16-16-64,-16 0-32,0 0 0,0 0 128,0 0-64,0 16-32,0-16 0,0 0 32,0 16-32,0-16 256,16 16-160,-16 0-96,0-16-64,0 16 224,0-16-96,0 0 32,0 16-64,0-17-64,0 1 32,0 0-32,0 0 0,0 0 192,0-16-96,0 16 32,0-16-64,0 16-64,16-16 32,-16 16 96,0-16-64,0 16-96,0 0 0,0 0 96,0-16-32,0 16 64,0-16-64,0 0-32,0 0 32,0 0-32,0 0 0,0-16 64,0 0-32,-16-16 64,16 16-64,-16-16 64,0 0-64,0-16 64,0 0-64,0 0-224,0 0 96,-16 0 256,16 16-96,0-16-64,-16 16-32,16 0 32,0 16 0,16-16-96,-16 16 64,0-16-192,16 16 128,0 0 32,16 16 64,-16 0-96,16 0 64,0 0-32,0 0 0,16 16 64,-16 0 0,16 0 0,-16 0 0,16 0 64,0-16-32,0 16-32,0-16 32,0 0-32,0 0 0,0-16 0,0 0 0,16-32 64,-16 16-32,0-16 64,0 16-64,0-32-1088,-16 32 608</inkml:trace>
  <inkml:trace contextRef="#ctx0" brushRef="#br0" timeOffset="11455.6944">4919 7458 8064,'-16'0'2976,"16"0"-2304,0 16-192,-16 0 640,32 0-704,-32 0 64,16 16-320,0 0 32,0 0-96,0-16 96,0 16-128,0-32-32,16 16 0,-16-16 160,16 0-96,-16-16 544,0 0-384,0-16 319,16 16-319,0-16 64,-16 16-192,16 0 64,-16-16-96,16 16-64,0 0 0,0 16 160,-16 0-96,16 16-32,0-16-32,0 32 96,0 0-64,-16 0-32,0 0 0,16 0-128,0 0 64,-16-16 32,16 0 0,-16-16 192,16 0-96,-16-16-32,0 0-32,16-16 320,0 0-192,-16 0 128,32 0-160,-16 0 288,0 0-224,16 0 384,0 0-320,0 16 640,-16 16-480,16 0 64,-16 16-288,-16 0-32,16 16-96,0 0-64,-16 16 32,16 0-1536,-16-16 832,16 0-4511,16 0 2879</inkml:trace>
  <inkml:trace contextRef="#ctx0" brushRef="#br0" timeOffset="11955.5607">5718 7426 11136,'-32'0'4128,"32"0"-3200,0 48-289,-16-32 1153,16 16-1120,-16 0 160,16 0-512,0 16 0,0 0-192,16-16-64,0 0-32,0-16 96,0 0-64,0-16-32,16-16 0,-16-16-32,16 16 0,-16-16-96,0 0 64,0 0 160,-16 0-64,-16-16-32,16 16 0,-16 0 96,0 0-64,0 16 256,0 16-192,0 0 32,16 0-96,0 16-64,0 0 32,0 16-128,16-16 64,16 0 224,0 16-96,0 16-160,16-16 0,0 32 32,0-16 32,-16 16 0,16 0 0,-16 0 0,-16-16 0,0 0 544,0-1-288,-16 1 1248,-16-16-864,-16 0 1152,0-16-1024,-16 16 32,-16 0-480,0-16-288,0 0-32,-16-16-3104,0-16 1696</inkml:trace>
  <inkml:trace contextRef="#ctx0" brushRef="#br0" timeOffset="15526.4557">4264 5158 5216,'-16'0'1952,"16"16"-1536,0-16-96,0 0 1088,0 0-832,0 0 608,0 0-672,0 0 928,16 0-832,-16 0 768,16 0-768,0 0 575,-16 0-671,16 0 512,0 0-576,0-16 96,16 16-288,0 0-256,0 0 0,0-16 128,16 16-64,-16-16 192,0 16-160,0 0 320,0 0-224,-1-16-32,1 32-96,0-32-128,0 16 32,0 0 224,0 0-96,0 0-96,0 0-32,0 0 96,-16 0-32,16 0-160,0 0 64,0-16 96,-16 32 0,16-16-32,0 0 32,-16 0-32,16 0 0,0 0 0,0 0 0,0 0 0,-1 0 0,1 0 0,-16 0 0,16 0 0,-16 0 0,16 0 64,0 0-32,-16 0-32,16 0 32,-16 0-32,16 0 0,-16 0 0,0 0 0,16 0 64,-16 0-32,0 0-96,0 0 32,0 0 96,16 0-32,-16 0-32,0 0 32,16 0-32,0-16 0,-16 16-96,16 0 64,0-16 32,-1 16 0,-15 0 64,16 0-32,0-16-96,0 16 32,0 0-32,-16 0 0,16 0 192,0 0-64,-16 0-96,0 0 0,0 0 96,16 0-32,-32 0-96,32 0 32,-32 0 32,32 0 0,-32 0 0,16 16 0,0-16 0,0 0 0,0 0 0,-16 0 0,16 0 64,0 0-32,-16 0 64,16 0-64,-16 0 64,0 0-64,0 0 320,0 0-160,0 0 256,0 0-256,0 0 32,0-16-128,-16 16 448,16-16-320,-16 0 128,0 16-224,0-16 288,0 0-224,-16 0 96,16 0-160,-16-16 0,0 16-64,0 0-128,0 0 32,0 0 32,16 16 0,0-16 64,0 16-32,0 0-224,16 0 96,0 0 96,16 0 32,0 0-32,0 16 32,16-16-128,0 16 64,0 0-32,0 0 0,0 0 128,16 16-32,-16-16-160,0 16 64,0 16 96,16-16 0,-32 16 64,0-16-64,-16 16 64,0-16-64,0 0 672,0 0-352,-16 0 32,0-16-224,0 16 32,0-16-96,0 0-1824,0 0 960</inkml:trace>
  <inkml:trace contextRef="#ctx0" brushRef="#br0" timeOffset="16411.6181">6820 4918 6240,'16'-16'2304,"-16"0"-1792,16 16-160,-16-16 2208,0 16-1472,0 0 1696,16 0-1601,-16 0 449,0 16-960,0 16 384,16 0-608,-32 32 384,16 0-480,0 0 32,0 0-224,-16 0 32,16 0-96,0-16-416,0 0 192,0-16-2528,0 0 1472,0-32-3775,0 0 2751</inkml:trace>
  <inkml:trace contextRef="#ctx0" brushRef="#br0" timeOffset="16659.1214">6740 4822 10208,'0'-16'3776,"0"16"-2912,48 0-256,-32 0 1503,16 0-1279,0 0 928,16 0-1024,0 0 192,-16 0-576,16-16-64,0 16-160,16 0 64,0 0-128,-16 0-800,0 0 384,0 16-3424,-16-16 2049,-16 16-7137,0 1 4960</inkml:trace>
  <inkml:trace contextRef="#ctx0" brushRef="#br0" timeOffset="16859.0032">6868 5222 12128,'0'16'4479,"0"-16"-3455,48 0-320,-32 0 1536,0 0-1376,32-16 288,-16 0-704,16-16-192,0 16-160,16-16-992,-17 16 480,1-16-6815,0 16 3999</inkml:trace>
  <inkml:trace contextRef="#ctx0" brushRef="#br0" timeOffset="45016.723">4057 5126 3712,'-16'0'1408,"16"16"-1120,0-16-64,0 0 736,0 0-576,0 0 128,0 0-320,0 0 448,0 0-352,0 0 864,0 0-672,0 0 640,0 0-640,0 0 320,0 0-480,0 0 416,0 0-448,-16 0 224,16 0-288,-16 0 288,16 0-288,0 0 224,0 0-224,-15 0 287,15 0-287,-16 0 96,0 0-192,0 0 160,16 0-192,-32 0 544,32 0-384,-32 0 32,16 0-160,0 0 256,0 0-192,-16 0 32,16 0-128,-16 0 96,16 0-128,0 0 256,-16 0-192,16 16 160,0-16-160,0 0 64,0 0-96,0 0 0,0 17-32,0-17 224,0 0-160,0 0 32,0 0-96,0-17 160,0 17-128,0 0 96,0 0-96,0 0-64,0 0 0,0 0 96,0 0-64,0 0 32,0 0-32,0-16 224,0 16-160,0 0 32,0 0-96,0 0 32,0-16-64,0 16 64,1 0-64,-1 0-96,0 0 32,0 0 96,0-16-32,0 16-32,-16 0 32,16 0 96,0 0-64,-16 0-96,16 16 0,0-16 96,0 0-32,0 0 64,0 0-64,0 0-96,0 0 32,0 0 160,0 0-64,0 16-32,16-16 0,-16 0-32,0 16 0,16-16 64,-16 0-32,0 0-32,16 0 32,-16 0-32,0 0 0,0 0 64,0 0-32,0-16 192,0 16-128,0 0-160,16 0 0,-16 0 32,0 0 32,0-16 0,0 16 0,-16 0 64,32 0-32,-32 0-32,16 0 32,-16 0-128,16 0 64,-16 0 32,17 0 0,-17 0 64,0 0-32,0 0-160,16 0 64,-16 0 32,16 0 32,-16 0 192,16 0-96,0 0 32,0 16-64,0-16-192,0 0 64,0 0 96,16 16 0,-32-16 128,32 0-96,-32 0-32,32 0 0,-16 0-128,16 0 64,-16 0 96,16 0-32,-16 0-160,16 0 64,-16 0-4480,32 0 2496</inkml:trace>
  <inkml:trace contextRef="#ctx0" brushRef="#br0" timeOffset="46917.4581">2012 5142 6400,'0'0'2368,"0"0"-1856,0 16-128,0-16 1984,0 0-1376,0 0 1504,0 0-1441,0 0 513,0 0-896,16-16 224,-16 16-512,16-16 352,-16 0-416,16 0 64,0-16-256,0 16-64,0-16-32,0 0-32,0 16 0,0 0 192,0 0-96,0-16-256,0 32 96,0-16 160,-16 0-64,16 16-192,-16 0 64,0 0 32,0 0 64,0 0 64,-16 16-32,16 0-96,-16 0 32,0 0 96,0 16-32,-16 16-96,0-16 32,0 16-32,16-16 0,-16 0 416,16 0-192,-16 0-64,32-16-64,0 16 320,0-16-192,16 16 192,0-16-192,0 0 0,16 0-96,0-16 96,0 16-96,16-16-32,0 0 0</inkml:trace>
  <inkml:trace contextRef="#ctx0" brushRef="#br0" timeOffset="50465.9812">6885 4503 5824,'-16'-16'2144,"16"16"-1664,-16 16-128,16-16 1920,0 0-1312,-16 0 1632,16 0-1472,0 0 927,0 0-1183,0 0 512,16 0-800,-16 0 544,16 0-640,0 0 320,0 0-480,0 0 320,0 0-352,16 0 128,0 0-256,0-16 0,0 16-96,0 0-64,16-16 32,0 16-32,-16 0 0,16 0-96,-16 0 64,16 0-32,-16 0 0,0 0 256,-1 0-96,1-16-96,0 16-32,-16 0-32,16 0 0,-16-16 352,0 16-192,-16 0 192,16 0-160,-16-16-64,0 16-32,0 0 224,0-16-128,-16 0 448,-16 0-320,0 0 512,16 0-448,-32 0 0,17 0-192,-17 0-96,16 16 0,0-16-32,16 16 0,-16 0-1920,32 16 1056,0 0-7168,0 0 4417</inkml:trace>
  <inkml:trace contextRef="#ctx0" brushRef="#br0" timeOffset="71533.0324">7827 4503 5632,'0'0'2112,"-16"0"-1664,16 0-96,0 0 2048,0 0-1376,0 0 1216,0 0-1312,0 16 799,0 0-1023,0 16 480,0 0-672,-16 0 128,16 0-352,-16 0-320,16 0 0,0 0 64,0-16 0,0-16 128,0 16-96,0-32 128,0 16-128,0-32-160,0 16 32,0-16 32,0-16 32,0 0 64,16 16-32,-16-16 896,0 16-512,16 0 64,-16 16-320,0 0 192,16 16-224,-16 0 96,16 16-128,0 16 96,0 16-128,0 0 128,0-16-128,0 0-160,0 16 32,0-32-2304,0 16 1312,0-16-3519,0 0 2559</inkml:trace>
  <inkml:trace contextRef="#ctx0" brushRef="#br0" timeOffset="71748.4244">8195 4200 9472,'0'0'3520,"0"0"-2752,0 16-192,0 0 2399,0 0-1727,-16 16 1120,0 16-1376,0 16 384,0 0-832,0-16 0,0 16-352,16-16 96,-16 0-160,0-16-992,16 16 480</inkml:trace>
  <inkml:trace contextRef="#ctx0" brushRef="#br0" timeOffset="73835.6227">7364 5446 5472,'0'-16'2016,"0"16"-1536,0 0-160,0 0 1248,16-16-928,-16 16 704,0 0-768,0-16 896,0 0-832,-16 0 960,16 16-929,-16-16 737,16 16-800,-16-16 224,0 16-480,-16 0 384,16 0-448,0-16 352,0 32-352,0-16 64,16 0-224,-16 16 224,0 0-224,0 0 96,16 0-128,0 0-64,0 0 0,0 0 160,0 16-96,0 0-160,16-16 0,-16 16 96,16 16 0,0-16 128,-16 0-96,16 0-32,-16 0 0,16-16-256,0 16 128,-16-32-1024,0 16 640,0-16-2016,0 0 1408,0 0-3359,0-16 2495,-16 0-3264,0 0 2976</inkml:trace>
  <inkml:trace contextRef="#ctx0" brushRef="#br0" timeOffset="73982.199">7124 5591 8224,'-16'-16'3040,"16"16"-2368,0 0-160,-16 0 1728,32 0-1312,-16 0 1055,16 0-1151,0 0 384,0 0-704,16 0-64,0 0-288,0-17-32,0 34-64,-16-17-3648,16 0 1953</inkml:trace>
  <inkml:trace contextRef="#ctx0" brushRef="#br0" timeOffset="74667.4201">7635 5526 8544,'0'-16'3168,"0"16"-2464,0 0-192,0 0 2464,0 0-1729,16 0 1057,-16 16-1344,0-16 448,17 16-832,-17 16 256,0-16-480,-17 16-128,17-16-128,0 16 64,0-16-96,0 0-1152,17 0 576,-17-16-3104,0 0 2016,16-16-3871,-16 0 3103</inkml:trace>
  <inkml:trace contextRef="#ctx0" brushRef="#br0" timeOffset="75152.1583">7667 5494 6720,'-16'-16'2496,"16"16"-1952,0-16-128,-16 16 2432,32 0-1632,-16 0 1279,0 0-1439,0 0 256,0 0-768,16 0 320,0 0-512,0 0-160,0 0-128,0 0 0,0 0-32,0 0-96,0 0 32,0 16-32,0-16 0,-16 16-160,16-16 128,0 16-96,-16-16 96,0 16 0,0-16 32,0 0 128,-16 0-32,0 16-96,16-16 32,-16 16 448,0-16-224,16 0-160,0 16-32,-16-16 64,16 0-32,0 0-32,16 16 32,-16-16-128,0 16 64,16 0 32,0 0 0,-16 0 64,32 0-32,-16 0-160,0 0 64,0 16-32,0-16 32,0 0 416,-16 16-192,0-16 1472,-16 0-896,0 15 384,0-15-640,-16 0-384,16 0-64,0 0-544,0-16 288</inkml:trace>
  <inkml:trace contextRef="#ctx0" brushRef="#br0" timeOffset="76667.9014">1597 4328 7872,'-16'-16'2944,"16"16"-2304,0 0-160,0 0 1280,0 0-1056,0 16 768,0-16-833,0 16 545,0 0-672,0 0 448,0 16-544,-16 16-160,16-16-160,-16 0-96,16 0 32,0 0 224,0-16-128,0-16-32,0 16-64,0-32-32,0 16 0,0-32 0,0 16 0,16-32 64,-16 16-32,16 0-96,-16 0 32,16-16 384,0 32-192,-16-16 192,16 16-192,0 0 288,0 32-256,-16 0-192,16 0 0,0 16 192,-16-16-96,16 32-32,-16-16-32,16-16-256,0 16 128,0-32-2624,-16 16 1472</inkml:trace>
  <inkml:trace contextRef="#ctx0" brushRef="#br0" timeOffset="76836.9745">1949 4136 8736,'0'0'3232,"0"0"-2528,0 0-192,0 16 2624,0-16-1825,0 32 865,-16 0-1248,0 16 352,0 0-736,0 16-64,-1 0-320,1-16 32,16 0-96,0 0-5056,0 0 2689</inkml:trace>
  <inkml:trace contextRef="#ctx0" brushRef="#br0" timeOffset="78937.8216">1182 5191 5312,'16'0'1952,"-16"0"-1504,0-16-128,0 16 1312,0 0-960,16 0 768,-16 0-800,0-16 832,0 16-832,0 0 672,0 16-768,0-16-65,0 0-287,-16 16 352,16 0-288,-16 16 384,0-16-384,0 16 288,0 0-288,0 0 288,0 0-320,0-16 32,0 16-160,0 0 288,16-16-192,0 0-32,0 0-96,16-1 288,0-15-160,0 16-32,16-16-96,0 0 32,-16-16-64,16 16-32,-16-15 32,0-1-1952,0 16 1056,0-16-4351,-16 0 2879</inkml:trace>
  <inkml:trace contextRef="#ctx0" brushRef="#br0" timeOffset="79100.6547">1054 5415 8320,'-16'0'3072,"16"0"-2400,16 0-160,-16 0 2432,16 0-1697,0 0 353,16-17-960,0 17-352,0 0-160,0-16-4191,0 16 2207</inkml:trace>
  <inkml:trace contextRef="#ctx0" brushRef="#br0" timeOffset="80439.0577">1469 5286 7712,'-16'0'2880,"16"0"-2240,0 16-192,0-16 1888,0 16-1376,0 0 671,0 0-959,0 16 96,0 0-448,0 0 160,0-16-256,0 16 0,0 0-128,0-16 0,16 0-32</inkml:trace>
  <inkml:trace contextRef="#ctx0" brushRef="#br0" timeOffset="81003.2837">1389 5286 8800,'0'0'3264,"0"0"-2528,0 0-224,16 0 1408,-16 0-1152,0 0 703,16 0-895,-16 0 544,16 0-640,0 0-32,0 0-288,0-16-96,0 32-32,0-16-128,0 0 64,16 0 96,-16 16-32,16-16-800,-16 16 416,0 0 0,0 0 224,0 0-32,-16 0 64,0 0 288,0 0-128,-16 0 64,16 0-64,-16-16-64,16 16 32,-16-16-128,0 0 64,0 16 384,16-16-192,-16 0 192,0 0-192,16 0 0,0 0-96,0 0-64,16 16 32,-16-16-32,16 16 0,0-16 0,0 16 0,0 0-96,0 0 64,0 0 512,0 0-256,-16 0 1024,0 0-672,0 0 928,-16 0-864,-16 0 320,16 0-576,-16-16-128,0 16-160,0-32-800,16 16 416,0 0-7744,0 0 4417</inkml:trace>
  <inkml:trace contextRef="#ctx0" brushRef="#br0" timeOffset="84104.9616">4425 4951 4640,'0'0'1728,"0"0"-1344,0 0-96,0-16 1376,16 16-960,-16 0 640,0-16-800,0 16-64,0 0-320,0-16 384,0 0-288,0 16 576,16-16-448,-16 1 704,0 15-608,0-16 479,0 16-543,0-16 32,0 16-256,0-16 32,0 0-128,0 0 96,0 16-128,0-16 128,0 0-128,0 0 608,0 0-384,0 0 192,0 16-320,0-32 288,0 32-256,0-32-96,0 32-64,0-32 32,0 16-32,0 0-32,0-16 32,0 16 96,0-16-64,0 0-96,0 16 0,0-16 160,0 0-64,0 0 32,0 16-32,0 0-64,0 0 32,0-16 96,0 16-64,0 0-32,0 0 0,0 0-128,0 0 64,0 0 384,0 16-192,0-16-352,0 0 96,0 0 0,0 0 96,0 0 256,0 0-128,0 0-32,0 16-64,-16-31 96,16 31-64,0-16-32,0 0 0,0 0-32,0 0 0,0 0 0,0 0 0,-16 0 0,16 0 0,0-16 0,0 16 0,0 0 192,0 0-96,-16 0-96,32 0-32,-16 0 96,0 0-32,0 0 64,0 0-64,0 0-96,0 16 32,0-16 96,0 0-32,0 0-96,0 16 32,0 0 32,0-16 0,0 16 0,0-16 0,0 16-96,0-16 64,0 16 160,0 0-64,0 0-160,0 0 32,-16 0 32,16 0 32,0 0 128,0 16-64,-16 0-32,16 0 0,-16 16-128,0-16 64,16 16 224,-16 0-96,0 0-32,16 0-32,-16 0 32,16 0-32,-16-16 64,16 16-64,0-32 64,0 16-64,0-16 64,0 0-64,0-16-160,0 0 64,16-16 32,-16 16 32,16-16 128,0 0-64,0-16-160,-16 0 32,16 16 160,0 0-32,0 0-96,16 16 0,-16-16 96,0 32-32,0 0 256,0 0-160,0 16 256,0 16-256,0 0 96,-16 16-128,16 16 224,0-16-192,-16 16-96,16-16-64,0-16-960,0 0 544,0-16-7359,-1 0 4287</inkml:trace>
  <inkml:trace contextRef="#ctx0" brushRef="#br0" timeOffset="85860.058">4041 4919 3808,'0'16'1408,"0"-16"-1088,0 0-96,0 0 672,0 0-544,0 0 704,0 16-608,0-16 832,0 0-704,0 0 768,0 0-768,0 0 832,0 0-800,0 0 832,0 0-832,0 0 735,0 0-735,0-16 288,0 16-512,0 0 160,0 0-320,0 0 128,0-16-192,0 0 352,0 16-288,0-16 320,0 0-320,0 1 32,0-1-160,0 0 160,0 0-160,0 0 96,0 0-96,0 0-64,0 0 0,0-16 224,0 16-128,0-16 256,0 0-256,-16 0 32,16 16-96,0-16 32,0 0-64,0 0-96,0 0 32,0 0 32,0 0 0,-16 0 64,16 0-32,0 0-96,0 0 32,0 16 96,0-16-32,-16 16 128,16 0-96,0 0-32,0 0 0,0 0-128,0 0 64,-16 0 32,16 16 0,0-32 128,0 16-64,0 16-96,0-16 0,0 1 32,0-1 0,0 0 128,0 0-64,-16 0-32,16 0 0,0 0-192,0 0 96,0-16 160,0 16-32,0 0-32,0-16 0,0 16-32,0 0 0,0 0-96,0 0 64,0-16 96,0 16-32,0 0 64,0 0-64,0 0-160,0 0 64,0 16 160,0-16-32,0 16-96,0 0 0,0-16 32,0 32 0,-16-16-160,16 0 96,-16 16 160,16 0-32,-32 0-32,16 0 0,0 16-32,0-16 0,-16 16-160,0 0 96,16-16 160,0 16-32,0-16-160,0 0 32,16-16 160,0 0-32,0 0-160,0 0 32,0-32 32,16 16 32,0-16 0,16 0 0,0-16 0,0 16 0,0 0 64,0 16-32,0-16-160,-16 32 64,16-16 32,-16 32 32,0 0 0,0 0 0,0 16 0,0 0 0,-16 16-96,16-16 64,-16-16-2720,16 0 1504,0 0-7519,0-16 4863</inkml:trace>
  <inkml:trace contextRef="#ctx0" brushRef="#br0" timeOffset="86445.4351">4952 3194 9152,'0'16'3360,"0"-48"-2592,0 32-224,0 0 2175,0 16-1599,0 0 736,0 16-1088,0 0 480,16 16-736,-16-16-32,0 0-320,0 0-96,0 16-32,0-16-32,0-16 0,0 0-1216,0 0 672,0-16-2368,0 0 1600,0-32-3839,0 16 2911</inkml:trace>
  <inkml:trace contextRef="#ctx0" brushRef="#br0" timeOffset="86645.8354">4792 3067 7872,'-16'-16'2944,"16"16"-2304,0 0-160,0 0 2688,16 0-1825,0 0 865,0 0-1280,16 0-64,0 0-512,0-16 0,16 16-224,0 0 0,0-16-64,0 16-64,-16 0 32,16-17-1792,-16 17 960</inkml:trace>
  <inkml:trace contextRef="#ctx0" brushRef="#br0" timeOffset="86845.8648">4888 3322 11808,'0'0'4352,"0"0"-3361,16 0-287,0 0 1152,0 0-1152,16 0 352,0-16-640,0 16-160,16-16-160,0 0-1632,0 0 832</inkml:trace>
  <inkml:trace contextRef="#ctx0" brushRef="#br0" timeOffset="87461.0384">4840 2908 5888,'-16'-16'2176,"16"16"-1664,0 0-160,0 0 1824,0 0-1248,0 0 1696,0 0-1536,0 0 543,16 0-959,-16 0 384,16 0-608,-16 0 448,16 0-480,0 0 32,16 0-256,-16 0 192,16 0-256,-16 0 32,16 0-96,0 0 32,16 0-64,-16 0-32,0-16 32,0-1 32,0 17-32,-16-16 480,0 16-288,-32-16 416,16 16-384,-32 0 96,16-16-224,-16 16-64,16 0-32,-16-16-320,16 32 160,0-16-2432,0 0 1440,16 16-6239,16-16 4095</inkml:trace>
  <inkml:trace contextRef="#ctx0" brushRef="#br0" timeOffset="87861.6174">5528 2747 6656,'0'0'2464,"0"0"-1920,-17-16-160,17 16 1344,0 0-1024,-16 0 928,16 0-960,0 0 640,0 0-769,-16 0 929,16 16-832,-16 0 448,16 0-608,0 0 160,0 16-384,0 0-64,0 0-128,0 0 32,16 16-64,0-16 128,-16 16-96,16-32-512,1 16 224,-17-16-1600,16 0 1024,-16 0-3455,0-16 2367</inkml:trace>
  <inkml:trace contextRef="#ctx0" brushRef="#br0" timeOffset="88046.7687">5351 2955 11296,'16'17'4192,"-16"-17"-3264,32 0-257,-16 0-95,16 0-448,0-17-32,0 17-64,0 0-2303,0 0 1247,16-16-4288,-16 16 2944</inkml:trace>
  <inkml:trace contextRef="#ctx0" brushRef="#br0" timeOffset="88446.4158">5766 2907 8640,'0'-16'3200,"0"16"-2496,-16 0-192,0 0 1632,16 0-1280,-16 16 991,16-16-1087,-16 0 32,16 16-480,-16-16-224,16 0-32,0 0-64,0 0 0,0 0 64,0 0-32,0 0-32,16 16 32,0-16-128,0 16 64,0-16-32,16 16 0,-16-16-96,16 16 96,0 0 32,-16 0 32,0 0-160,-16 0 96,0 0 1216,0 0-608,-16 0 544,0 0-608,0 0-64,0 0-256,-16-16-512,16 0 160</inkml:trace>
  <inkml:trace contextRef="#ctx0" brushRef="#br0" timeOffset="89646.9334">5750 2908 3392,'0'0'1248,"0"0"-960,0 0-64,-16 0 1472,16 0-960,0 0 1120,0 0-1056,0 0 992,0 0-1024,0-16 736,16 16-864,-16 0 640,16 0-737,-16-17 289,16 17-480,0-16 32,-16 16-256,33-16-192,-17 0 0</inkml:trace>
  <inkml:trace contextRef="#ctx0" brushRef="#br0" timeOffset="91879.6686">5975 3211 6048,'0'-16'2240,"0"16"-1728,0 16-160,0-16 1952,0 16-1344,0 0 1024,0 0-1152,0 0 735,-16 0-895,16 0-416,-16 0-192,-1 0-224,17 0 96</inkml:trace>
  <inkml:trace contextRef="#ctx0" brushRef="#br0" timeOffset="92448.5793">6150 3131 8800,'-32'16'3264,"32"-16"-2528,0 32-224,0-16 512,0 1-672,-16-17-224,16 16-96,0-16 32,0 16-32,0-16-640,16 0 320,-16-16 96,0 16 160,16-16 96,-16-1-32,16 1-32,0 0 32,0 0-128,0 0 64,-16 0 96,16 16-32,-16-16 192,16 16-128,-16 0 384,16 0-256,-16 0 96,0 16-192,16-16-64,-16 16-32,0 0 32,0 0-32,0 0-32,0-16 32,0 0-32,16 16 0,-16-32 0,16 16 0,-16-16 64,0 0-32,16 0-96,0 0 32,-16 16 1215,0-16-639,0 16 640,16 16-704,-16-16-32,0 16-288,16 0-160,-16-16-32,0 16-1888,0 0 1056,0-16-2879,16 16 2079,0-16-3296,-16 0 2816</inkml:trace>
  <inkml:trace contextRef="#ctx0" brushRef="#br0" timeOffset="92764.2671">6453 3083 7648,'0'0'2816,"0"0"-2176,-16 32-192,16-32 1536,0 32-1184,0-32 224,16 32-608,-16-32-128,0 32-160,16-32-512,-16 16 192,16-16-768,0 16 544,0-32-800,-16 16 704,16-16-32,0 0 320,-16-16 416,0 16-96,0-32 1472,0 32-864,-16-16 736,16 0-800,-16 16 479,16 0-639,0 16 256,0 16-448,0 0 128,16 0-256,0 16-224,0-16 32,0 16-768,16-16 416,-16 0-3551,0 0 2175</inkml:trace>
  <inkml:trace contextRef="#ctx0" brushRef="#br0" timeOffset="92980.4081">6757 3003 8384,'-16'-16'3104,"16"16"-2400,16 16-224,-16 0 1728,16 0-1312,-16 0 415,16 0-767,0 16-64,16-16-288,-16 16-160,0-16-64,0 0-2847,0 16 1535</inkml:trace>
  <inkml:trace contextRef="#ctx0" brushRef="#br0" timeOffset="93195.7053">7029 2939 9376,'-32'16'3488,"32"-16"-2720,-32 48-192,0-16 2495,32-16-1791,-48 32 896,32 0-1280,-32-16-512,16 16-256,0-16-2528,16 0 1312</inkml:trace>
  <inkml:trace contextRef="#ctx0" brushRef="#br0" timeOffset="99068.0137">5383 3450 4480,'0'0'1664,"0"0"-1312,0-16-64,0 16 1312,0 0-928,0 16 768,0-16-800,0 0 896,0 16-864,0-16 672,0 0-800,0 0 288,0 16-480,-16 0 31,16-16-255,-16 16 160,16 0-192,-16 0-32,16 0-32,-16 0 160,16 0-96,-16 0 448,16 0-288,0-16 96,16 16-224,-16 0 0,16 0-64,0 0 32,0 0-64,0-16-32,0 0 32,0 0-1536,16 0 832,-16-16-1695,16 0 1343,-32 0-2048,16 0 1728</inkml:trace>
  <inkml:trace contextRef="#ctx0" brushRef="#br0" timeOffset="99268.2394">5303 3546 8736,'-16'17'3232,"16"-17"-2528,16 0-192,0 0 448,0 0-640,0 0 0,0 0-192,16 0-576,-16 0 224,16 0-4128,0 0 2400</inkml:trace>
  <inkml:trace contextRef="#ctx0" brushRef="#br0" timeOffset="99452.4887">5623 3578 9152,'-16'16'3360,"16"-16"-2592,0 32-224,-16-16 2175,16 16-1599,0-16-96,0 0-640,0-16-160,0 16-128,0-16-1664,16 0 832</inkml:trace>
  <inkml:trace contextRef="#ctx0" brushRef="#br0" timeOffset="99953.2061">5591 3514 6304,'-16'0'2336,"16"0"-1824,16 0-128,-16 0 2336,0 0-1568,0 0 320,0 16-896,0-16-288,16 0-192,0 0 128,0 0-128,0 0-320,0 0 128,0 0 160,0 0-32,0 0 0,0 0 0,-16 0-736,16 0 384,0 0 128,-16 0 128,0 0 128,0 16-32,-16-16 544,16 16-320,-16-16 192,16 16-288,-16-16 127,16 0-159,0 16-64,0-16-32,-16 0 96,16 16-64,0-16 128,0 0-128,0 16 32,16-16-32,-16 0 32,0 16-64,16-16-224,-16 16 96,16 0 96,0 0 32,0 0-96,0 0 32,0 0 576,-16 0-288,0 16 1376,0-16-896,-16 0 800,16 0-896,-32-16 448,16 16-640,0-16-384,0 16-64</inkml:trace>
  <inkml:trace contextRef="#ctx0" brushRef="#br0" timeOffset="101934.204">2715 2811 7456,'0'-16'2784,"0"16"-2176,0 0-160,0 0 1664,0 0-1248,0 0 992,17 16-1089,-17 0 513,0 16-736,0 16 352,0 0-544,0 16 128,0 0-320,-17 0-64,17-16-64,0 0 96,0 0-64,0-16-2336,0-16 1216</inkml:trace>
  <inkml:trace contextRef="#ctx0" brushRef="#br0" timeOffset="102154.3782">2507 2716 9984,'0'0'3680,"0"0"-2848,32-16-256,-16 16 1471,0 0-1247,16 0 384,16 0-704,-16 0-32,32 0-256,-16 0-32,0-17-96,0 17-768,0 0 416</inkml:trace>
  <inkml:trace contextRef="#ctx0" brushRef="#br0" timeOffset="102354.7283">2715 2924 12384,'16'0'4575,"-16"0"-3551,32 0-288,-16 0 800,0 0-992,16 0 192,0-17-416,0 1-64,0 16-160,0-16-1120,0 16 576</inkml:trace>
  <inkml:trace contextRef="#ctx0" brushRef="#br0" timeOffset="102785.5887">2523 2444 6880,'0'16'2560,"0"-16"-1984,0 0-160,0 0 2016,0 0-1408,16 0 1056,-16 0-1185,32 0 417,-16 16-768,0-16 192,16 16-416,0-16 96,-16 16-256,32-16-64,-16 0-64,0 0-32,0 0 0,0-16 256,0 16-128,-16-16 608,0 0-448,-16 0 384,0 0-384,0 0-96,-16 0-96,0 0-160,16 0 32,-16 0-832,16 16 480,-16 0-4352,16 16 2625</inkml:trace>
  <inkml:trace contextRef="#ctx0" brushRef="#br0" timeOffset="103239.8497">3243 2444 6304,'-16'-16'2336,"16"16"-1824,-16-16-128,16 16 1632,0 0-1184,-16 0 992,0 0-1056,-1 0 608,17 0-833,0 16 801,-16 0-768,16 16 320,-16-16-512,16 16 288,0 0-384,0 16-96,16-16-96,-16 0 0,16 0-64,17 0 128,-17-16-96,0 0-448,0 16 192,0-16-1888,-16 0 1152</inkml:trace>
  <inkml:trace contextRef="#ctx0" brushRef="#br0" timeOffset="103417.8409">3067 2765 8480,'-16'-16'3136,"16"16"-2432,0 16-224,16-16 1952,-16 0-1440,32-16 575,0 16-927,0 0-224,0 0-256,0-17-416,16 17 160</inkml:trace>
  <inkml:trace contextRef="#ctx0" brushRef="#br0" timeOffset="103818.0592">3466 2764 7392,'0'-16'2720,"0"16"-2080,0 0-224,0 0 1696,0 0-1248,0 0 864,0 0-1025,-16 0 129,16 0-512,0 0 32,-16 0-224,0 16 64,16-16-96,-16 0 224,0 0-192,16 0-192,0 0 32,-16 0 128,16 16-32,16-16-96,-16 0 0,16 0-32,0 16 0,0-16 64,0 17 0,0-1 64,0-16-32,-16 16-96,0-16 32,0 16 32,0-16 0,-16 0 416,0 16-224,-16-16-96,16 0-32</inkml:trace>
  <inkml:trace contextRef="#ctx0" brushRef="#br0" timeOffset="104237.4451">3627 2892 8064,'0'0'2976,"0"0"-2304,0 0-192,0 0 1760,0 0-1312,0 16 895,0 0-1055,-17 0-192,17 0-384,-16-16-1184,16 17 544</inkml:trace>
  <inkml:trace contextRef="#ctx0" brushRef="#br0" timeOffset="104838.8588">3738 2749 8736,'-16'16'3232,"16"-16"-2528,-16 0-192,16 16 448,0-16-640,-16 16 64,16-16-224,0 0-160,0 16-32,0-16 160,0 0-64,0 0-576,0-16 256,0 16-192,16-16 288,-16 0 0,16 16 96,-16-16 64,16 0 0,0 16 64,-16-17-32,16 17-224,0-16 96,-16 16 192,16 0-64,-16 16-128,16-16 32,-16 17 96,0-1 0,0 0 64,0 0-64,0 0-96,0-16 32,0 16 160,0 0-64,-16-16 32,16 0-32,0 0 224,16 0-160,-16-16 320,0 16-256,16-16 96,0 0-160,0 0 576,0 16-416,-16-16 735,16 16-575,-16 0 288,0 16-448,0-16-224,0 16-64,0 0-928,0 0 512,0 0-4063,0 0 2495</inkml:trace>
  <inkml:trace contextRef="#ctx0" brushRef="#br0" timeOffset="105156.0516">4009 2780 8480,'-16'17'3136,"16"-17"-2432,0 16-224,-16-16 960,16 16-896,0-16 0,16 16-352,-16 0-64,0-16-64,16 16-608,-16-16 288,16 0-800,0-16 576,0 16-896,0 0 768,0-32 96,0 32 320,-16-16 640,0 0-256,0-1 1696,-16 1-1024,16 0 576,-16 0-832,16 16-193,0 0-255,0 0-128,0 16 0,0 0-32,0 0 0</inkml:trace>
  <inkml:trace contextRef="#ctx0" brushRef="#br0" timeOffset="105403.1033">4169 2748 6656,'0'0'2464,"0"0"-1920,16 16-160,-16-16 1824,0 17-1280,0-17 192,17 16-672,-17 0-288,16 0-96</inkml:trace>
  <inkml:trace contextRef="#ctx0" brushRef="#br0" timeOffset="105555.9852">4329 2716 8960,'-16'16'3328,"16"-16"-2592,-16 16-192,-16 0 2655,32 0-1855,-32 0 736,0 16-1248,16 0-480,-16 0-224</inkml:trace>
  <inkml:trace contextRef="#ctx0" brushRef="#br0" timeOffset="107057.28">3083 3307 4640,'0'-16'1728,"0"16"-1344,0-16-96,-16 0 1088,16 16-800,0-16 704,0 16-768,0-16 672,-16 0-704,0 16 608,16-16-608,-16 16 448,0 0-512,16 0 128,-16 0-320,0 16 287,0 0-287,16 16 224,-16-16-224,16 16-64,0 0-96,0 0 96,16 0-96,-16 0-32,16 0 0,0-16-736,0 0 384</inkml:trace>
  <inkml:trace contextRef="#ctx0" brushRef="#br0" timeOffset="107239.7295">2859 3404 10464,'16'0'3872,"-16"0"-3008,16 0-224,0 0-1,-16 0-479,32 0 0,0 0-96,0 0-2239,0 0 1183,0 0-5984,0-17 3840</inkml:trace>
  <inkml:trace contextRef="#ctx0" brushRef="#br0" timeOffset="107457.438">3291 3307 10464,'-17'16'3872,"17"-16"-3008,-16 32-224,16-16 1599,0 0-1343,0 0 128,0 0-608,0 0-224,0 0-96,0 0-160,16 0 32,-16-16-2848,0 16 1537,0-32-5281,17 16 3712</inkml:trace>
  <inkml:trace contextRef="#ctx0" brushRef="#br0" timeOffset="107903.8733">3210 3243 8896,'0'16'3296,"0"-16"-2560,16 0-224,0 0 352,-16 0-576,16 16-32,16-16-160,-16 0 0,16 0-64,-16 0-32,0 0 32,0 0-32,0 16 0,0-16 64,-16 0-32,16 0-32,0 16 32,-16-16 32,0 0-32,0 0-32,0 16 32,-16-16 160,16 16-96,-16 0 384,16-16-256,-16 16-192,16-16-32,0 16 0,0-16 0,0 16 0,16-16 0,-16 0-96,0 16 64,16 0 96,0 0-32,0 0-32,0-16 32,-16 32-32,16-32 0,0 16 607,-16 0-319,0 0 1440,0 0-960,-16-16 640,0 0-832,0 0-96,0 0-288</inkml:trace>
  <inkml:trace contextRef="#ctx0" brushRef="#br0" timeOffset="162195.8776">304 1374 6656,'0'0'2464,"0"-16"-1920,0 16-160,0-16 2336,0 32-1568,0-16 1375,0 16-1471,0 0 640,0 0-992,0 32 672,0 0-768,0 32 224,0 0-480,0 15 384,16-15-448,-32 0 224,16 0-288,0 16 0,-16-16-128,0-16-192,16 0 32,0-1 320,0-31-160,-17 0-2400,17-16 1248</inkml:trace>
  <inkml:trace contextRef="#ctx0" brushRef="#br0" timeOffset="162575.9577">48 2046 7040,'-16'-16'2624,"16"16"-2048,-32 0-128,32 0 1920,0 0-1376,0 0 1216,0 0-1281,0 0 641,16 0-896,-16 16 832,16-16-864,16 16 320,-16-16-576,32 16 288,0-16-384,16 0 256,16 0-288,16 0 0,-16 0-160,15 0 0,-15 0-32,0-16 32,-16 16-64,0-16 64,-16 16-64,0-16-2336,-16 16 1248,-16 0-6463,0 0 4159</inkml:trace>
  <inkml:trace contextRef="#ctx0" brushRef="#br0" timeOffset="163043.2911">1214 1901 8736,'0'-16'3232,"0"16"-2528,17 16-192,-1-16 2272,-16 16-1633,0-16 737,16 32-1120,-16-16 192,0 16-576,0 0 224,0 0-352,0 0-64,16 0-128,-16 0 32,0 0-64,0 0-1856,0-16 992</inkml:trace>
  <inkml:trace contextRef="#ctx0" brushRef="#br0" timeOffset="163243.5071">1103 2077 10816,'0'0'4000,"0"0"-3136,32 0-224,-16 17 575,16-17-799,0 0 128,0 16-352,0-16-1440,0 0 672,0 16-5087,0-16 3167</inkml:trace>
  <inkml:trace contextRef="#ctx0" brushRef="#br0" timeOffset="163481.1434">1486 2013 11712,'0'0'4352,"0"0"-3393,0 0-255,16 16 1568,-16-16-1376,16 16 416,0 0-768,0 0 0,0 0-288,16 0-160,0 0-64,-16 0-384,16 0 192,0 0-3104,0 0 1792</inkml:trace>
  <inkml:trace contextRef="#ctx0" brushRef="#br0" timeOffset="163676.0905">1758 2013 9888,'-32'0'3648,"32"0"-2816,-48 32-256,32-16 2591,-16 0-1855,0 0 512,16 0-1056,-16 16-224,16 0-320,0-16-288,0 16 32,0 0-1408,16-16 800,0-16-4127,16 16 2655</inkml:trace>
  <inkml:trace contextRef="#ctx0" brushRef="#br0" timeOffset="163996.7243">1486 1853 8896,'-16'-16'3296,"16"16"-2560,0 16-224,0-16 1920,0 0-1441,0 0 577,16 0-928,0-16 128,-16 16-448,32-16 32,-16 0-224,0 0 0,16 0-64,0 0-128,0 0 32,0 16 32,0 0 0,0 0 0,0 16 0,-17 0 128,17 0-64,-32 16-160,16-16 32,-16 16-320,0 0 224</inkml:trace>
  <inkml:trace contextRef="#ctx0" brushRef="#br0" timeOffset="164797.1875">97 719 8064,'-17'0'2976,"17"0"-2304,0 0-192,-16 16 2752,32-16-1857,-32 32 513,16-16-1120,0 16 224,0 16-576,0 0-32,0 0-224,0 0 32,0 0-96,0-1-832,16-15 384,-16-32-4927,0 16 2911</inkml:trace>
  <inkml:trace contextRef="#ctx0" brushRef="#br0" timeOffset="165077.0939">0 848 10464,'0'0'3872,"0"0"-3008,16 0-224,0 0 1247,-16 0-1151,32-17 288,-15 17-640,-1 0-288,16 17-96</inkml:trace>
  <inkml:trace contextRef="#ctx0" brushRef="#br0" timeOffset="165513.6913">336 799 10816,'-16'0'4000,"16"0"-3136,0 0-224,0 0 1215,0 0-1151,0 0 480,16 0-672,-16 16 544,16 0-608,-16 0-224,16 0-128,0 0-32,0 0-32,0 0 128,0-16-96,16 16-96,-16-16 0,0 0 224,16-16-96,-16 16-32,0-16-32,0 0-32,0 0 0,-16 0 0,0 0 0,0 0-96,0 0 64,0 0 96,0 0-32,0 16-96,0 0 32,-16 0 32,32 16 0,-16 0 64,0 0-32,0 16-96,16 0 32,0 0 32,0 0 0,0 16-224,0-16 128,0 16-448,0 0 288,-16-16 192,0-16 64,-16 16 224,0-16-128,0 0 896,-16 0-576,0-16 128,-16 0-352,0 0-160,16-16-64,-32-16-2848,32 0 1536,0-16-8031,16 16 5215</inkml:trace>
  <inkml:trace contextRef="#ctx0" brushRef="#br0" timeOffset="165898.2221">288 656 11392,'0'0'4224,"0"0"-3297,-16 16-255,16-16 704,0 0-896,0 0 640,16 0-640,0-16 32,0 16-320,0-16-96,0 0-64,16 0 32,-16 0-32,16 0 64,0 0-64,-16-16-96,0 16 32,16-16 96,0 16-32,-16 0-96,0 0 32,0 0 160,0 16-64,0 16 544,0 0-352,-16 16 32,0 0-160,0 0-96,16 0 0,-16-16-4960,16 16 2689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7:38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208 351 9472,'0'0'3520,"0"0"-2752,0 16-192,0 0 1440,16 16-1217,-16 0 641,0 16-832,0 0 160,0 0-448,0 0 384,0 0-416,0 16 0,-16 0-160,16-16 64,0 0-128,-16 0-384,16-17 192,-16-15-2080,16 0 1216,0-32-3327,-16 0 2431</inkml:trace>
  <inkml:trace contextRef="#ctx0" brushRef="#br0" timeOffset="249.7709">16 352 10720,'-16'-17'3968,"16"17"-3072,0-16-288,0 0 1375,16 16-1215,-16-16 1056,32 16-1088,0-16 128,0 16-512,16 0 192,-16 0-288,32-16 128,0 16-224,0 0-128,0 0-64,16 0-384,-32 0 192,16 0-1792,-16 16 1120,-16-16-3263,0 16 2303</inkml:trace>
  <inkml:trace contextRef="#ctx0" brushRef="#br0" timeOffset="450.1798">240 559 12704,'-16'32'4703,"16"-32"-3647,16 16-288,-16-16 1056,16 17-1152,16-17 352,0 0-608,16 0-224,0 0-128,0-17-1120,0 1 576,0 0-5727,0 16 3423</inkml:trace>
  <inkml:trace contextRef="#ctx0" brushRef="#br0" timeOffset="1170.045">719 830 7232,'16'-16'2656,"-16"16"-2048,0-16-192,0 16 1344,0 0-1056,0-16 832,16 0-864,-16 16 479,0-16-671,-16 0 608,16 16-640,0 0 288,-16-16-448,0 16 256,16 0-288,-32 0 192,32 0-224,-32 16 352,32-16-320,-32 16-64,32 16-96,-16 0 64,0 16-96,16 0 128,0 0-128,0 16-32,0-16 0,16 0 32,0 0-32,0-16-1504,0 0 800,0-16-1696,0 0 1344,-16-16-2175,0 0 1791,0-16-3744,-16 0 2880</inkml:trace>
  <inkml:trace contextRef="#ctx0" brushRef="#br0" timeOffset="1300.7973">480 974 8800,'0'0'3264,"0"0"-2528,32 16-224,-32 0 1632,16 0-1280,16-16 351,0 0-703,0 16-416,0 0-64,0-16-1504,0 0 769,0-16-6241,0 0 3840</inkml:trace>
  <inkml:trace contextRef="#ctx0" brushRef="#br0" timeOffset="1569.9655">943 990 11296,'0'0'4192,"0"0"-3264,17 16-257,-17 0 1473,0 0-1312,0 0 928,0 16-1024,0-16 96,0 16-480,0 0-224,0-16-64,0 0-928,16 0 480,-16-16-3584,0 0 2208</inkml:trace>
  <inkml:trace contextRef="#ctx0" brushRef="#br0" timeOffset="1985.0191">927 862 10976,'0'0'4064,"0"0"-3168,16 16-257,-16-16 641,16 16-832,-16-16 192,16 16-384,0-16-32,0 0-128,0 0-128,16 0 0,-16-16 96,0 16-32,16 0-288,-16 0 128,0 0-32,-16 16 96,0-16 128,0 0-32,0 16-32,0 0 32,-16-16 32,16 16-32,-16-16-96,0 16 32,0 0 32,16 0 0,0 0-96,-16 16 64,16-32 96,0 32-32,0-32-96,16 16 32,-16 0-32,16 0 0,0-16 192,0 16-64,0 0-160,0 0 32,0-16 256,0 16-128,-16 0 64,0 0-64,-16-16 512,16 16-320,-16 0 32,0 0-160,-16-16-800,16 16 384</inkml:trace>
  <inkml:trace contextRef="#ctx0" brushRef="#br0" timeOffset="2500.9588">1023 47 10464,'-16'16'3872,"16"-16"-3008,0 32-224,-16 0 1247,16-16-1151,0 16 128,0 0-512,0-16-160,0 16-128,16-16-64,-16-16 32,0 0 160,0 16-96,0-32-32,0 16-32,0-32-320,16 16 160,-16 0-736,16-16 480,0 16-160,-16 0 320,16-16 128,0 16 64,-16 16 224,16 0-96,-16 0 320,16 16-224,-16-16-96,16 16-64,0 0-1792,0 0 961,0-16-5185,0 16 3328</inkml:trace>
  <inkml:trace contextRef="#ctx0" brushRef="#br0" timeOffset="2752.8515">1311 16 11392,'0'-16'4224,"0"16"-3297,-16 32-255,16-16 1760,0 0-1472,-32 16 512,32 0-864,-33 16-288,33-16-192,-16 16-2240,16-16 1184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0:30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21879 15663 10464,'19'39'3872,"-19"-39"-3008,-19 38-224,-1-18 191,20-1-575,0 19-1439,0-18 639,-19-1-3904,19 0 2464</inkml:trace>
  <inkml:trace contextRef="#ctx0" brushRef="#br0" timeOffset="1">21898 16183 8480,'0'38'3136,"0"-38"-2432,0 39-224,0-39 192,0 19-480,0 0-1280,-19 1 576,19-1-5024,-20 0 3072</inkml:trace>
  <inkml:trace contextRef="#ctx0" brushRef="#br0" timeOffset="2">21956 16664 9632,'0'38'3584,"0"-38"-2784,0 39-256,-20-1 640,20-18-768,0-1-1504,0 19 576,-19-18-5504,0-1 3360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7:41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25416 12318 11872,'-16'0'4416,"16"0"-3457,16 0-255,-16 0 2112,0 0-1696,16-16 736,0 16-1088,0 0-96,16 0-384,16-17-192,0 1-64,0 0-3200,-16 16 1728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7:42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32 7456,'0'-16'2784,"16"16"-2176,-16-16-160,0 16 3072,0 0-2016,0 0 1215,0 16-1567,0 16 256,0 0-832,0 0 96,0 0-384,0 16-96,0 0-128,-16 0 384,16 0-256,-17-16-160,17 0-32,0 0-1056,0-16 576,0-16-3200,0 0 2048,0-32-5407,0 16 3935</inkml:trace>
  <inkml:trace contextRef="#ctx0" brushRef="#br0" timeOffset="362.7152">16 224 10144,'-16'0'3744,"16"0"-2912,32 0-224,-16 0 1791,16 0-1439,16 0 160,16 0-672,-16 0-224,16 0-128</inkml:trace>
  <inkml:trace contextRef="#ctx0" brushRef="#br0" timeOffset="800.1384">512 368 7456,'16'-16'2784,"-16"16"-2176,16 0-160,0-16 1600,-16 32-1216,0-16 928,0 0-1025,0 0 673,0 16-800,-16 0 224,0 0-480,0 16 32,16-16-256,-32 16 160,16 0-192,-16 16 384,16 0-256,-16-16 320,16 16-320,0-16-192,0 0-32,16-16 64,16 0-32,0 0 64,0 0-64,0-16-576,16 0 288,-16-16-2720,0 0 1664</inkml:trace>
  <inkml:trace contextRef="#ctx0" brushRef="#br0" timeOffset="983.703">384 639 10208,'0'16'3776,"0"-16"-2912,0 17-256,0-17 1983,16 0-1535,0 0 416,0 16-864,0-32-320,16 16-160,0 0-1440,0-17 704,0 1-4959,0 16 3071</inkml:trace>
  <inkml:trace contextRef="#ctx0" brushRef="#br0" timeOffset="1178.5397">752 703 12896,'-16'32'4767,"16"-32"-3711,-33 48-288,33-32 192,0 0-672,0 0 32,0 0-192,0-16-224,16 16 32,1-32-2784,-17 16 1568,16-16-4159,0 16 3071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7:44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26806 12748 10624,'-16'16'3936,"16"-16"-3040,0 0-256,0 16 1311,16-16-1183,-16 0 832,16 16-928,-16-16 64,16 0-448,0 0-192,16 0-32,-16-16-64,16 16 0,0-16 0,0 16 0,0 0 64,0 0-32,-16 0-32,0 0 32,-16 0-128,0 0 64,0 16 160,-16 0-64,0-16 32,16 16-32,-32 0-192,32 0 64,-32 0 32,16 0 32,0 0 64,0 0-32,0 0-96,16 0 32,-16 0 96,32-16-32,-16 16-32,0-16 32,32 0 32,-32 16-32,32-16-32,-16 16 32,0-16-128,0 16 64,0-16-32,0 16 0,-16 0 64,16-16 0,-32 16 256,0-16-128,-16 16 160,0-16-160,0 16-192,0 0 0,-16-16-4832,16 16 2689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7:42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0 256 10880,'0'0'4032,"0"0"-3136,16-16-257,0 16 1793,0 0-1472,32-16 736,0-1-992,16 17 160,0-16-512,16 0 96,-16 16-288,16-16 64,-16 0-128,-16 16-1952,-1 0 992,1 0-4000,0 0 2689</inkml:trace>
  <inkml:trace contextRef="#ctx0" brushRef="#br0" timeOffset="1965.7145">975 64 10048,'-16'0'3712,"16"0"-2880,-16 0-224,16 16 1631,0-16-1343,0 32 416,0-16-768,-16 16 96,16 0-384,-16-16-64,16 16-128,0-16-64,0 16 32,0-32 160,16 0-96,-16-16-256,16 0 96,-16-16-544,16 0 320,0 0-64,0 0 192,0 0 96,0 0 64,0 0-96,0 16 64,0 16 96,0-16-32,0 16 320,0 16-160,-16 0-96,16 0-64,-16 0-32,16 0 0,0 0-2624,-16 0 1440,16 0-8095,-16 0 5119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7:44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27270 11694 11808,'-16'16'4352,"16"-16"-3361,0 32-287,-17-16 1376,17 0-1280,-16 16 224,0 16-608,0 0-192,0 0-128,0 16-5440,16-16 2913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7:45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27748 12350 10464,'0'-17'3872,"0"17"-3008,16 0-224,-16 0 1951,16 0-1535,0 0 864,0 0-1152,16 0 0,16 0-448,-16 0 0,16 0-192,0 0 64,-16 0-96,16 0-1888,-16 0 960,0 0-5215,0 0 3359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7:45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27716 12604 13120,'0'16'4863,"0"-16"-3775,64 17-320,-32-17 576,0 0-896,16-17 256,16 17-416,-16-16-3200,16 16 1568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7:47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28819 12317 7712,'0'0'2880,"0"0"-2240,0 0-192,0 0 2368,0 0-1632,-16 0 1215,16 16-1407,-16 0 832,0 0-1088,-16 16 128,16 16-512,0 0 192,0 16-288,16-16-64,0 16-128,16 0-128,16-32 32,16 0 160,0-16-64,32-32 128,0 0-128,0-32 128,-16 0-128,0-16 32,-32 16-32,0-16 448,-32 0-288,-32 0 832,0 0-608,-32 0 160,0 16-352,0 32-384,0 16 64,0 32-1696,16 0 992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7:50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26055 13914 11552,'-32'16'4288,"32"-16"-3361,0 16-223,0-16 1984,0 0-1600,0 17 704,16-17-1056,0 0-160,16 0-352,0 0 0,0 0-128,32 0-128,-32 0 0,32-17-3008,-32 17 1664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7:50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26071 14266 9728,'16'16'3584,"-16"-16"-2784,32 16-224,0-16 896,0 0-929,32-16-703,-16 16 33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0:30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22014 17280 12704,'-20'58'4703,"20"-58"-3647,0 38-288,-19-18 192,19-1-672,-19 0-160,-1 0-128,20 1-1632,-19-1 896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7:48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177 414 7296,'-16'-16'2720,"16"16"-2112,0 16-192,0-16 2400,0 16-1632,0 0 991,0 16-1247,-17 0 160,17 16-608,0 16 256,0 0-416,0 0-32,-16 0-160,16 0 64,0-16-128,0-16-96,0 0 0,0-32-2240,0 0 1248,-16-16-4383,32-16 3039</inkml:trace>
  <inkml:trace contextRef="#ctx0" brushRef="#br0" timeOffset="200.9672">0 287 10624,'0'17'3936,"0"-17"-3040,16 0-256,0-17 1759,0 34-1439,16-34 928,0 17-1088,32 0 128,-16 0-544,32-16-224,-16 16-96,0-16 64,0 16-64,0-16-2336,0 16 1216</inkml:trace>
  <inkml:trace contextRef="#ctx0" brushRef="#br0" timeOffset="400.9441">96 735 12960,'0'16'4799,"0"-16"-3711,32 0-320,-32 0 992,32-16-1120,0 16 0,16-16-384,0 0-96,16 16-96,-16-32-4288,16 32 2336</inkml:trace>
  <inkml:trace contextRef="#ctx0" brushRef="#br0" timeOffset="816.6348">751 798 5632,'0'-16'2112,"0"16"-1664,0-16-96,0 0 1696,0 16-1184,-16 0 1344,0 0-1280,0 0 896,0 0-1089,-16 0 641,32 16-832,-32 0 224,16 16-448,0 0 96,16 0-256,-16 16 0,16-16-96,0 16 32,16-16-64,-16 0-32,16 0 32,0 0-1440,0 0 768,-16-16-1856,16 0 1409,-16-16-2945,0 16 2272</inkml:trace>
  <inkml:trace contextRef="#ctx0" brushRef="#br0" timeOffset="981.2423">464 1086 8896,'-16'0'3296,"16"0"-2560,32 17-224,-16-17 1280,0 16-1088,16-16-416,0 0-224,0 0-3680,16 0 1952</inkml:trace>
  <inkml:trace contextRef="#ctx0" brushRef="#br0" timeOffset="1180.5016">911 1086 10464,'-16'32'3872,"16"-32"-3008,0 16-224,0 1 1887,0-1-1503,-16 0-192,16 0-544,0-16-224,0 16-32</inkml:trace>
  <inkml:trace contextRef="#ctx0" brushRef="#br0" timeOffset="1602.0212">863 974 8960,'-16'-16'3328,"16"16"-2592,0 16-192,0-16 1472,0 0-1216,0 16 639,16-16-831,0 0 96,0 0-416,0 0-32,0 0-160,16 0-64,0 0 0,-16 0-608,16 0 320,0 0-608,-16 0 512,0 0 0,0 0 224,-16 16 96,16-16 32,-32 16-96,16-16 64,0 16 320,-16-16-192,0 16 704,16 0-448,-16-16-160,0 16-128,0 0-64,16-16 0,0 0 0,0 16 0,16-16 64,-16 0-32,16 16-96,0-16 32,0 0 96,0 16-32,0-16-96,16 16 32,-16 0-32,0-16 0,-16 16 128,15 0-32,-30 0 1120,15 16-640,-32-16 704,0 0-704,0 0 160,0 15-384,0-31-896,0 16 352,0-16-5312,16 0 3073</inkml:trace>
  <inkml:trace contextRef="#ctx0" brushRef="#br0" timeOffset="3633.7483">895 223 9152,'-16'-16'3360,"16"16"-2592,0-16-224,0 32 1536,0-16-1249,-16 16 577,16 0-832,-16 16 160,16-16-416,0 16 96,-16-16-256,16 0-128,0 0-64,-16 0 160,32-16-64,-16-16-512,0 16 224,16-32-896,-16 16 640,16-16-224,0 0 416,-16 0 192,16 16 64,0-16-128,0 16 96,-16 0 512,16 0-224,-16 16 672,16 0-480,0 0 0,-16 16-256,16 0-160,0 0-32,-16 16-736,16-16 384,-16 0-5247,0 16 3103</inkml:trace>
  <inkml:trace contextRef="#ctx0" brushRef="#br0" timeOffset="3818.3575">1263 0 10464,'0'32'3872,"0"-32"-3008,-16 48-224,0-32 1951,0 0-1535,0 32 576,0-16-992,-16 0-512,16 16-96,0-16-4352,0 0 2337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7:50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128 558 11808,'0'0'4352,"0"0"-3361,0 16-287,0-16 1728,0 16-1472,0 16 448,0 0-832,0 16 224,0 0-480,0 16-96,0 0-128,0-16 0,0 0-64,0-16-1696,16 0 896,-16-16-3232,17 0 2272</inkml:trace>
  <inkml:trace contextRef="#ctx0" brushRef="#br0" timeOffset="215.9378">16 463 11552,'-16'0'4288,"16"0"-3361,16 0-223,0-16 928,0 32-1024,32-32 416,16 16-640,0 0 0,0 0-224,16-16-160,-16 16-32,16 0-1184,-32 0 672,16-17-5343,-16 17 3263</inkml:trace>
  <inkml:trace contextRef="#ctx0" brushRef="#br0" timeOffset="500.6096">128 831 10720,'0'0'3968,"0"0"-3072,32 16-288,0-16 1951,0 0-1535,16-16 512,0 16-928,0-16-224,16 16-224,-16-17-3008,0 1 1536</inkml:trace>
  <inkml:trace contextRef="#ctx0" brushRef="#br0" timeOffset="2402.7565">959 175 8736,'-16'32'3232,"16"-16"-2528,-16 16-192,16-16 1216,0 0-1056,-16 16 991,16-16-959,-16 0 288,16 16-608,-16-16-256,16 0-128,-16-16 192,16 0-96,-16 0-32,16 0-32,-16 0-192,16-16 96,0-16-256,16 16 192,-16-16 128,16 0 0,0 0-64,0 0 32,0 0 800,0 32-416,0-16 352,0 32-416,0 0-96,0 0-96,0 0-288,0 16 96</inkml:trace>
  <inkml:trace contextRef="#ctx0" brushRef="#br0" timeOffset="2602.6292">1263 0 10464,'0'0'3872,"0"0"-3008,-16 32-224,16 0 1759,-16 0-1439,0 0 512,0 16-864,-16 16-352,0-16-160</inkml:trace>
  <inkml:trace contextRef="#ctx0" brushRef="#br0" timeOffset="3319.1061">672 927 7968,'0'-16'2944,"0"16"-2272,0 16-192,0-16 1152,0 0-992,0 16 352,0 0-576,0-16 543,0 16-543,0 0 640,0 0-608,-16 16 704,16-16-672,-32 16 352,32 0-512,-16-16 192,0 16-288,16 0-128,0-16-64,0 0 32,16 0-32,0-16-32,0 16 32,0-32 32,0 16-32,16 0-32,-16-16 32,0 0-3008,16 0 1632,-32 0-8319,16 16 5343</inkml:trace>
  <inkml:trace contextRef="#ctx0" brushRef="#br0" timeOffset="3504.2892">576 1135 10720,'16'0'3968,"-16"0"-3072,32 0-288,-16 0 415,0 0-703,0 0-64,16-17-160,0 17-1280,0 0 641</inkml:trace>
  <inkml:trace contextRef="#ctx0" brushRef="#br0" timeOffset="3686.678">959 1134 10048,'-16'16'3712,"16"-16"-2880,0 16-224,0 0 2047,-16-16-1567,16 16 64,-16 0-704,0 0-256,16 16-96,0-32-224,0 16 64,0 0-4415,0-16 2463</inkml:trace>
  <inkml:trace contextRef="#ctx0" brushRef="#br0" timeOffset="4167.2742">847 1070 10048,'0'0'3712,"0"0"-2880,16 0-224,0 0 863,0 0-927,0 0 768,16 0-768,-16-16-192,16 16-224,0 0-128,0 0 32,-16 0 96,0 0-64,0 0-448,0 0 192,0 16 32,0-16 64,-16 16 160,0-16-32,-16 16-96,16-16 32,-16 16 160,16-16-64,-16 16-160,0-16 32,0 16-32,0-16 32,16 16-96,-16-16 96,16 16-96,0-16 64,0 16 128,16-16 0,-16 0-96,16 0 32,0 16-32,0-16 0,0 16 192,16 0-64,-16 0-32,0 0 0,0 0 160,0 0-96,-16 0 1792,0 0-1024,-16 0 416,16 0-768,-32-16 192,16 16-416,-16-16-96,0-16-96,0 16-1344,16 0 672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8:03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8480,'0'0'3136,"0"0"-2432,0 16-224,0-16 1376,0 16-1120,0-16 192,0 16-545,0 0-319,0-16-64,0 16 192,0-16-96,0 0 32,0 0-64,0 0 32,0-16-64,16 16-160,0-16 64,-16 0 32,16 0 32,0 0-96,-16 0 64,16 0 32,0 16 0,-16-16-96,0 16 64,16 0 96,-16 16-32,0-16-32,16 16 32,-16-16 32,0 16-32,16 0-384,-16 0 224,0-16-64,16 16 129,-16-16-1,0 16 0,16-32 64,-16 16 0,16 0 64,0-16-32,0 0-32,0 16 32,0-16 31,-16 0-31,16 16 1120,-16 0-640,0 0 352,0 16-512,-16 0-128,32 0-128,-16 0-1920,0 0 992,16 0-4031,0 0 2719</inkml:trace>
  <inkml:trace contextRef="#ctx0" brushRef="#br0" timeOffset="334.8822">384 160 8960,'0'16'3328,"0"-16"-2592,-16 16-192,16 0 832,0 0-864,0 0 0,16 0-320,-16-16 0,16 16-97,-16-16-1534,16 0 767,0-16-1760,0 0 1376,0 0-1184,0 0 1280,-16 0 576,0-16 256,0 16 1824,0-16-928,0 16 1600,-16 0-1344,16 0 544,0 16-896,-16 0 671,16 0-767,0 16 128,16 0-416,0 0-192,-16 0-32,32-16 128,-16 16-96,0 0-1728,16-16 897,-16 0-5281,16 16 3328</inkml:trace>
  <inkml:trace contextRef="#ctx0" brushRef="#br0" timeOffset="599.4711">799 0 11136,'-16'0'4128,"16"0"-3200,0 16-289,-16 0 2561,16-16-1888,-32 16 800,16 0-1248,0 16 224,0-16-640,-16 0-64,16 16-224,0-16-1024,16 16 480,-16-16-6336,16 0 3681</inkml:trace>
  <inkml:trace contextRef="#ctx0" brushRef="#br0" timeOffset="1720.6575">623 64 5824,'0'-16'2144,"0"16"-1664,16-16-128,-16 16 2176,0 0-1440,0 0 1888,0 0-1697,16 0 705,-16 0-1184,32 16 832,-16-16-928,0 16 288,16 0-608,-16 16-64,0 0-192,0 0 128,0 16-160,0-16-5184,0 0 2784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8:10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7872,'-17'0'2944,"17"0"-2304,0 32-160,0-16 1632,0 16-1248,0 0 927,0 0-1055,0 0 256,0 16-608,0-16 96,0 16-320,17-16-128,-17 0-64,0-16-1440,16 16 768,-32-32-4063,16 15 2655</inkml:trace>
  <inkml:trace contextRef="#ctx0" brushRef="#br0" timeOffset="200.4901">0 193 10560,'0'0'3904,"0"0"-3040,48-16-224,-16 16-1,-16 0-479,32 0 0,0-16-96,0 16-3711,0-17 1983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8:14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26614 16008 8384,'32'0'3104,"-32"0"-2400,32 0-224,-16 0-160,0 0-288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8:10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16 224 9888,'-16'-16'3648,"16"16"-2816,16-16-256,-16 16 1727,16 0-1375,0 0 544,16 0-864,0 0 224,16-16-512,16 16-32,0-16-160,0 16 128,0 0-160,0 0-512,-16 0 192,0 16-2496,-16-16 1472,0 16-6079,0 0 4095</inkml:trace>
  <inkml:trace contextRef="#ctx0" brushRef="#br0" timeOffset="-196.6644">177 416 10976,'-16'16'4064,"16"-16"-3168,0 48-257,0-32 1921,0 16-1536,-16 0 704,16 0-992,0 16-224,0-16-320,-17 16 96,17-16-192,0 0-864,0 0 384,0-16-3072,17 0 1888</inkml:trace>
  <inkml:trace contextRef="#ctx0" brushRef="#br0" timeOffset="220.1484">96 592 12288,'16'17'4575,"-16"-17"-3583,48 16-256,-16-16 1280,0 0-1248,16-16-96,0 16-416,16 0-128,-16-17-64</inkml:trace>
  <inkml:trace contextRef="#ctx0" brushRef="#br0" timeOffset="700.9984">1039 128 5568,'0'-16'2048,"0"16"-1568,0-16-160,0 0 1376,0 16-992,0-16 832,0 16-864,-16-16 416,16 0-640,-32 0 544,32 16-576,-32-16 479,16 16-479,0 16 736,0-16-640,-16 16 544,16 0-608,0 0 96,0 16-288,16 0 96,-16 0-192,16 0 128,0 16-160,0 0 0,16 0-64,-16-16 96,16 0-96,0 0-1728,0-16 928</inkml:trace>
  <inkml:trace contextRef="#ctx0" brushRef="#br0" timeOffset="867.1074">687 208 8480,'0'0'3136,"0"0"-2432,48 0-224,-16 16 672,-16-16-736,16 0-96,16 0-192</inkml:trace>
  <inkml:trace contextRef="#ctx0" brushRef="#br0" timeOffset="1383.6198">1231 240 10208,'-16'0'3776,"16"0"-2912,0 0-256,0 0 1503,0 0-1279,0 0 0,-16 0-480,0 16 288,16-16-352,-32 0 352,16 16-352,0-16 192,-16 16-256,16-16-64,0 16-96,0 0-128,16-16 32,0 0 160,0 16-64,16-16-96,-16 0 0,16 0 32,0 16 0,16-16-96,-16 16 64,0 0-32,0 0 0,0 0-576,16 0 352,-16 0-160,0 0 256,-16 0 32,-16 0 96,0 0 256,-16-16-96,0 16-160,0 0 0,-16-16-4319,16 0 2367</inkml:trace>
  <inkml:trace contextRef="#ctx0" brushRef="#br0" timeOffset="2152.6342">1374 304 9728,'0'0'3584,"0"0"-2784,16 0-224,-16 0 1183,16 16-1087,-16-16 160,0 16-512,0 0-64,0 0-160,0-16 0,0 16-32,0-16 96,16 0-96,-16 0-96,0 0 0,0-16 96,0 16-32,16-32-288,-16 32 128,0-32 192,16 16-32,-16 0-64,0 0 0,0-16-128,0 32 96,16-16 320,-16 16-160,0 0-224,16 16 64,-16-16 224,0 16-96,0 0-64,0 0-32,16 0 160,-16 16-64,0-16-32,0 0 0,0-16-32,16 16 0,-16-16-96,0 0 64,0 0 160,0 0-64,0 0 128,16 0-128,0-16-32,0 0 0,0-16-32,16 16 0,0-16-96,-16 0 64,16 16 448,-16 0-224,16 16 352,-16 0-320,0 0-32,0 16-128,-16 0 224,16 16-160,-16 0-32,0 0-64</inkml:trace>
  <inkml:trace contextRef="#ctx0" brushRef="#br0" timeOffset="3403.8713">703 815 6720,'0'0'2496,"0"0"-1952,0 0-128,0 0 896,0 16-800,0 0 1120,-16 0-928,0 0 864,16 0-897,-16 16 353,16 0-576,-16 0 288,16 0-416,0 0 128,0 0-288,0-16 0,0 16-96,16-16 96,0 0-96,16-1 32,-16-15-32,0 0-1184,0-15 608</inkml:trace>
  <inkml:trace contextRef="#ctx0" brushRef="#br0" timeOffset="3738.5455">992 1023 10464,'-16'32'3872,"16"-32"-3008,-17 48-224,1-32 415,0 0-703,16 0 0,0 16-224,-16-32-2623,32 16 1343</inkml:trace>
  <inkml:trace contextRef="#ctx0" brushRef="#br0" timeOffset="4185.6233">943 927 7296,'0'-16'2720,"0"16"-2112,-16 16-192,16-16 1760,16 0-1280,-16 0 768,16 16-961,0-16-415,0 0-160,16 0 0,-16 0-64,0 0-96,16 0 0,-16-16 32,0 32 0,16-16-448,-16 0 257,-16 0-417,16 16 352,-16-16-160,16 16 256,-32 0 160,16 0 0,0-16-64,-16 16 32,0 0 96,16 0-32,-16-16 128,0 16-96,16 0-160,0 0 32,-16-16 96,32 16 0,-16 0-96,0-16 32,16 16 32,0-16 0,0 16 64,0 0-32,0-16-32,0 16 32,16 0-32,-16 0 0,0 0 896,-16 0-480,0 0 1119,0 0-895,-32-16 640,32 16-768,-32 0-192,0-16-192,0 0-6591,16 16 3519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8:15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28052 15640 10400,'0'-17'3840,"0"17"-2976,16 0-256,-16 0 1983,0 0-1535,0 0 1344,0 17-1376,16-17 704,16 16-992,0-16 32,0 16-448,16-16-64,16 16-160,-16-16-4704,-16 0 2496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8:17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28771 15560 8320,'0'-16'3072,"0"32"-2400,-16 0-160,16 0 1728,0 0-1312,-16 16 895,16-16-1055,-16 16 64,16 0-480,-16 0-160,16-16-96,-16 16 0,16-32-64,0 16 64,0-16-64,0 0-96,0-16 32,16 0 32,0 0 0,-16-32 64,16 16-32,0 0 64,0 0-64,0-16-224,0 32 96,0 0 32,0 0 64,0 16-96,-16 32 64,16-16 32,0 16 0,-16 16 64,0-16-32,0 0-32,0-16 32,0 16-128,16-16 64,-16 0-384,16-16 192,-16 0-96,16 0 192,0-32 0,0 0 64,16 0 64,0 0 0,-16-16 0,16 16 0,0 0 832,0 0-448,-16 32 480,0 0-512,0 32 192,-16 0-320,0 0 64,0 16-160,0-16-2176,0 0 1120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8:18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29362 15623 8736,'-16'32'3232,"16"-32"-2528,-16 48-192,16-16 1280,0-16-1088,0 16 0,0-16-449,0 16-159,16 0-64,0-32 96,0 16-64,16-16-32,-16 0 0,0 0-32,0-16 0,0-16 0,0 16 0,-16-32 0,16 16 0,-32-16 0,16 16 0,0-16 0,-16 32 0,16 0 1120,0 16-608,0 0 480,0 16-544,0 0 0,0 16-256,16-16-256,0 16 32,0 0 64,0 0 0,16 16-32,-16 0 32,0 0 32,0 0-32,-16 0-96,16 16 32,-32-16 224,16 0-96,-32 0 544,16-16-384,-32 0 1024,16 0-704,-32-16 160,0 0-448,0-16-1792,0 0 800,16-32-8191,16 0 4927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8:18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30049 15384 13312,'-16'16'4927,"16"-16"-3839,32 16-320,-16-16 1216,0 0-1248,16 16 480,-16-16-704,32 16-160,-16 1-224,16-1-32,0-16-32,16 16-768,-16-16 416,0 0-4000,0 0 2368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29:15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365 231 8224,'0'0'3040,"0"0"-2368,-19 0-160,0 0 2368,19 0-1665,-20 0 801,20 0-1216,-19 0 192,19 19-608,0 1 448,0-1-512,0 58 160,19-20-320,1 40 0,18-20-96,-18 38-64,-1-19 32,0 1 96,1-21-64,-20 21-32,19-20 0,-19-20-1600,0 1 864,-19-39-3871,19-19 2559</inkml:trace>
  <inkml:trace contextRef="#ctx0" brushRef="#br0" timeOffset="238.1744">39 289 8224,'-20'0'3040,"20"0"-2368,-19 0-160,19 0 896,0 0-864,0 0 832,19 0-768,1-19 1279,18 19-1055,1-20 384,18 20-704,20-19-32,0 19-288,20-19 32,-1 0-128,19-20 0,-38 20-32,20-20-2432,-1 20 1280,0-19-3519,0-1 2591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0:35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21321 19165 3904,'0'0'1440,"0"0"-1120,0 20-96,0-20 1216,0 0-832,19 0 1472,-19 0-1216,0 0 1216,0 0-1184,20 0 832,-20 19-1024,19-19-1,-19 19-415,19-19-64,0 20-128,1-20 0,-1 0-32,19 0-64,-18 0 32,18 19-32,-18-19 0,-1 0 64,19 0-32,-18 0-32,18-19 32,-19 19 96,1 0-64,-1-20-32,0 20 0,-19 0-32,19 0 0,-19 0 544,0 0-288,-19-19 736,19 19-544,-19 0 544,0 0-544,-1 0 384,-18 0-480,19-19 256,-1 19-352,1 0-224,0 0-32,0 19-160,19-19 96,-20 19-192,20-19 160,0 20-1024,0-20 640,0 0-2496,20 0 1664,-1 0-4767,0 0 3391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8:18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30001 15719 11968,'0'17'4416,"0"-17"-3425,96 0-287,-64 0 192,16-17-640,16 17-32,0-16-128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8:18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30895 15496 12064,'-32'48'4447,"32"-48"-3455,0 48-288,0-32 832,0 16-992,0 0 192,16 0-416,0-16 224,0 16-320,48-16-128,-16 0-32,16-16 128,0 0-96,16-16-448,-16-16 160,0-16-192,0 16 224,-16-48 224,-16 32-32,-16-32 1216,-16 16-704,-16 0 896,-16 16-800,-16 0 0,-16 16-352,-16 16-288,16 0 0,-16 32-1632,32 16 896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8:24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28307 13787 6720,'-16'0'2496,"0"0"-1952,16 0-128,0 0 2944,0 0-1920,0-17 1535,16 17-1727,-16 0 448,32 0-992,0 0 96,0 0-480,16 0-192,-16 0-64,32 0-64,-16 0 0,0 0-2112,0 0 1152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8:24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28387 14043 12704,'0'0'4703,"0"0"-3647,48 0-288,-32 0 992,16 0-1120,16 0-128,-16-16-320,32 16-288,-16-17 32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8:27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239 463 8064,'0'-16'2976,"0"32"-2304,0-16-192,0 0 1696,0 0-1280,0 16 831,16 16-991,-16 0 352,0 0-608,0 16 224,17 16-416,-17 0 0,0 0-192,-17-16 0,17 0-32,0 0-1024,0-16 512,0-32-4415,0 16 2719</inkml:trace>
  <inkml:trace contextRef="#ctx0" brushRef="#br0" timeOffset="233.8033">0 400 9632,'0'0'3584,"0"0"-2784,32 0-256,0 0 2399,-16 0-1727,32 0 576,-16 0-1056,16 0 320,0 0-608,16 0-160,0 0-192,16 0 128,-16-17-128,0 17-1728,-1 0 896,-15 0-2912,0 0 2081</inkml:trace>
  <inkml:trace contextRef="#ctx0" brushRef="#br0" timeOffset="468.6893">208 672 10464,'0'-16'3872,"0"16"-3008,16 0-224,-16 0 2463,16 0-1823,16-16 1088,0 16-1376,16-17 160,0 17-672,16-16-224,-16 16-160,16 0-1632,-16-16 832,0 32-8511,-16-16 5087</inkml:trace>
  <inkml:trace contextRef="#ctx0" brushRef="#br0" timeOffset="4156.6584">1054 335 8064,'-16'0'2976,"16"0"-2304,0 0-192,0 0 1152,0 0-992,0 0 800,0 0-833,0 0 993,0 0-896,0 16 800,0-16-864,0 32 448,0-16-640,0 0-32,0 16-256,-16-16-96,16 16-32,0-16 32,0 0-32,0 0 128,0-16-96,0 0-32,16-16 0,-16 0-128,16 0 64,-16-32-32,16 16 0,0 0 64,-16 0 0,16 16 64,0 0-32,-16 0 128,0 16-96,16 0 128,0 16-128,-16 0-32,16 0 0,-16 16-480,16-16 256,0 0-2528,-16 16 1504</inkml:trace>
  <inkml:trace contextRef="#ctx0" brushRef="#br0" timeOffset="4335.9981">1311 144 11872,'0'16'4416,"0"-16"-3457,0 32-255,-17 0 1760,17 0-1504,-16 0 96,16 16-640,-16 0-224,0-16-96,0 16-2272,16-1 1184</inkml:trace>
  <inkml:trace contextRef="#ctx0" brushRef="#br0" timeOffset="5088.2786">559 1167 9984,'0'-16'3680,"0"16"-2848,0 16-256,0-16 1535,0 16-1279,0-16 448,0 16-768,0 0 192,0 0-416,0 0 0,0 0-192,0 0 0,0 0-32,0 0-64,0-16 32,-16 0-128,32 16 64,-16-32-32,0 16 0,-16-16-224,16 0 160,0-16 192,-16 16-32,16-16 64,0 0-32,0 16-192,0-16 64,0 16 96,0 0 0,16 0 128,0 0-96,-16 0 128,32 16-128,-16-16-96,16 16 0,0 0 32,0 0 0,0 16 0,0 0 0,0 0-640,-16 0 352,0 0-96,0 0 224,-16 0 608,0 0-256,-16 0 1280,0 0-832,-16 0 512,0 0-672,-16-16-288,16 16-96,-16-16-1664,32-16 864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9:10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16 958 3808,'-16'16'1408,"32"-16"-1088,-16 0-96,0 0 1504,0 0-992,0 0 992,0 0-1024,0 0 1056,0 0-992,16-16 928,0 16-960,-16-16 543,16 0-735,0 0-160,0 0-224,0-16 224,0 16-192,0-16-96,16 0-64,-16 0 32,16 0-32,-16-16-96,16 16 32,0-16 32,-16 16 0,16-32 0,-16 32 0,0-15 128,0 15-64,0 0-224,0 0 64,-16 16 192,16 0-64,-32 16-352,16 16 192,-16 0 224,16 16-32,-32 0 128,32 16-96,-16-17 160,0 1-160,0 16-160,0-16 0,16-16 160,-16 16-32,16-16 32,16 0-32,-16-16 32,16 0-64,0 0 64,0 0-64,0 0-96,0-16 32,0 0 96,16 0-32,0-16-96,0 0 32,-16 0 32,0 0 0,0 32 832,0-16-448,-32 32 480,16 0-512,0 0 32,-16 16-224,0 16 128,16-16-192,-16 16-96,0-16-32,16 0-128,0 0 96</inkml:trace>
  <inkml:trace contextRef="#ctx0" brushRef="#br0" timeOffset="447.0687">846 638 12960,'-15'0'4799,"15"0"-3711,-32 0-320,16 16 992,16-16-1120,-16 0 448,0 16-640,0-16 0,0 16-256,-16-16 32,16 16-128,0-16-64,16 16 0,-16-16-32,16 16 0,0-16 64,0 16-32,16-16-224,0 0 96,0 16 192,16-16-64,-16 0-128,0 16 32,16-16 96,-16 16 0,0-16-224,0 16 96,-1 0-32,1 0 64,-16 0 128,0 0-32,-16 0 768,1 16-448,-1-16 352,-16 0-416,0 0-160,0 0-64,0-16-2688,0 0 1440</inkml:trace>
  <inkml:trace contextRef="#ctx0" brushRef="#br0" timeOffset="3101.092">1230 191 8320,'16'-16'3072,"-16"16"-2400,0 16-160,-16 0 1472,16 0-1184,0 16 1087,0 0-1087,0 16 480,0 0-736,0 0 128,0 0-384,0-16-96,-16 15-128,16-15 32,-16 0-64,0 0-736,16-16 416,0 0-1760,0-16 1152,-16 0-1279,16-16 1247,-16 0-1216,16-16 1216,0-16-320,-16 17 736,0-33 672,-15 16-64,15-16 2112,0 32-1216,-16-16 1472,32 32-1408,-16-16 575,16 16-927,16 0 736,0 16-832,16-16 192,15 16-480,1-16 224,0 16-288,16 0 0,0 0-160,0-16 0,-16 16-32,16-16-416,-16 16 224,0-16-1472,0 16 896</inkml:trace>
  <inkml:trace contextRef="#ctx0" brushRef="#br0" timeOffset="3317.0582">1246 447 9376,'-32'16'3488,"32"-16"-2720,0 16-192,16-16 1504,0 0-1249,0 0 801,0 0-960,16 0 192,15 0-512,-15-16-128,0 0-128,0 0-576,0 0 256</inkml:trace>
  <inkml:trace contextRef="#ctx0" brushRef="#br0" timeOffset="3701.8361">1693 95 11136,'0'16'4128,"0"-16"-3200,-16 32-289,16-16 1441,-16 0-1280,16 0 160,-16 16-576,16-16 32,0 0-256,-16-16-64,16 16-64,16-32-608,-16 16 320,16-32-448,0 16 384,0-16-256,0 16 320,-16-16-544,16 0 448,0 0 64,0 16 192,0 0 1216,-16 16-608,16 0 128,0 0-352,-16 16 160,16 0-256,0 0-192,-16 0 0,16 0-1056,0 0 576,0 0-3199,0 0 2047,-16-16-3808,32 0 3104</inkml:trace>
  <inkml:trace contextRef="#ctx0" brushRef="#br0" timeOffset="3886.2458">1997 16 8544,'0'-16'3168,"0"16"-2464,0 0-192,0 0 2624,0 16-1825,-16 0 961,16 16-1344,-16 0-448,0 16-320,-17 0-992,17-1 448,0 1-7103,0 0 4127</inkml:trace>
  <inkml:trace contextRef="#ctx0" brushRef="#br0" timeOffset="4317.3823">1582 702 6240,'0'-16'2304,"0"16"-1792,0 0-160,16-16 1504,-16 16-1088,0-16 1472,0 16-1280,-16-16 1183,16 16-1215,-16 0 320,0 0-736,0 0 128,16 0-384,-16 16 128,0 0-224,0 0 288,16 0-256,0 16 160,0 0-192,-16 0-64,16 16-64,0-16-32,16 16 0,-16-16-1280,16 0 704,0-17-3360,-16 1 2177,16-16-4353,-16 0 3456</inkml:trace>
  <inkml:trace contextRef="#ctx0" brushRef="#br0" timeOffset="4548.5193">1421 767 8960,'-16'-16'3328,"16"16"-2592,0 0-192,0 16 1824,16-16-1409,-16 16 577,32-16-896,-16 16-352,0 0-192,16-16-960,-16 16 480,16-16-4287,-16 0 2591</inkml:trace>
  <inkml:trace contextRef="#ctx0" brushRef="#br0" timeOffset="5071.2418">1773 814 11296,'-16'16'4192,"16"-16"-3264,-16 32-257,0-16 1057,16 0-1088,-16 0 0,16 0-384,-16 0-96,16 0-96,0-16-1536,16 0 800,-16 0-1887,16-16 1407,-16 0-352,16-16 896,-32 0 416,16 0 160,0 1 192,0 15-96,-16 0 1536,16 0-896,0 0 768,0 16-833,0-16 833,0 16-832,16-16 192,0 16-512,-16 0 32,32 0-224,-16-16 64,0 16-96,16 0-128,0 0 0,-16 0 32,0 0 0,0 0 64,0 0-32,-16 0-32,16 16 32,-32-16-32,16 0 0,0 0-96,0 16 64,-16-16 96,0 16-32,0-16 64,16 0-64,-16 16-96,16-16 32,0 16 32,0-16 0,0 16 0,16-16 0,-16 16 0,16-1 0,0 1-96,0 0 64,16 0 32,-16 16 0,0-16 0,0 0 0,0 16 64,-16-16-32,-16 0 1184,16 16-672,-16-16 544,0-16-608,-16 16-288,0-16-96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18:01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12748 384 8544,'-16'-17'3168,"16"17"-2464,16 0-192,-16 0 2400,16 0-1697,16 0 929,16 0-1248,0 0 384,16 0-736,0 0 128,0 0-384,0 0-32,0 0-160,0 0-256,0 0 64,-16 0-2560,0 0 1440,0 17-6303,-16-17 4159</inkml:trace>
  <inkml:trace contextRef="#ctx0" brushRef="#br0" timeOffset="-200.196">13005 559 8736,'0'-16'3232,"0"32"-2528,0 0-192,-17 0 1984,34 0-1473,-17 16 993,0 0-1152,0 16 224,16 0-640,-16 0 160,0 0-352,0 0-64,16 0-128,-32-16 96,16 0-96,-16 0-384,16-16 192,-17 0-3584,17-16 2048,0 0-6751,0-16 4671</inkml:trace>
  <inkml:trace contextRef="#ctx0" brushRef="#br0" timeOffset="217.951">12988 720 12128,'32'16'4479,"-32"-16"-3455,48 0-320,-16-16 768,0 16-960,0-16 0,0 16-320,16-32-64,0 15-64,-16 1-3648,16-16 1953</inkml:trace>
  <inkml:trace contextRef="#ctx0" brushRef="#br0" timeOffset="637.4911">13787 256 5728,'0'-16'2112,"0"16"-1632,0-16-128,0 0 1632,16 16-1152,-16-16 864,0 0-992,-16 0 832,16 0-896,-16-16 1023,0 16-959,-16 0 320,16 16-640,0-16 0,-16 16-224,0 16 128,16 0-192,0 16 96,0-16-96,16 32 160,-16-16-160,16 16 32,16 0-64,-16 0 160,16-16-128,16 0-96,-16 16-32,0-32-2496,16 16 1344,-32-16-4287,16 0 3071</inkml:trace>
  <inkml:trace contextRef="#ctx0" brushRef="#br0" timeOffset="838.1913">13499 352 11392,'0'0'4224,"0"0"-3297,0 0-255,16 17 896,0-17-992,16 0-224,0 0-224,0 0 0,16 0-64,0 0-96,-16 16 0,0-16-4543,0 0 2495</inkml:trace>
  <inkml:trace contextRef="#ctx0" brushRef="#br0" timeOffset="1219.9623">13962 400 10816,'0'0'4000,"0"0"-3136,-32 0-224,32-16 1503,0 32-1311,-16-16 96,16 0-576,-16 0-96,16 16-160,-16-16 96,16 0-128,0 0 32,-16 16-32,16-16-64,0 0 32,0 0-128,0 16 64,16-16 160,-16 0-64,16 0-96,0 16 0,0-16-320,0 16 192,0-16-512,0 16 384,0 0 64,0 0 128,0-16 96,-16 16 0,-16 0 64,16 0-32,-16-16 320,0 16-160,0-16-32,0 0-96</inkml:trace>
  <inkml:trace contextRef="#ctx0" brushRef="#br0" timeOffset="6688.5459">13515 1087 6048,'0'0'2240,"0"-16"-1728,0 0-160,0 16 1504,0 0-1088,-16 0 1056,16 0-1088,-16 0 416,0 0-672,16-16 511,-16 16-575,0 0 128,0 0-288,0 0 192,16 16-256,-16 0 448,16 0-352,-32 0 96,32 0-256,-16 32-64,16-16-32,0 16 32,0 0-32,0 16-32,16-16 32,-16 0-832,16 0 448,0-32-1664,0 16 1089,-16-32-1825,0 16 1568</inkml:trace>
  <inkml:trace contextRef="#ctx0" brushRef="#br0" timeOffset="6841.5332">13259 1294 10464,'0'0'3872,"0"0"-3008,0 0-224,16 17 1183,-16-17-1119,17 0 224,-1 16-576,0-16 0,16 0-224,-16 0-1056,16 0 512</inkml:trace>
  <inkml:trace contextRef="#ctx0" brushRef="#br0" timeOffset="7088.1837">13707 1198 11392,'-16'16'4224,"16"-16"-3297,0 32-255,0-16 416,0 0-736,0 16-64,0-16-192,0 16-96,0-16 32,0 0-2304,16 0 1249,1-16-4641,-17 0 3136</inkml:trace>
  <inkml:trace contextRef="#ctx0" brushRef="#br0" timeOffset="7540.9836">13691 1167 7872,'-16'-16'2944,"16"16"-2304,0-16-160,-16 16 1408,16 0-1120,0 0 608,16 0-801,-16 0-31,16 16-352,0-16-32,0 0-96,16 0-128,-16 0 32,0 0 32,16 16 0,0-16 64,-16 0-32,-16 0 64,32 0-64,-32 16-32,16-16 32,-16 16-32,0-16 0,0 16 0,-16-16 0,16 16 0,-16-16 0,0 16 128,16-16-64,-16 16-96,16 0 0,-16-16-32,16 16 0,0 0 128,0-16-32,16 16-96,-16 0 32,16 16 96,-16-16-32,16 0-96,0 16 32,0-16 160,0 15-64,0-15 32,0 0-32,-16 0 640,0 0-352,-16 0 608,0-16-544,-16 16-64,0-16-224,-16 16-2560,16-16 1344</inkml:trace>
  <inkml:trace contextRef="#ctx0" brushRef="#br0" timeOffset="-3064.2273">12157 591 13696,'0'0'5087,"0"0"-3967,32 17-288,-32-1 1088,16-16-1216,16 16 416,0-16-640,0 0-160,0 16-192,0-16-32,0 0-32,16 0-1824,-16 0 992,0 0-4992,-16 0 3201</inkml:trace>
  <inkml:trace contextRef="#ctx0" brushRef="#br0" timeOffset="-2764.3518">12141 1007 13888,'32'17'5119,"-32"-17"-3967,80-17-320,-32 17 96,0 0-672,0 0 32,0-16-160,0 16-3264,0 0 1728</inkml:trace>
  <inkml:trace contextRef="#ctx0" brushRef="#br0" timeOffset="-4550.6047">10560 527 9984,'0'0'3680,"0"-16"-2848,0 16-256,0 0 1247,0 0-1119,0-16 1280,16 16-1152,-16 0 448,0-16-768,0 16 64,0-16-320,0 0 32,0 0-160,16-16 0,-16 16-64,16 0-128,-16-16 32,0 16 96,0 0-32,0 0-32,0 16 32,-16-16-128,16 16 64,-16 0 96,16 0-32,-16 0-96,16 0 32,-32 16 96,16 0-32,-16 0-32,0 0 32,-16 0-32,0 0 0,0-16 0,16 16 0,-32 0-96,16-16 64,0 16 32,0 0 0,-16 0 0,32 0 0,0-16 0,16 16 0,0-16-160,16 16 96,0-16-96,0 0 64,16 16 128,16-16 0,16 16-96,0-16 32,0 16 160,0 0-64,-16 0-96,0 0 0,0 0 96,-16 0-32,-16 32-32,0-16 32,-16 16-32,0 0 0,-32 0 64,16-1-32,-16 1-32,16 0 32,-16 0-192,16 0 96,0 0 96,16-16 0,0 16 128,16-16-96,32-16 192,0 0-160,32 0 256,0 0-224,0-32 96,16 16-128,0-16-768,0 0 384,0-16-5344,0 16 3105</inkml:trace>
  <inkml:trace contextRef="#ctx0" brushRef="#br0" timeOffset="-4303.7329">11055 639 12640,'-16'0'4671,"16"0"-3615,-16 48-320,16-16 1504,0 0-1376,0 16 416,0 0-736,-16 0-128,16 0-256,0-16-96,0 16-32,-16-16-1888,32 0 1024</inkml:trace>
  <inkml:trace contextRef="#ctx0" brushRef="#br0" timeOffset="-4085.3411">10735 448 10720,'0'0'3968,"0"0"-3072,32 0-288,0 0 1375,16 0-1215,0 0 64,16 0-512,0 0-96,0 0-128,0-17 96,16 17-128,-16 0-864,0 17 416,0-17-5055,-16 0 3007</inkml:trace>
  <inkml:trace contextRef="#ctx0" brushRef="#br0" timeOffset="-3882.8502">10959 847 11648,'-48'32'4288,"48"-32"-3329,16 16-255,0-16 1440,0 16-1312,16-16 448,16 0-768,0 0-32,0-16-288,0 0-512,0 16 128,16-16-4992,-17 0 2849</inkml:trace>
  <inkml:trace contextRef="#ctx0" brushRef="#br0" timeOffset="-3348.8826">11422 1038 8384,'-16'0'3104,"16"0"-2400,0 0-224,0 0 2592,0 0-1793,0 0 961,0 0-1312,0 0 384,0 16-768,0 0 128,0 0-384,16-16 160,0 32-224,0-32-288,0 16 32,16-16 224,0 16-128,0-16 64,0 0-64,0-16-320,0 16 128,-16-16-448,0 16 320,0-32 192,0 32 64,-16-32 0,0 32 32,0-16-32,-16 0 0,16 16-160,0 0 96,-16 0-32,16 16 32,0-16 128,16 16-32,-16 16-32,16-16 32,0 16 32,0 0-32,0 0-32,16 0 32,-32 16-128,16 0 64,-16-16 160,0 16-64,-16-16 32,0 0-32,-16 0 576,-16 0-352,-16-16-32,16 0-160,-16-16-2816,16 0 1472</inkml:trace>
  <inkml:trace contextRef="#ctx0" brushRef="#br0" timeOffset="43167.6648">288 383 9632,'0'0'3584,"0"0"-2784,16 0-256,-16 16 1407,0-16-1183,0 32 704,0 0-896,0 32 352,0 16-576,-16 0 32,16 16-224,-16-32 32,16 16-96,-16-32 96,16 0-128,-16-16-1088,16 0 576,-17-16-3455,17-16 2175</inkml:trace>
  <inkml:trace contextRef="#ctx0" brushRef="#br0" timeOffset="43398.7786">0 352 11136,'0'-17'4128,"0"17"-3200,32 0-289,-16 0 1345,0 0-1216,48 0 768,0 0-896,16 0 128,0 0-448,0 0 32,0 0-224,-17 0 0,1 0-64,0 0-256,0 0 96,-16 0-3072,0 17 1760,-16-1-6143,0-16 4255</inkml:trace>
  <inkml:trace contextRef="#ctx0" brushRef="#br0" timeOffset="43599.2198">208 768 11552,'16'16'4288,"-16"-16"-3361,48 0-223,-16 0 1568,0 0-1376,16 0 576,0-16-896,16 0-96,-16-1-320,16 1-32,-16 0-64,0 0-3008,0 0 1600</inkml:trace>
  <inkml:trace contextRef="#ctx0" brushRef="#br0" timeOffset="43999.5663">1231 208 7872,'0'-48'2944,"0"48"-2304,0-16-160,0 0 1984,-16 16-1440,0-32 1055,16 16-1183,-32 0 480,16 0-800,-16 0 0,16 0-384,-32 16 32,32-16-128,-16 32 448,0 0-320,16 16 192,0 0-256,0 16 128,0 0-160,16 0 160,16-16-192,0 16 96,0 0-96,0-16-192,0 16 32,16-16-736,-16 0 416,16-16-2688,-16 16 1664,0-16-3231,-16-16 2623</inkml:trace>
  <inkml:trace contextRef="#ctx0" brushRef="#br0" timeOffset="44168.2688">895 433 11296,'-48'-17'4192,"48"17"-3264,0 0-257,0 0 1665,0 0-1408,32 0 288,-16 0-768,16 0-256,0 0-128,16 0 64,0 0-64,0 0-1504,0 0 768,0 0-4799,-16 17 3039</inkml:trace>
  <inkml:trace contextRef="#ctx0" brushRef="#br0" timeOffset="44500.1207">1422 416 10400,'-32'0'3840,"32"0"-2976,0 0-256,-16 0 1439,0 0-1247,0 0 640,0 0-832,0 16-32,0-16-384,0 0 32,0 16-128,16-16-64,0 0 0,0 0-128,0 0 64,0 16 32,16-16 0,0 16 0,0 0 0,0-16-224,0 16 128,0 0-448,0-16 288,-16 0 0,16 16 128,-16-16 448,-16 16-160,0-16 640,0 16-448,-16 0 32,16-16-224,-16 16-224,16 0 0,-16-16-4544,16 16 2529</inkml:trace>
  <inkml:trace contextRef="#ctx0" brushRef="#br0" timeOffset="44768.2969">1486 703 12384,'0'0'4575,"0"0"-3551,0 16-288,-16 0 1152,16 0-1184,0 0 64,-16 0-448,16-16-224,0 32-64,0-32-5824,0 17 3169</inkml:trace>
  <inkml:trace contextRef="#ctx0" brushRef="#br0" timeOffset="45483.7269">1790 431 7712,'16'0'2880,"-16"0"-2240,0 16-192,-16-16 2144,16 16-1504,0 0 1055,-16 0-1247,0 0-160,16 16-416,-16-16-160,16 0-96,0 0-64,0 0 32,-16-16 96,16 0-64,0 0-160,0 0 32,0-32 160,16 16-32,-16 0-96,16 0 0,0-16 32,0 32 0,0-16 64,0 0-32,0 0-96,0 16 32,0-16 96,0 16-32,0 0-160,0 16 64,0 0 96,-16 0 0,0 0 64,0 16-64,0-16-96,0 16 32,-16-16 32,16 0 0,0 0 64,0 0-32,0-16 64,16 0-64,-16-16-96,16 0 32,0 0 96,0 0-32,0-16-96,0 16 32,0-16 224,0 16-96,0 0 256,0 16-224,-16 16 96,16 0-128,-32 0-128,16 0 0,0 16-1088,16 0 576,-16-16-5183,16 0 3167</inkml:trace>
  <inkml:trace contextRef="#ctx0" brushRef="#br0" timeOffset="45831.1591">2269 495 10208,'-16'16'3776,"16"-16"-2912,-32 48-256,32-32 1151,-16 0-1087,16 16 64,0-16-416,0 16-320,16-16 0,0 0-288,0-16 160,0 0-1440,16-16 865,-16 0-1441,16 0 1216,-16-16-416,16 0 800,-32 0 608,16 0-32,-16 0 1184,0 16-672,-16 0 1664,16 0-1248,-16 16 607,0 16-895,16-16 96,0 16-448,0 0-256,16 0-64,0 0-576,0 0 320,0 0-3551,16 0 2079,-16-16-4544,16 0 3552</inkml:trace>
  <inkml:trace contextRef="#ctx0" brushRef="#br0" timeOffset="45968.2408">2605 543 8128,'0'0'3008,"0"0"-2336,0 0-160,16 17 1248,-16-17-1056,16 16 224,0 0-576,16 0 63,-16 0-255,0 0-288,0 0 64,16-16-3295,-16 16 1823</inkml:trace>
  <inkml:trace contextRef="#ctx0" brushRef="#br0" timeOffset="46184.1429">2845 463 12064,'-48'16'4447,"48"-16"-3455,-48 48-288,32-32 1888,0 16-1568,-16 16 288,0-16-768,0 16-448,16 0-64,-16-16-3552,16 0 1920</inkml:trace>
  <inkml:trace contextRef="#ctx0" brushRef="#br0" timeOffset="46399.6772">3116 783 14048,'0'32'5183,"0"-32"-3999,32 0-352,-16 16 960,0 0-1152,16-16 288,16 0-544,-16 0 0,0 16-256,16-32-288,-16 16 96</inkml:trace>
  <inkml:trace contextRef="#ctx0" brushRef="#br0" timeOffset="46684.646">3020 1086 13696,'0'0'5087,"0"0"-3967,64 0-288,-32 0 608,0 0-960,32 0-192,-16 0-192</inkml:trace>
  <inkml:trace contextRef="#ctx0" brushRef="#br0" timeOffset="47670.2375">3467 1550 6240,'-16'16'2304,"16"-16"-1792,0 0-160,0-16 1664,16 16-1184,-16 0 640,16 0-864,-16-16 32,16 0-384,0-16 32,16 0-160,-16-15 224,16-1-224,16 0 96,-16 0-129,32-16-542,-16 0 223,0-16-1376,16 16 864,-32 0 192,0 16 352,0 16 640,-16 0-224,0 16 896,-16 0-640,-16 32 448,16 0-576,-16 16 319,0 0-383,-16 16 256,16-16-288,0 16 128,0-16-224,0 0-64,16 0-64,0 0 96,16-16-64,-16 0 32,32-16-32,0-16-416,0 16 224,0-32-544,0 0 384,0 0 64,0 0 128,0-16 32,-16 16 0,0 16 704,0 0-384,-16 32 1056,16 0-736,-16 16 64,-16 0-352,16 16-192,-16-16-64,16 16-4544,0 0 2465</inkml:trace>
  <inkml:trace contextRef="#ctx0" brushRef="#br0" timeOffset="48048.4565">4474 1086 12288,'-16'0'4575,"16"0"-3583,-32 0-256,32 0 800,-16 16-992,0-16 416,-16 16-576,16 0 0,0 0-224,0 0 32,0 0-96,16-16-64,0 16 0,0-16-32,16 16 0,-16-16-96,16 0 64,16 16-320,0-16 192,0 0-640,0 16 448,0-16-192,0 16 320,0 0 128,-16 0 64,-16 0 640,-16 0-320,0 16 800,-16-16-608,-16 16-96,0 0-224</inkml:trace>
  <inkml:trace contextRef="#ctx0" brushRef="#br0" timeOffset="49617.6528">4922 607 9568,'0'0'3520,"0"0"-2720,0 32-256,-17-16 1344,34 16-1153,-17 16 417,0 0-672,-17 16 128,17-16-352,0 16-64,0-16-128,0 0-64,0-16 32,-16 0-1600,32 0 864</inkml:trace>
  <inkml:trace contextRef="#ctx0" brushRef="#br0" timeOffset="49833.4803">4745 543 10304,'0'0'3808,"0"0"-2944,32-16-256,-16 16 1983,0 0-1535,16 0 768,0-16-1056,16 0 64,0 0-512,16 0-128,16 16-96,-16-16 64,0 16-96,-16 0-1984,0 0 1024,-16 16-4767,0-16 3135</inkml:trace>
  <inkml:trace contextRef="#ctx0" brushRef="#br0" timeOffset="50033.2956">4953 863 9152,'-16'0'3360,"16"0"-2592,16 0-224,0 0 2591,0 0-1823,16-16 256,16 16-960,16-16-416,-16 0-96,0 0-1024,16 0 512,-33 0-6591,17 0 3839</inkml:trace>
  <inkml:trace contextRef="#ctx0" brushRef="#br0" timeOffset="50370.8612">5576 415 12800,'-16'16'4735,"16"-16"-3679,0 16-288,0 0 288,-16 0-736,16 0 64,0 16-224,-16-16-160,16 0-32,0 0 96,0 0-32,0-32-576,16 16 288,0-16-32,-16 16 160,16-32-128,0 0 160,-16 0 32,0 16 64,16-16 128,-16 16-64,16 16 736,-16 0-416,0 0 32,16 0-256,0 16-32,0-16-64,0 16-608,0-16 288</inkml:trace>
  <inkml:trace contextRef="#ctx0" brushRef="#br0" timeOffset="50570.8988">5865 303 9632,'-16'16'3584,"16"-16"-2784,-16 32-256,-1-16 2623,17 0-1855,-16 16 800,0-16-1248,0 16-416,0 0-288,16 0-3040,0 0 1568</inkml:trace>
  <inkml:trace contextRef="#ctx0" brushRef="#br0" timeOffset="75019.4244">343 2150 7136,'0'-16'2656,"0"16"-2080,16-16-160,-16 16 2272,0 0-1568,0 16 1439,0 0-1471,0 16 768,0 16-1088,-16-16 448,16 16-704,0 0 64,0 0-320,-17-16-160,34 0-64,-17-1-2848,0-15 1536,-17 16-5695,17-16 3903</inkml:trace>
  <inkml:trace contextRef="#ctx0" brushRef="#br0" timeOffset="75150.7234">215 2439 12224,'0'-17'4511,"0"17"-3487,32-16-320,0 16 960,-16-16-1056,16 16 64,0-16-448,0 16 64,0 0-160</inkml:trace>
  <inkml:trace contextRef="#ctx0" brushRef="#br0" timeOffset="75850.7824">647 2755 6976,'0'16'2592,"0"-16"-2016,-16 32-160,16-32 2016,0 16-1408,16-16 1056,-16 16-1185,0-32 641,0 16-896,16-16 352,0 0-544,0-16 352,0 0-448,0 0-224,0-16-128,16 0 0,0 17 0,-16-33 0,16 16 0,0 0-160,0-16 96,-16 16 96,0 16 0,-16 0-160,16 0 64,-16 32 96,0 0 0,-16 16-32,0 0 32,0 16-32,0 16 0,-16 0 128,16 0-64,0 0-32,16 0 0,-16-16 32,16 0-32,0-17 128,16 1-96,0-16-160,16 0 32,0-31-320,-16 15 224,16-16 128,0 0 32,0-16 0,-16 0 32,16 0 32,-16 16-32,-16 0 416,16 32-256,-16 0 256,16 32-224,-16-16 224,0 32-256,-16 0-192,16 0 0,-16 0-1568,16 0 864,0-1-4767,0 1 3007</inkml:trace>
  <inkml:trace contextRef="#ctx0" brushRef="#br0" timeOffset="76251.4504">1270 2596 13696,'-16'0'5087,"16"0"-3967,-16-16-288,16 16 448,-16 16-864,0-16 128,16 16-352,-16-16-96,0 0-64,16 16 32,0-16-32,-16 16-32,16-16 32,0 15-192,16 1 96,-16-16 96,16 16 0,0-16-448,0 16 224,0 0-544,16-16 416,-16 16 64,0 0 160,0 0 32,0 0 0,0 0 608,-16 0-288,0 16 960,-16-16-672,0 0 352,0 0-512,-16 0-192,16 0-128,-16-16-2528,16 0 1344</inkml:trace>
  <inkml:trace contextRef="#ctx0" brushRef="#br0" timeOffset="78171.4577">1558 2180 6656,'0'0'2464,"0"0"-1920,0 0-160,0 16 992,0 0-832,0 0 1120,0 16-960,0 16 1280,17-16-1121,-34 32 289,17-32-672,0 32-288,0-16-128,0 15 0,0-15-32,0-16-1568,0 0 832,17-32-2879,-17 16 2015</inkml:trace>
  <inkml:trace contextRef="#ctx0" brushRef="#br0" timeOffset="78373.1898">1398 2085 8640,'-32'-32'3200,"32"32"-2496,-16 16-192,16-16 1216,16 16-1056,-16-16 511,0 0-703,32 0 992,0 16-832,16-16 288,0 0-576,16 0 32,0 0-256,0 0 64,0 16-96,0-16-64,-16 16 0,16-16-2496,-16 0 1344</inkml:trace>
  <inkml:trace contextRef="#ctx0" brushRef="#br0" timeOffset="78570.6904">1590 2453 10464,'-16'0'3872,"16"0"-3008,0 0-224,0 0 1183,16 0-1119,16 0 224,0-16-576,16 0 0,0 0-224,0 0-416,-16 0 160</inkml:trace>
  <inkml:trace contextRef="#ctx0" brushRef="#br0" timeOffset="78906.4771">2245 1973 12800,'-16'32'4735,"16"-32"-3679,-32 48-288,16-32 832,0 16-1024,-16 0 192,16 0-448,0 0-128,0-16-128,0 15-192,16-15 64,0-16-800,0 0 448,16-16-800,0 1 704,16-33-128,-16 16 416,16-32-96,-16 16 192,0 0 64,16 0 64,-16 16 960,0 16-512,0 16 384,0 0-480,0 16 32,0 16-256,0 0-128,0-16-32,0 16-1728,16-16 960,-16 0-3775,16-16 2559</inkml:trace>
  <inkml:trace contextRef="#ctx0" brushRef="#br0" timeOffset="79091.2282">2564 1814 11040,'-16'16'4096,"16"-16"-3168,-16 48-289,0-32 1281,0 16-1184,0 16-64,0 0-448,-16-1-2144,16 17 1056</inkml:trace>
  <inkml:trace contextRef="#ctx0" brushRef="#br0" timeOffset="79576.0114">1941 2629 7232,'0'-16'2656,"0"16"-2048,0 0-192,0-16 2336,0 32-1600,0-16 799,0 0-1151,-16 0 256,16 0-608,-16 16 160,0 0-352,0 15 480,-16-15-416,16 16 416,0 0-416,-16 0-96,16 0-128,16 0-96,-16-16 32,32 0 96,0 0-64,16-16 128,0 0-128,0-16-96,0 0 0,16 0 32,-16 0 0,0-16-2976,0 32 1632</inkml:trace>
  <inkml:trace contextRef="#ctx0" brushRef="#br0" timeOffset="79791.5103">1765 2661 11296,'48'-16'4192,"-48"16"-3264,16 16-257,0-16 705,0 0-896,16 16-288,-16-16-128,16 16-704,-16-16 352</inkml:trace>
  <inkml:trace contextRef="#ctx0" brushRef="#br0" timeOffset="80038.3999">2277 2708 11712,'-16'16'4352,"16"-16"-3393,-32 64-255,16-32 1856,0-16-1536,0 16-192,0 0-544,0 0-224,0 0-32,16-32-736,0 16 384,0-32-3744,16 16 2241,0-16-6977,0-16 4928</inkml:trace>
  <inkml:trace contextRef="#ctx0" brushRef="#br0" timeOffset="80392.0587">2212 2645 8640,'-16'-16'3200,"16"16"-2496,0 0-192,16 0 1280,-16 16-1088,16-32 415,0 16-639,16 0 256,0 0-416,-16-16 256,16 16-320,0 0 128,-16 0-224,0 0-64,16 0-64,-16 16-128,-16-16 64,16 16 96,-16-16-32,0 16-96,0 0 32,0 0 96,-16 0-32,0-16-32,16 16 32,-16-16-32,0 0 0,0 0 0,16 16 0,-16-16 64,16 0-32,0 0-96,16 0 32,0 16 32,0-16 0,-16 16-160,32 0 96,-16 0 160,0 16-32,0-16-96,0 16 0,-1-16 32,1 16 0,-16 0 1056,16-16-576,-32 0 576,0 0-608,1 0 384,-17-16-480,0 16-224,-16-16-128</inkml:trace>
  <inkml:trace contextRef="#ctx0" brushRef="#br0" timeOffset="80723.1542">2867 2245 9728,'-16'16'3584,"16"-16"-2784,-16 16-224,16-16 2015,16 16-1535,0-16 288,0 16-800,16 0-160,0 0-224,16-16-96,16 0-32,-16 0 96,16 0-64,-17 0-3040,-15 0 1600</inkml:trace>
  <inkml:trace contextRef="#ctx0" brushRef="#br0" timeOffset="80891.6403">2915 2567 12896,'16'0'4767,"-16"0"-3711,64 0-288,-32 0-352,0 0-384,16 0 128,0 0-96,0-18-3903,0 18 2111</inkml:trace>
  <inkml:trace contextRef="#ctx0" brushRef="#br0" timeOffset="81473.5557">3778 2437 11136,'-32'16'4128,"32"-16"-3200,0 16-289,-16 0 737,16 0-896,-16 0 64,16 16-320,-16-16-192,32 0-64,-16 0 32,0 0 0,0 0 0,16-16 0,0 0-576,-16-16 320,16 0-384,0 0 352,16 0 96,-16-16 96,0 16-64,0-16 96,0 16 32,0 0 32,0 0-160,1 16 96,-1 0 96,-16 0 0,16 16-32,0 0 32,-16 0-128,0 0 64,0 0 160,0 0-64,0 0 320,0 0-192,0-16 512,0 0-384,0 0 64,0 0-224,16-16-32,0 16-64,0-32 32,0 16-64,16-16 64,-16 0-64,0 16 128,16 0-96,-16 0 384,0 16-224,0 0 96,0 16-192,-16 0 0,0 0-64,-16 16-672,16-16 320,16 0-3615,-16 16 2143</inkml:trace>
  <inkml:trace contextRef="#ctx0" brushRef="#br0" timeOffset="81956.0689">4465 2405 9216,'-16'0'3424,"16"0"-2656,0 0-224,0 0 2175,-16 16-1599,0 0 960,16 0-1216,-16 0 64,16 16-544,0-16-160,0 0-128,16 16 128,0-16-128,0 0-32,16 0-32,-16-16-384,16 0 192,0-16-512,-16 16 384,0-16 0,0-16 160,0 0 224,-16 16-32,-16-32 320,16 16-192,-16-16 256,0 16-256,16 16-32,0 16-96,-16 0 96,16 16-96,0 16-96,16 0 0,0-16 224,0 16-96,0 0-96,0 0-32,16 16 32,0 0 0,0-1-96,-16 17 64,-1 0 96,1-16-32,-16 0 1248,0 0-704,-16-16 1184,1 0-992,-17 0-32,0-16-448,-32 0-480,0 0 96,0-16-4992,0 0 2784</inkml:trace>
  <inkml:trace contextRef="#ctx0" brushRef="#br0" timeOffset="95683.5251">9602 975 4640,'-16'0'1728,"16"0"-1344,16 0-96,-16 0 608,0 0-544,0 0 416,0 0-448,-16 0 256,16 0-320,-32 0-64,32 16-128,-32-32 96,0 16-96,-16 0 320,16 0-192,-16 0 448,16 16-352,-32 0 96,32 0-256,-16-16-64,16 16-32,0-16-128,1 16 64,-1-16 384,-16 0-192,16 0 640,0 16-448,0-16-96,0 0-160,0 0 64,0 16-96,-16-16 256,32 0-192,-32 0 320,16 0-256,0 0 160,0 0-193,-16 0 65,16 0-128,0 0 96,0 0-128,1 16 32,-1-16-32,-16 0 448,16 0-288,-16 0 256,0 16-256,0-16-224,16 0 0,-16 16-64,0-16 0,0 16 352,0-16-192,0 16 416,0 0-288,1-16 320,-1 16-320,0 0-32,0-16-128,-16 16-64,16 0 32,-16 0 96,0 0-64,0-16-96,16 16 0,-16 0 160,16 0-64,1 0 128,-1 0-128,0 0-32,0 0 0,0 0 32,16 0-32,-16 0-32,0-16 32,0 16-32,16 0 0,-16-16 64,0 16-32,0 0 320,0 0-160,1 0-96,15 0-64,-16 0-32,16 0 0,-16-16-96,16 16 64,0 0 96,0 0-32,0-16-96,0 0 32,0 16 96,0 0-32,-16-16 64,16 16-64,-16-1-96,16-15 32,0 16 32,1 0 0,-1-16-96,0 16 64,0 0 32,0-16 0,0 16 64,0-16-32,16 16-96,-16-16 32,16 16 96,-16-16-32,0 16-32,16 0 32,0-16-32,-16 0 0,16 0 0,0 0 0,0 0 0,16 0 0,-16-16-96,0 16 64,0 0 32,0 0 0,0 0 64,16 0-32,0 0-224,-16 0 96,16 0 192,0 0-64,0-16-64,16 16 0,-16 0-32,32 0 0,-16-16 192,0 16-64,16-16-32,-16 16 0,0-16-32,16 16 0,0-32 64,-16 32-32,16-16-96,-16 0 32,0 16 32,0 0 0,-32 0 0,16 0 0,-16 16 0,16 0 0,-32-16 0,32 32 0,-32-16 0,0 0 0,0 0-160,0 16 96,0-16-32,0 16 32,0 0 64,0-16 0,16 16 256,16 0-128,0 0 32,16-16-96,16 16-64,16-16 32,16 0-128,16-16 64,32 0-7167,-16-16 3935</inkml:trace>
  <inkml:trace contextRef="#ctx0" brushRef="#br0" timeOffset="96453.1339">6726 2317 9984,'-16'0'3680,"16"-16"-2848,16 16-256,-16 0 2239,0 0-1663,16 0 672,0 0-1088,16 0 544,0 16-736,0 0-128,0-16-256,16 0-128,16 17 0,0-34 160,0 17-96,-16 0-800,0 0 352,-16 0-2464,0 0 1568</inkml:trace>
  <inkml:trace contextRef="#ctx0" brushRef="#br0" timeOffset="97015.9467">6774 2541 10304,'16'-16'3808,"-16"16"-2944,48-16-256,-48 16 1215,32 0-1119,-16 0 64,16-16-448,0 16-32,0 0-160,16-16-64,16 16-32,16-16-960,-17 0 512,17 0-1663,0 0 1151,-16 0-608,0 16 896,-16-32-640,-16 32 736,0-32 608,-16 16 32,-16 0 2240,0 0-1280,-32-16 1183,16 16-1311,-32 0 0,16-16-544,-32 0 384,32 16-448,-16 0 288,0 0-352,16 0-224,16 16-32,0 0-160,16 0 96,0 0 32,32 0 32,0 16-96,16-16 64,16 16 96,-16 16-32,0-16-224,16 16 96,-32 0 192,16 0-64,-32 0 64,16 16-32,-32-16 576,0 0-352,-16 0 448,0 0-416,-16 0-160,0 0-96,-32 0-7327,32-16 3967</inkml:trace>
  <inkml:trace contextRef="#ctx0" brushRef="#br0" timeOffset="101156.8261">9649 2397 7232,'-16'16'2656,"16"-32"-2048,0 32-192,0-32 1760,0 16-1280,0 0 928,16 0-1089,-16 0 609,16-16-800,0 0 640,-16 16-672,16-16 32,0 0-352,0 16 32,0-16-128,16 16 96,-16 0-128,0-16 32,16 32-32,0-16-256,-16 16 96,0-16-32,0 32 64,0-16 0,-16 16 0,0 0 0,0 0 0,-16 16 64,0-16 0,-16 16 0,16-16 0,-16 16 64,0-16-32,0 0-32,0 0 32,0-16 32,16 0-32,-16-16-96,32 0 32,-16-16-32,16 0 0,16-16 0,0 16 0,16 0 64,0 0 0,0 0 64,0 16-32,0 0-32,0 16 32,-16 0 224,0 16-128,0 0-320,0 0 96</inkml:trace>
  <inkml:trace contextRef="#ctx0" brushRef="#br0" timeOffset="101956.5382">10049 3053 7232,'0'0'2656,"0"0"-2048,0 0-192,0 0 1472,0 0-1120,16-16 480,0 16-736,0-16 384,0 0-481,16-32 193,-16 32-352,16-32 352,-16 16-352,16-32 32,0 32-192,-16-32-64,16 16 0,-16 0-128,16 0 64,-16 16-32,0 0 0,0 0 192,-16 16-64,0 0-96,0 0 0,0 32 384,0-16-192,-16 16 128,0 16-160,16-16 160,0 16-192,-16 0-96,16 0-32,0 0 96,0 0-32,0-16-96,16 0 32,-16-16 32,32-16 0,-16-16-224,0 16 128,0-16 32,0 0 64,16-16 0,-16 16 0,0 0-96,-16 16 64,16 0 1024,-16 0-576,0 32 512,0 0-576,-16 32 32,16-16-224,-16 32-224,16 0 0,0-16-3840,0 16 2144</inkml:trace>
  <inkml:trace contextRef="#ctx0" brushRef="#br0" timeOffset="102387.9705">10880 2604 10464,'-16'0'3872,"16"0"-3008,-16 0-224,0 16 2719,0-16-1951,0 16 288,-16 0-1024,0-16 128,16 32-480,-16-32-32,16 16-160,0 0 64,0 0-128,16-16 32,-16 0-32,16 16-128,16-16 32,-16 0 224,16 0-96,0 16-320,16-16 128,0 16 0,0 0 96,16 0-224,-16 0 128,-16 16 96,16-16 32,-16 0-96,0 16 32,-16-16 448,0 16-224,-16-16 768,-16 0-544,0 0 96,0 0-320,-16 0-1152,16 0 512,0-32-7104,0 16 4161</inkml:trace>
  <inkml:trace contextRef="#ctx0" brushRef="#br0" timeOffset="113180.7649">11375 2365 8064,'0'-48'2976,"0"32"-2304,16 16-192,-16 0 1696,0 0-1280,0 0 831,0 16-991,0 0 576,0 16-768,-16 0 448,16 0-576,0 32 320,0-16-416,-16 0 64,16 16-256,0-16-64,-16 0-32,16-32 160,0 16-96,-16-32-96,16 0-32,-16-16-544,16 0 320,0-16-800,0 16 576,-16-32-320,16 16 448,-16-16 128,16 16 128,-16 0-64,16 0 96,0 0 736,0 16-352,0 0 832,16 0-640,0 0 320,16 0-480,0 0 384,16 16-448,16-16 96,-16 0-256,16 0 0,0 0-64,-16 0-672,0 16 320,0-16-3072,-16 16 1888,0 0-6879,-16 0 4671</inkml:trace>
  <inkml:trace contextRef="#ctx0" brushRef="#br0" timeOffset="113380.7914">11326 2525 13792,'16'-16'5119,"-16"16"-3999,32-16-288,-16 16 864,16 0-1088,0-16-160,16 0-288,0 16-64,-16-17-64</inkml:trace>
  <inkml:trace contextRef="#ctx0" brushRef="#br0" timeOffset="113827.3905">11934 2221 10464,'-16'0'3872,"16"0"-3008,-16 16-224,16 0 1823,0 0-1471,0 0 448,0 0-864,0 0-64,-16 16-320,16-16-32,0 0-96,-16 0-192,16-16 64,0 0-544,16 0 352,-16-16-448,16 0 384,-16-16-384,16 0 384,0-16 224,-16 16 96,16 0 800,-16 0-448,0 16 192,0 16-288,0 0 32,16 16-160,-16 0-128,16 0-32,0 0-896,0 16 512,0-32-3423,0 16 2111,0-16-5216,0 0 3904</inkml:trace>
  <inkml:trace contextRef="#ctx0" brushRef="#br0" timeOffset="113964.7961">12158 2061 12128,'-16'48'4479,"16"-48"-3455,-16 48-320,-1-16 128,1 0-608,16 0-992,-16 0 384,16 0-8383,0 16 4799</inkml:trace>
  <inkml:trace contextRef="#ctx0" brushRef="#br0" timeOffset="114664.8076">11646 2892 8384,'0'-16'3104,"0"16"-2400,0 0-224,0 0 2240,0 0-1601,0 16 609,0-16-1024,0 16 416,0 0-640,0 16 32,-16 0-320,16-16-32,0 0-96,0 0-64,0 0 32,0-16-256,0 0 128,0 0-448,0 0 288,0-16-96,0 0 224,0 0-128,0-16 128,0-16-288,16 16 256,-16 0-32,0 0 128,0 0 64,16 16 0,-16-16 0,0 16 0,16 0 416,-16 0-224,16 0-160,0 16-32,-16-16 0,32 32 0,-16-16 64,0 32-32,0-16-32,0 16 32,0-16 96,0 16-64,-16 0 960,16 0-576,-32 0 672,16-16-640,-16 0 384,0 0-512,0-16 128,0 0-320,-16 0-576,16-16 224</inkml:trace>
  <inkml:trace contextRef="#ctx0" brushRef="#br0" timeOffset="116327.6407">12365 2508 10976,'-16'0'4064,"16"0"-3168,0 0-257,0 0 1505,0 0-1312,16 0 864,0 0-992,16 0 320,0 0-576,0 0 0,0 0-256,16 0-160,-16 0-64,0 0-544,0 0 320,0 0-3488,0 17 2048</inkml:trace>
  <inkml:trace contextRef="#ctx0" brushRef="#br0" timeOffset="116511.9104">12301 2812 12288,'16'0'4575,"-16"0"-3583,32 0-256,0 0 864,0 0-1024,0-16 0,0 16-384,16 0-1120,0-16 512,0 0-6815,0 0 3967</inkml:trace>
  <inkml:trace contextRef="#ctx0" brushRef="#br0" timeOffset="117112.3843">13020 2620 10144,'16'0'3744,"-16"0"-2912,0 32-224,0-16 1791,16 0-1439,-32 16 320,16 0-768,0 0-320,0-16-128,0 16-64,0-16 0,0 0 128,0 0-64,16-16 32,-16 0-32,0-16-64,16 0 32,0-16-128,-16 0 64,16 0 32,0 0 0,0 0 64,0 0-32,0 16-32,0 0 32,0 0-256,-16 16 128,16 0 96,0 16 32,-16 0-160,0 0 64,0 16 96,0 0 0,0-16 64,0 16-64,0 0-32,0-16 32,0 0-32,16 0 0,-16-16 64,16 0-32,0-16-32,0 0 32,0-16 160,16 0-96,-16 0 320,16 0-224,-16 0 384,16 16-320,-16 16 224,0 16-256,-16 0 0,16 16-128,-16 0-352,16 16 160,-16-16-2656,0 0 1504,0 0-5951,0 0 3999</inkml:trace>
  <inkml:trace contextRef="#ctx0" brushRef="#br0" timeOffset="117581.8009">13723 2684 12288,'-16'32'4575,"16"-32"-3583,-16 32-256,16 0 512,0-16-832,-16 16 192,16 16-352,0-16 32,0-16-160,16 16 160,0-16-192,0 0 32,0-16-64,16-16-768,-16 0 416,16 0-192,0-16 288,-16 0 192,-16 0 0,16-16 512,-16 16-288,0 0 480,-16 16-416,16-16-64,0 32-128,-16 0 64,16 16-96,0 16-224,0 0 64,0 0 96,16 0 32,-16 16 64,16 0-64,0-16-32,0 16 32,0 0 32,16 0-32,-16-16-32,0 16 32,0-16 32,0 0-32,-32 0 1120,16-16-640,-32 16 704,0-16-704,-32 0-32,16 0-320,-48 0-576,32-16 192,-16 0-6176,16 0 3520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20:03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32 9568,'-32'16'3520,"32"-16"-2720,-16 16-256,0 0 1056,16 0-993,0 0 417,0 0-640,-16 16 576,16 0-544,0 0 0,0 0-256,0-16-32,16 0-64,-16 0 96,32-16-96,-16 0-96,16-16 0,-16-16-128,16 0 96,-32-16 96,0 16 0,0-16 128,-16 0-96,0 16 192,0 16-160,-16 16-256,16 0 96,0 16-896,0 16 512</inkml:trace>
  <inkml:trace contextRef="#ctx0" brushRef="#br0" timeOffset="315.8094">336 16 7872,'0'0'2944,"0"0"-2304,0 0-160,0 16 1568,0 0-1216,0 0 640,16 16-865,-16 0-191,0 0-256,0 0-64,0 0-32,-16 0 160,16 0-128,-16-16 544,16 16-384,-16-16 32,16 0-160,-16-16 128,16 0-160,16-32 320,-16 16-224,16-32 608,0 16-448,16-16 448,-16 0-448,16 0-320,0 16-32,16 0 32,-16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20:23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192 335 8064,'0'-32'2976,"16"32"-2304,-16 0-192,0-16 1696,16 32-1280,-16-16 1471,0 0-1343,0 16 512,0 0-864,17 16 224,-17 0-512,0 16 224,0 0-352,-17 16 64,17 0-192,0 16 0,-16-16-64,16-16 96,0 0-96,0 0-32,0-16 0,-16-16-1312,16-16 704,0 0-2304,0 0 1600,-16-32-6495,32 0 4287</inkml:trace>
  <inkml:trace contextRef="#ctx0" brushRef="#br0" timeOffset="249.4685">0 224 10816,'16'-16'4000,"-16"16"-3136,16 0-224,16 0 1855,-16 16-1503,16-16 800,0 0-1056,0 0 640,16 0-768,0-16 32,0 16-384,0-16-160,16 16-64,-16 0 32,16 0-32,-32-17-1984,16 17 1056,-16 0-3712,-16 17 2561</inkml:trace>
  <inkml:trace contextRef="#ctx0" brushRef="#br0" timeOffset="453.5409">160 464 10400,'-16'0'3840,"16"0"-2976,0 16-256,16-16 2271,-16 0-1695,32 0 864,0 0-1216,0 0 32,0 0-512,16-16-64,-16 16-192,16-17-896,-16 17 416</inkml:trace>
  <inkml:trace contextRef="#ctx0" brushRef="#br0" timeOffset="850.5802">799 48 11552,'0'0'4288,"0"0"-3361,0 16-223,0 0 1632,16 0-1408,-32 16 416,16 0-800,0 0-64,-16 0-288,0 0 32,16 0-128,0-16-64,0 0 0,0 0-320,0 0 160,0-32-320,0 16 288,16-32-160,0 0 192,-16 0 0,16 0 64,0 0 128,0 0-32,-16 16 832,16 0-480,0 16-160,-16 0-128,16 16-32,0-16-32,-16 16-32,16 0 32,0 0-960,-16 0 512,16 0-3648,0-16 2272</inkml:trace>
  <inkml:trace contextRef="#ctx0" brushRef="#br0" timeOffset="1016.434">1072 0 10208,'-16'0'3776,"16"0"-2912,-16 32-256,16-16 1695,0 16-1375,-17 0 416,17 0-800,-16 16-192,0-16-224</inkml:trace>
  <inkml:trace contextRef="#ctx0" brushRef="#br0" timeOffset="1616.5398">607 959 11136,'0'0'4128,"0"0"-3200,0 0-289,0 16 1505,0 0-1312,0 0 640,0 0-864,-16 16 224,16-16-480,-16 0-256,16 16-96,0-16 64,0 0-32,0 0 64,0-16-64,0 0-512,16 0 256,-16 0-384,16-16 320,-16 0 32,0-16 128,16 0 96,-16 0 32,0-16 0,16 16 0,-16 0 0,0 0 0,16 0-96,0 16 64,-16 0 160,16 16-64,0-16 128,0 16-128,16 16-96,-16-16 0,16 16-128,0 0 96,-16 0 160,0 16-32,0-16-96,0 0 0,-16 0 864,-16 0-448,0 0 896,0 0-704,-32 0-160,16-16-256,0 0-64,0 0-32,0-16-3136,16 16 1664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20:26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27860 17077 6048,'0'-32'2240,"0"32"-1728,-16-16-160,16 0 1792,0 16-1248,0 0 1984,-16 0-1664,0-16 1119,16 16-1375,0 0 640,0 0-928,-16 0 320,32 16-544,-16-16 288,16 16-416,0-16-32,16 16-160,-16 0-224,16 0 32,0 0 160,0 16-32,0-32 32,0 16-32,0 0-128,-16 0 32,0 0 96,0 0-32,-16 0-32,16 16 32,-32-16 32,16 0-32,0 0 128,-16 0-96,0 0 480,-16 0-320,0 0 128,16 0-224,-16 0-64,0-16-32,0 0-672,16 16 352,-16 0-3136,16 0 1888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0:36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22072 19185 5888,'-20'0'2176,"20"0"-1664,0 0-160,0 0 992,0 0-800,-19 0 832,19 0-768,0 0 640,0 0-704,0 0 992,0 0-865,0 0 609,0 0-768,0 0 320,19 19-512,-19-19-96,0 20-128,0-1 256,0 0-160,20 20-256,-20-20 32,19 20-64,0-20 32,0 19 192,-19-18-64,39-1-320,-20 0 160,0-19-192,1 19 160,-1-19 128,19 0 32,-38-19-32,19 0 32,-19 0 224,20-1-128,-20-18 608,0 19-448,0-1 608,0 1-512,-20 0-128,20-1-160,0 20-96,0 0 32,0 0-128,20 20 64,-20-20-32,19 19 0,0 20-576,-19-20 352,39 19-1088,-20 1 768,0-20-2048,0 20 1505,1-1-1889,-1-19 1760,0 20 480,0-20 512,-19 20 1792,0-20-800,0 0 2176,-19 20-1601,0-20 1569,-20 19-1632,1-38 704,-1 39-1120,-18-39-128,18 19-448,1 0-480,-1-19 128,20 20-1888,0-20 1120,19 0-4063,-19 0 2783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20:27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27684 17717 7296,'0'0'2720,"0"0"-2112,0 0-192,0 0 1696,0 0-1248,0-17 1056,0 17-1089,16 0 1313,0 0-1216,-16 0 800,32 0-992,-16 0 320,16 17-608,16-34 224,-16 17-384,16 0-160,16 0-64,-16-16-160,-16 16 64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20:31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96 9888,'0'16'3648,"0"0"-2816,-16 16-256,16-16 1599,0 16-1311,0 0 64,-16 0-544,16 0-64,-16 16-192,16-32 160,0 16-192,-16-32 32,32 16-64,-16-32 32,0 0-64,16-16-32,-16 16 32,16-16 96,-16 0-64,16-16-32,-16 32 0,16-32-128,0 32 64,0-16 96,0 16-32,0 0 64,-16 16-64,16 16 64,-16 0-64,16 16 64,-16-16-64,0 16-96,0 0 32,0-16 160,0 0-64,0 0 32,0-16-32,0-16 32,0 16-64,16-16-32,0 0 32,0-16-128,0 0 64,16 0 32,-16 16 0,16-16 480,-16 16-256,16 0 64,0 32-192,-16 0 224,0 0-192,0 16 96,-16 16-128,0-16-128,0 16 0,0-16-2432,16 0 1344</inkml:trace>
  <inkml:trace contextRef="#ctx0" brushRef="#br0" timeOffset="499.9512">878 16 9632,'-16'0'3584,"16"0"-2784,-16 32-256,16-16 2111,0 16-1567,-16 0 416,16 0-896,-16 16-160,16-16-288,0 0-32,16 0-64,-16-16-64,16 0 32,0-16-192,0 0 96,0-16-320,0 0 224,0-16-32,-16 0 128,0-16 128,0 16-32,0-16-96,0 16 32,0 0 448,-16 16-224,16-16 192,0 32-224,0 0 352,0 0-288,-16 0-32,32 16-128,-16 16-64,16-16 32,-16 16 96,16 0-64,0 16-160,16-16 32,-16 0 32,0 0 32,0 16 64,0-16-32,-16-16 128,0 16-96,-16 0 672,0 0-384,-16-16 192,16 0-320,-32 0-224,16-16 0,0 16-512,0-16 288,-16 0-2304,16-16 1408,0 16-5535,0 0 3743</inkml:trace>
  <inkml:trace contextRef="#ctx0" brushRef="#br0" timeOffset="1031.18">32 592 6976,'-16'-16'2592,"16"16"-2016,-16 0-160,16 0 2080,0 0-1440,0 0 1983,0 0-1759,16 0 1088,0 0-1408,16 16 704,0-16-960,16 16 544,16-16-736,32 0 448,0 16-544,31-16-224,-15 0-128,48-16-64,-32 16 0,16-16-1344,-16 0 736,-33-1-2784,1 17 1888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20:34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16 112 8384,'-16'0'3104,"16"0"-2400,0 0-224,0-16 1312,0 16-1088,16 0 927,-16 0-959,0-16 352,16 0-576,-16 0 448,16 16-512,0-16 64,0 0-256,0 0-160,0 16-64,0 0-32,0 16 0,0 0 64,0 16 0,-16-16-352,16 16 192,-16 16-96,0-16 160,0 0 64,-16 0 32,0 0-96,0 0 64,-16-1 32,16-15 0,-16 0 128,32 0-64,-32 0-32,32-16 0,-16 0-32,0 0 0,16-16 64,0 16-32,0-16 416,16 16-256,0-16 608,0 16-416,0 0 160,16 0-320,0 0-128,0 16-64,-16-16 32,16 16-32,-16 0-1856,0 0 992,0 0-8511,-16 0 5119</inkml:trace>
  <inkml:trace contextRef="#ctx0" brushRef="#br0" timeOffset="700.6879">320 512 8736,'0'0'3232,"0"0"-2528,-16 16-192,16-16 1632,0 0-1280,16-16 991,-16 16-1087,0 0 384,16-16-672,0 16-64,0-16-256,0-16-32,16 16-64,-16-16-64,16 16 32,0-32-128,0 16 64,-16-16-608,16 0 352,-16 0-256,16 0 352,-32 16 160,16 0 32,-16 16 288,0 16-160,0 16 160,0 0-160,-16 16-64,16 0-32,-16 16 224,0-16-128,16 16 160,-16-16-160,16 0 0,0 0-64,0-16 32,16 0-64,-16-16 64,16 0-64,0-16 64,0 0-64,0-16-96,16 16 32,-32-32 160,31 16-64,-31 0 32,16 0-32,0 16 512,-16 16-320,0 16 320,0 0-320,-16 16-64,16 0-128,0 0-256,0 0 96,0 0-2848,0 0 1600</inkml:trace>
  <inkml:trace contextRef="#ctx0" brushRef="#br0" timeOffset="1100.4894">1007 288 12896,'-16'0'4767,"16"0"-3711,-16 16-288,0-16 992,16 16-1120,-16-16 288,0 0-544,-16 16 192,16-16-320,0 16-64,0 0-128,16-16 160,-16 16-128,0-16-96,16 0-32,0 0 32,16 16 0,0-16 0,0 0 0,0 0 64,16 0-32,0 0-96,0 16 32,0-16 96,-16 16-32,16 0-96,-16 0 32,0 0 32,-16 0 0,0 0 352,-16 0-192,0 0 640,-16 0-448,0 0-32,-16 0-192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22:33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30304 17141 8960,'-16'-16'3328,"16"32"-2592,0-16-192,-16 0 1952,16 0-1473,0 0 1057,0 0-1184,0 0 1120,16 0-1152,-16 0 352,16 0-704,16 16-96,-16-16-256,32 0-32,-16 16-64,16-16-896,0 0 448,0 0-2528,0 0 1632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22:34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30272 17477 10880,'-16'0'4032,"16"0"-3136,16 16-257,-16-16 2049,16 0-1600,0 0 832,0 0-1120,16 0 192,-16 0-608,32-16-192,-16 16-128,16-16-2048,0 16 1088,-16-16-6687,16 16 4223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22:34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30959 16806 9728,'0'0'3584,"0"0"-2784,0 0-224,-16 0 1471,16 0-1247,0 16 512,0-16-768,-16 32 32,0-16-320,16 16 384,-16 0-352,0 16 352,0 0-352,16 0 192,-16 16-256,0 16-128,16-16-64,16 0 32,0 15-32,0-31-32,0 0 32,32-16 96,-16-16-64,0-16 32,0 0-32,0-32 96,0 16-96,-32-32 192,16 16-160,-32-16 320,16 17-224,-32-1-96,0 0-64,0 16-192,16 0 96,-16 16-1792,16 0 992,0 16-3776,0-16 2593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8:22:35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32 319 12128,'0'16'4479,"0"-16"-3455,-16 16-320,16 0 1248,0 0-1216,0 0 288,0 0-640,-16 0-224,32 16-96,-16 0 64,0-16-64,0 16 32,16-16-32,-16-16 32,0 0-64,0 0-288,16-16 128,-16 0-32,16-16 96,-16 0 128,0 0-32,0 0-32,0 0 32,0-16 384,0 32-224,0-16 416,16 16-352,-16 16 224,16 0-256,0 16 64,0 0-160,-16 0-128,32 16-32,-16 0 160,0-16-64,0 16-864,0 0 416,16-16-2368,-16 16 1504,16-32-4415,-16 16 3135</inkml:trace>
  <inkml:trace contextRef="#ctx0" brushRef="#br0" timeOffset="269.1411">448 0 13056,'0'0'4831,"0"0"-3775,0 32-256,-16 0 1376,16-16-1344,0 32 864,-16 0-992,16 0 544,-16 0-736,-1 16-32,17 0-320,0 0-384,0-16 128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0:30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9728,'0'58'3584,"0"-58"-2784,-19 58-224,19-20-448,0-18-192,-19-1-3136,-1 19 1760</inkml:trace>
  <inkml:trace contextRef="#ctx0" brushRef="#br0" timeOffset="1">78 674 6240,'-39'39'2304,"39"-39"-1792,-19 58-160,-1-39-672,20 0 96</inkml:trace>
  <inkml:trace contextRef="#ctx0" brushRef="#br0" timeOffset="6366.8645">174 886 5056,'-20'19'1888,"20"-19"-1472,0 19-128,0-19 1696,0 19-1152,0 1 800,0-1-960,0-19 608,0 19-736,0-19 640,0 19-672,20-38 799,-1 19-735,-19-19 192,0 19-448,0-19 224,19-1-288,-19 1 192,19-19-224,-19-1-64,0 20-96,20-20-64,-1 20 32,0-19-128,0 18 64,-19 1 96,20 19-32,-1 0-32,-19 19 32,19 1-32,0-1 0,0 0-96,1 20 64,-20-1 32,38 1 0,-38-1-96,39-19 64,-20 20-384,0-20 192,0 0-2496,1 1 1505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0:37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6400,'0'20'2368,"0"-20"-1856,0 0-128,0 0 1280,0 19-992,0 0 288,0 0-576,0 20 0,20-1-256,-1 1 224,-19-1-224,0 20 96,19-20-128,-19 1-1120,20 19 576</inkml:trace>
  <inkml:trace contextRef="#ctx0" brushRef="#br0" timeOffset="284.0437">20 231 8384,'-20'-19'3104,"20"19"-2400,0 38-224,0-38 736,0 20-768,20-20 672,-1 0-640,19 0 95,-18 0-319,18 0-96,20-20-96,-20 20-2303,1-19 1215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0:39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26324 14143 6720,'0'0'2496,"0"0"-1952,0 19-128,0 1 1536,0-20-1152,0 0 384,0 0-704,0 0 192,0 0-384,0-20 480,0 20-449,19-19 769,-19 0-608,20 0 416,-20-20-544,19 20 256,0-20-352,0 1 192,1 19-224,-1-20 64,0 20-160,-19 0 416,20 0-288,-1 19-256,-19-20-32,19 20-64,0 20 32,1-20 0,-1 38 0,0-19 128,0 1-32,1 18 64,-1 0-64,-19 1-32,19-20 32,-19 0-832,19 1 448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0:38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7136,'-20'0'2656,"20"0"-2080,0 0-160,0 0 2112,0 0-1472,0 0 1119,0 0-1247,0 0 768,20 19-992,-20 1 416,19-20-640,0 19 0,0 0-288,20 20-256,-1-20 32,20 19 224,-19 1-128,18-1-1888,1 1 960</inkml:trace>
  <inkml:trace contextRef="#ctx0" brushRef="#br0" timeOffset="316.0403">463 39 8544,'-20'0'3168,"20"0"-2464,-19 19-192,0-19 2048,19 20-1505,-19-1 513,0 0-960,-1 0-64,1 20-352,-19-20 384,18 20-320,-18 18 32,19-18-192,-20 19-128,1-20 0,18 20-1536,1-19 864</inkml:trace>
  <inkml:trace contextRef="#ctx0" brushRef="#br0" timeOffset="2586.4138">289 173 3488,'0'0'1280,"0"0"-992,0 0-64,0 0 1472,0 0-960,0 0 1472,0 0-1248,0 0 288,0 0-736,0 0 384,0 0-480,0 0 384,0 20-448,0-20 960,0 0-737,0 0 513,19 0-640,-19 0 320,0 0-448,20 19 256,-1-19-320,-19 19 192,19-19-224,0 19-64,0 1-96,1-1-128,-1 0 32,0 0 96,0 1-32,1-1-32,18 0 32,-19 1-128,1-1 64,-1 0-1024,0 0 576,0 1-3423,1-1 2175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3:28.5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133 1 6560,'0'0'2432,"9"0"-1888,-18 10-160,9-10 1216,0 0-960,0 0 1152,0 0-1024,0 0 672,0 11-833,0 0 641,0-1-704,-9 1 224,9 11-448,0-1 96,0 0-256,0 1 128,0-1-160,-9 11 224,9-10-224,-9 10 32,9-11-96,0 12-64,0-12 32,0 11-128,0-10 64,-9-1 96,18 11-32,-9-10-32,0-1 32,-9 11-32,9 0 0,0 0 64,0 1-32,-8-1-96,8-11 32,0 11 96,0-10-32,0 10 64,0-11-64,-9 1-96,9-1 32,0 11-32,0-10 0,-9-1 192,9 1-64,0-1-32,0 0 0,0 12-32,0-12 0,0 11-160,0 0 96,0-10 96,9 10 0,-9-11-96,0 12 32,0-12 96,9 0-32,-9 12 64,0-12-64,0 0-96,8 1 32,-8 10 160,0-11-64,0 1-96,0 10 0,0-11 96,9 12-32,-9-12-96,0 11 32,0-10 320,0-1-192,0 11-160,9-10 32,-9-1 64,0 0 0,0 1 128,9-1-96,-9 1 32,0-1-32,0 1-64,0-1 32,0 0-32,0 1 0,0-1 0,9 11 0,-9-10 128,0-1-64,0 11-160,0-10 32,0-1 160,0 1-32,0-1-96,9 1 0,-9-1 160,0 1-64,0-1-32,0-10 0,0 10 96,0 1-64,0-12-96,0 12 0,0-12 160,0 12-64,0-1-160,0-10 32,0 10 160,0 1-32,0-1 32,8 1-32,-8-1-128,0-10 32,0 10-32,9-10 0,-9 10 192,0-10-64,0 0-160,0 0 32,0-1 320,9 1-160,-18 0-64,9-1-64,0-10 384,0 11-192,-9-22 288,1 11-256,-1-10-96,0-1-64,0-10 384,0-1-224,-8-10-160,8 11-32,0-12 192,-9 12-96,10 0 192,-1 10-192,0-11-160,0 12 0,9-1-96,-9 0 64,9 11 0,0-10 32,-9 10-96,18 0 96,-9 0 32,9 10 32,-9 1-96,9 0 64,0 10-32,0 1 0,-1-1 128,10 11-32,-9-10-32,0-1 32,8 0-32,-8 1 0,9-11-224,-9 10 128,8-10 32,1-1 64,-9 1 64,8-11-32,-8 0 64,9 0-64,-1-11 960,-8 11-544,0-21 320,0 10-448,0-21 32,0 11-224,-1-11 64,1-1-96,-9-9-128,0 20 0,0 1-2368,0-1 1312,-9 12-4288,1-1 3008</inkml:trace>
  <inkml:trace contextRef="#ctx0" brushRef="#br0" timeOffset="847.3277">626 1361 7968,'-9'-10'2944,"9"-1"-2272,-8 0-192,-28 11 2208,36 0-1568,0 11 1087,9 0-1279,-9 10-352,9 0-384,-9 22 352,9 11-320,0-1 128,-9 1-224,8 10 0,1 1-64,-9-1 32,9-11-64,-9 1-96,9-11 32,-9 0-1440,0-22 768,0-10-2719,0-11 1919,-9-11-4096,9 0 3136</inkml:trace>
  <inkml:trace contextRef="#ctx0" brushRef="#br0" timeOffset="1085.1036">362 1393 9056,'-9'0'3360,"9"0"-2624,-9-22-192,18 12 1600,-9 10-1281,9-11 1409,8 0-1280,1-10 800,8-1-1024,10 12 608,-1-12-832,9 12-128,0-1-256,0 0-416,-8 11 160,8 0-1312,-9 0 768,9 0-1152,-9 0 1056,9 0-2048,-8 0 1569</inkml:trace>
  <inkml:trace contextRef="#ctx0" brushRef="#br0" timeOffset="1367.5782">600 1565 10048,'9'0'3712,"-9"0"-2880,18 0-224,-9-10 2847,8 10-2015,1-11 1248,0 0-1568,8-10-128,1 21-608,-1-22-256,1 11-64,-10-10-2880,10 10 1536</inkml:trace>
  <inkml:trace contextRef="#ctx0" brushRef="#br0" timeOffset="2185.3808">1005 1050 9216,'0'0'3424,"0"0"-2656,0 11-224,0-11 2239,0 10-1631,0-10 864,9 11-1184,0 0 448,-9 0-736,9 10 64,0 0-352,0-10-96,-1 11-96,-8-1-64,9 0 32,0-10-384,0 0 192,0 10-3200,-1-21 1856,1 0-5151,0-10 3743</inkml:trace>
  <inkml:trace contextRef="#ctx0" brushRef="#br0" timeOffset="2501.3058">1164 1018 7712,'-9'0'2880,"9"0"-2240,-8 33-192,-1-23 1792,9 12-1312,-9-12 991,9 12-1151,-9-11-192,0-1-352,9 1-2399,-9 0 1151,9-1-1568,0-10 1504,0 0-160,9 0 768,-9-10 480,9 10 32,-9-22 1856,9 22-1024,-9-21 1952,9 10-1601,-9 0 833,0 11-1184,9 0 768,-1 0-928,1 0-288,0 11-256,9-11-1280,-9 11 608,-1 0-3584,1-11 2273</inkml:trace>
  <inkml:trace contextRef="#ctx0" brushRef="#br0" timeOffset="2733.1075">1315 901 11040,'0'21'4096,"0"-21"-3168,-9 43-289,9-22 1153,0 1-1120,-9 10-192,9-11-320,-9 11-1632,9-10 800</inkml:trace>
  <inkml:trace contextRef="#ctx0" brushRef="#br0" timeOffset="3486.0615">459 1040 6144,'-9'11'2272,"9"-11"-1760,-8 11-160,8-11 1088,0 11-864,-9-11 1408,9 0-1152,-9 0 1248,0 10-1217,9-10 705,0 0-896,-9 0-32,9 11-352,0-11 512,9 0-448,-9 0 192,18 0-320,-9 0 64,-1 0-160,19-11-64,-9 11-32,8-10-128,1 10 64,8-11 32,0 0 0,0-10 128,-8 10-64,8 0-160,-17 0 32,8-10 256,1 10-128,-9-10 128,-1 10-96,-8 0 576,0-10-384,-9 10 960,0 0-704,-9 11 288,-9-10-480,10 10-64,-1-11-160,-9 11-96,9 0 0,-8-11-1728,17 11 928,-9 0-4352,9 0 2848</inkml:trace>
  <inkml:trace contextRef="#ctx0" brushRef="#br0" timeOffset="4433.7896">874 1833 6144,'0'-11'2272,"0"11"-1760,0 0-160,0 11 1312,0-11-992,9 11 64,-9-11-416,0 0 256,0 10-320,0-10 800,9 0-608,-9 0 576,9-10-577,0 10 385,-9-11-480,9 11 320,-1-11-384,1 1-224,0-1-64,-9 0 64,9 0-32,0 1-32,-9-1 32,0 0 160,0 1-96,0-1 384,0 0-256,-9 11 512,0-11-416,-9 11 224,10 11-320,-10 0-288,0 0 32,0-1 128,1 12-32,-1-1 128,18 1-128,-9 10 128,0-11-128,9 1 128,9-1-128,0 0-32,9 1 0,-1-11-32,10-1 0,8-10-2048,-8 0 1120</inkml:trace>
  <inkml:trace contextRef="#ctx0" brushRef="#br0" timeOffset="4849.7769">1165 1543 9792,'0'0'3648,"0"0"-2848,-9 22-224,9-22 2239,0 10-1663,0-10 1024,0 0-1280,-9 11 352,9-11-736,0 21 288,0-10-480,9 11 192,-9-1-288,0 11 64,0 0-160,9 11 224,-9 0-224,0 11-96,9-11-64,-9 0-1312,9-11 736,0-11-6112,0 1 3745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3:51.5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-1913-3153 11392,'0'-9'4224,"0"9"-3297,0 9-255,0 0 1312,0 0-1216,0 8 256,9 1-608,0 9 160,-9 8-320,9 0-288,0 1 0,0 8 224,-9 0-128,9 0-128,-9-9 0,0-8-1440,0-10 800,0 1-2720,0-9 1921,0-18-5313,0 0 3840</inkml:trace>
  <inkml:trace contextRef="#ctx0" brushRef="#br0" timeOffset="368.8784">-1974-3162 9632,'-9'0'3584,"9"0"-2784,9 0-256,-9 0 1759,9 0-1375,0 0 1600,-1 0-1440,19 0 160,-9 0-736,8 0-128,9-9-224,-8 9 32,8-8-96,-8 8-1888,-1-9 960,1 9-3872,-10-9 2625</inkml:trace>
  <inkml:trace contextRef="#ctx0" brushRef="#br0" timeOffset="722.8211">-1904-3074 11392,'0'9'4224,"0"-9"-3297,18 9-255,-9-1 1664,9-8-1408,-1 9 832,1-9-1024,9 0-256,-10 0-320,10-9-896,-10 9 384,1-8-3520,-9 8 2144</inkml:trace>
  <inkml:trace contextRef="#ctx0" brushRef="#br0" timeOffset="1038.7511">-2035-3330 7872,'-9'9'2944,"9"-9"-2304,-9 9-160,9 0 1216,0-9-1024,0 0 1056,0 0-993,9 0 897,-9 0-928,0 0 288,9 0-608,-1 0-64,10 0-192,9 0-32,-10-9-32,19 9-128,-10-9 32,9 9 96,-8-9-32,8 0 128,-8 9-96,-10-8 128,1-1-128,0 9 1088,-9-9-608,-1 0 320,-8 9-512,0-9 640,0 1-544,-8 8 288,-10-9-448,0 0-224,9 9-64,-8 0-1696,8-9 928,0 9-3584,9 9 2464</inkml:trace>
  <inkml:trace contextRef="#ctx0" brushRef="#br0" timeOffset="1423.3409">-1559-3444 10976,'-9'0'4064,"9"0"-3168,-9 18-257,9-1 801,0-8-928,0 0-224,0 9-160,-9-1 0,9 1-64,0 0 32,0-10-32,0 10 32,0-9-64,0 0-96,9-1 32,-9-8 96,0 0-32,0-8 192,0 8-128,0-9 608,9-9-416,-18 1 544,9-1-512,0 0 416,0 1-416,0-1 416,9 0-448,-9 10-352,9-1 32,0 9-32,0 0 64,8 9 64,-8-1-32,0 1 64,9 0-64,-1 0-1088,-8 0 608,0-1-1760,9 1 1248</inkml:trace>
  <inkml:trace contextRef="#ctx0" brushRef="#br0" timeOffset="1785.9407">-1356-3577 13120,'-18'9'4863,"18"-9"-3775,0 9-320,-9 9 576,9-10-896,0 10 608,-9 8-608,9 1 384,0-1-480,-9 1-160,9 8-128,0-17-1472,0-1 768,0 1-4320,0-9 2753</inkml:trace>
  <inkml:trace contextRef="#ctx0" brushRef="#br0" timeOffset="3371.6813">-1710-2827 4576,'0'-9'1664,"0"9"-1280,0-9-96,0 9 1600,0 0-1088,0 0 800,9 0-928,-9 0 960,0 0-928,0-8 736,9 8-832,-9-9 223,9 9-479,-9-9 160,9 0-288,0 9 288,-1 0-288,1 0-320,0 9 32,9 0 64,-10 8 32,1-8-384,0 9 224,-9 8-64,9-8 128,-9 0 64,0 8 0,-9-8 352,9 0-192,-18-1 0,18 1-96,-17-9 288,8 0-160,0-1 32,0-8-128,-8 0 96,8 0-128,0-8 32,9 8-32,0-18-128,0 9 32,9 0 160,-9 0-64,18 9-160,-10 0 32,1 0 96,9 9 0,-1-9 128,1 9-96,-9 0-1792,0-9 960</inkml:trace>
  <inkml:trace contextRef="#ctx0" brushRef="#br0" timeOffset="3887.4183">-1480-2986 9888,'0'0'3648,"0"0"-2816,0 9-256,0-9 2079,0 0-1567,0 0 704,0 0-1056,0 9 416,9 8-672,-9 1 384,9 9-512,-9 8 672,9 0-576,-9 9-160,0-8-160,0-1-128,9-9 32,-9 10-672,0-10 352,9-8-2144,-9-1 1344,0 1-8383,9-9 5215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4:51.8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167 70 6464,'0'0'2400,"0"0"-1856,0 9-160,-9-9 512,9 0-576,0 9 416,0 0-416,0-1 832,0 1-672,0 9 288,0-9-448,0 8-256,0 10-64,9-10 192,-9 1-96,0 8 32,9-8-64,-9 9 32,9-1-64,-9 0-160,9 10 64,-9-1 320,0-8-160,9 8 128,-9 0-128,0 0 0,9-8-32,-9 8 383,0 0-255,0 1 128,0-10-192,0 9 288,0-8-224,0 8 384,0 0-320,0 1-128,0-10-64,0 9-64,0 1 0,0-10 64,0 1-32,8-1-96,-8 1 32,0-1 96,9-8-32,-9 8-32,0 1 32,0-1 32,9 0-32,-9 1 128,9 8-96,-9-8-96,0-1 0,9 1 160,-9-1-64,0-8-160,9 8 32,-9 1 96,0-10 0,0 10 192,0-10-128,0 10 32,0-10-64,0 10-64,0-1 32,0-8-32,0 8 0,0-8 0,0 9 0,0-10 64,0 10-32,0-10-32,0 10 32,0-10-128,0 1 64,0 0 32,0-1 0,0 1 64,0 8-32,-9-8-32,9 8 32,0-8-32,0 0 0,0-1 64,0 1-32,0 8-32,0-8 32,-9 0-192,18-1 96,-9-8 320,0 9-160,-9-1 0,9 1-64,0 9 32,0-10-32,0 1 64,0-9-64,0 17 64,0-17-64,0 9-96,0-1 32,-9 10-32,18-10 0,-9 1 64,0 0 0,0-1 352,0 1-192,-9 0 0,9-1-96,0 1-64,0-9 32,0-1-32,0 1 0,0 9 64,0-9-32,0 8-96,0-8 32,0 0 32,0 0 0,0 0-1760,0-1 960</inkml:trace>
  <inkml:trace contextRef="#ctx0" brushRef="#br0" timeOffset="900.19">115 44 7296,'-9'9'2720,"0"-9"-2112,9 9-192,0 9 1760,0-18-1280,0 17 1120,-9 1-1153,0-1 161,1 10-608,-1-1-160,0-8-160,0 17 0,0-17-64,1 9 64,-1-10-64,0 10-160,9-10 64,-9-8 160,9 9-32,0-18-32,0 9 0,9-9-32,-9 9 0,9-18 0,0 0 0,-1 0 192,1 0-96,9-17 32,-9 8-64,8-8-64,-8-1 32,9-8 160,-9 8-96,-1-8-32,10 17-32,-9-17-32,0 17 0,-1 1 128,1-1-64,0 0 32,0 10-32,0-1 96,0 0-96,-1 0 192,10 9-160,-9 0 384,0 9-256,-1-9 32,1 18-160,9-1 288,-9 1-192,0 8 32,-1 1-128,1-1-192,9 1 32,-9-10-608,0 1 384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4:54.6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88 291 6400,'0'-9'2368,"0"-9"-1856,0 9-128,0 18 1568,0 0-1152,0-9 928,0 18-992,0-10 895,9 10-959,-9 9 512,9 8-672,-9 9 576,9 0-640,-9 0-288,0 0-128,9 9 32,-9-17-32,0 8-32,9-9 32,-9-8-1728,0-1 928</inkml:trace>
  <inkml:trace contextRef="#ctx0" brushRef="#br0" timeOffset="463.5528">9 256 10208,'-9'-9'3776,"9"9"-2912,0 9-256,0-9 1695,9 0-1375,-9 0 704,9 0-960,9 0 320,-10 0-576,19 0 544,-1 0-544,18 0-224,-8 0-96,8-9-32,0 9-32,-9-9-288,0 9 128,10 0-1504,-10 0 896,0-9-2432,-8 1 1792,-1-1-5503,-8 9 3839</inkml:trace>
  <inkml:trace contextRef="#ctx0" brushRef="#br0" timeOffset="2935.1863">194 539 8544,'0'0'3168,"0"0"-2464,0 9-192,0-9 3263,9 8-2175,0-8 1312,0 0-1696,8-8-32,-8 8-736,9 0-256,0-9-128,8 9-1632,-8 0 864,-1-9-6975,10 0 4255</inkml:trace>
  <inkml:trace contextRef="#ctx0" brushRef="#br0" timeOffset="2936.1863">626 194 9568,'-8'9'3520,"8"-9"-2720,-18 35-256,18-17-192,0-9-320,0 8-96,0-8 32,0 0 160,0 0-64,0 0-96,9-9 0,-9 0 32,9-9 0,-9 0 64,8 0-32,-8-8 480,0 8-288,0-18 895,0 10-639,0-1 512,0 0-576,0 1 832,0 8-704,9 0 160,0 9-416,0 9-256,0 0-32,8-1-288,-8 10 160,9-9-2688,-9 9 1536,8-10-5119,1 1 3615</inkml:trace>
  <inkml:trace contextRef="#ctx0" brushRef="#br0" timeOffset="2937.1863">812 62 11648,'-9'0'4288,"9"0"-3329,-9 26-255,0-8 1568,9-1-1376,-9 10 128,1-1-608,-1 1-288,9-1-64,-9 1-1632,9-9 864</inkml:trace>
  <inkml:trace contextRef="#ctx0" brushRef="#br0" timeOffset="3981.7875">451 697 4800,'0'-9'1792,"0"9"-1408,9 9-96,-9-9 1280,0 0-928,0-9 928,0 9-896,0 0 1056,0 0-960,0-8 384,0 8-672,-9-9 511,9 9-575,-9 0 128,0 0-288,0-9 256,9 9-288,-8 0-128,8 0-32,-9 0 0,9 9-32,-9-9-96,9 17 32,-9-8 160,9 0-64,-9 9 128,9-1-128,-9 1 320,9 0-192,0 8-320,0-8 64,0 9 224,0-10-96,9 10 0,0-10-32,-9 1-32,9 0 0,0-1 128,-9 1-64,9-9-1376,-9 0 736,8-9-2975,-8 9 2015</inkml:trace>
  <inkml:trace contextRef="#ctx0" brushRef="#br0" timeOffset="4366.5158">345 874 6144,'-18'0'2272,"18"0"-1760,0 0-160,0 9 1664,9-9-1184,-9 0 1280,9 9-1216,0-9 607,8 0-863,1 0 0,0 0-384,-1 0-160,1 0-64</inkml:trace>
  <inkml:trace contextRef="#ctx0" brushRef="#br0" timeOffset="4782.8806">698 627 6304,'-9'0'2336,"9"0"-1824,-9 27-128,9-19 2176,0-8-1472,-9 9 1056,9-9-1248,0 9 1183,0 0-1183,0 8 832,9 1-992,-9 0 96,0 8-480,0 10-64,0-1-192,0 0-480,0-8 192</inkml:trace>
  <inkml:trace contextRef="#ctx0" brushRef="#br0" timeOffset="5667.9896">44 106 7392,'-8'-9'2720,"8"9"-2080,-9 18-224,9-9 1408,0 0-1088,-9-1 704,9 1-864,-9-9 831,9 9-799,-9-9 128,9 9-448,0-9 160,9 0-224,-9 0 64,0 0-160,9 0 352,0 0-256,8 0 96,1 0-192,9 0 64,-1 0-96,1-9-192,8 0 32,0 0 96,1 1 0,-10-1-32,1 9 32,-1-9 576,-8 0-320,-9 0 96,8 9-224,-8-8 480,0-1-384,-9 9 480,9-9-448,-9 0 288,0 0-320,-9 0 192,9 1-224,-18-1 0,9 9-128,1-9-608,-10 0 256,9 9-4896,0-9 2816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29:15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20128 10565 8544,'-20'0'3168,"20"0"-2464,20 0-192,-20 0 3167,0 0-2111,19 0 864,0 19-1440,20-38-32,-1 19-576,1 0-288,19 0-96,-1-20-2176,-18 1 1152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7:47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320 112 9152,'-16'0'3360,"16"0"-2592,0 0-224,0 0 2016,0 0-1505,-17 32 225,17-16-800,0 32 352,17 0-512,-17 0 64,16 16-224,0 16-32,0-16-64,0 0-128,16-16 32,-16 16 160,0-16-64,-16-16-1792,0 16 960</inkml:trace>
  <inkml:trace contextRef="#ctx0" brushRef="#br0" timeOffset="299.6153">16 129 9376,'-16'0'3488,"16"0"-2720,16-16-192,-16 0 1983,16 16-1503,0-16 768,16 16-1056,16-17 256,0 1-576,16 0-128,0 16-192,0-16 128,0 16-160,0-16 32,16 16-64,-1 0-480,1 16 224,0-16-2432,-16 16 1408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7:47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25208 8068 8224,'0'-16'3040,"0"16"-2368,32 16-160,-16-16 2528,0 0-1761,0 0 673,0 0-1152,0-16-128,16 16-384,0-17-288,0 17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7:47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112 160 10560,'0'16'3904,"0"-16"-3040,0 80-224,0-32 415,0-16-703,0 32-160,0-16-96,0 0-192,0 0 64,16-16-1535,-16 0 863,0-16-3808,16 0 2528</inkml:trace>
  <inkml:trace contextRef="#ctx0" brushRef="#br0" timeOffset="515.0088">0 0 8640,'0'16'3200,"0"-16"-2496,0 0-192,16 0 864,-16 16-864,16-16 416,0 0-544,0 0 511,16 0-511,0-16 160,0 16-320,0 0-128,16-16-64,0 16 32,-16 0-32,16 0-1088,-16 0 608,0 16 0,-16-16 289,0 16 350,-16 0-127,-16 16 64,16-16-64,-32 0 160,16 16-128,0-16-32,-16 16-32,0-16-32,16 16 0,0-16-96,0 0 64,16 0 96,-16 0-32,32-16-160,0 16 64,0 0 256,16 0-128,0 0-64,0 0-32,16 0-895,-16 0 511,0 16-384,0-16 448,-16 0 1184,-16 0-448,0 16 1663,0-16-1151,-32 0 704,0 0-928,-16 0-160,16 0-320,-16-16-256,16 16 0,0 0-2304,0-16 1312,16 16-5055,16-16 3391</inkml:trace>
  <inkml:trace contextRef="#ctx0" brushRef="#br0" timeOffset="783.8459">784 256 11808,'-16'32'4352,"16"-32"-3361,0 64-287,-17-32 928,34 0-1024,-17 16-160,0-16-288,0 16-160,16-16 32,-16-16-672,16 16 352,-16-32-2560,0 16 1569</inkml:trace>
  <inkml:trace contextRef="#ctx0" brushRef="#br0" timeOffset="1184.609">639 32 9888,'-32'-16'3648,"32"16"-2816,-16 0-256,16 0 1311,0 16-1151,0-16 704,16 16-864,0-16 64,0 16-384,0 0 96,16-16-192,-16 16 288,16-16-256,0 0-192,0 0 0,0-16 0,0 16 0,16 0 0,-16 0 0,16 0 0,0 0 0,-1 16-512,1 0 288,-16 0-544,16 16 448,-16 0-1344,16 0 928,-16 0-1407,0 16 1215,-16 0-416,0-16 800,-16 16 1728,16-16-608,-32 0 2271,-16 0-1599,0 0 1952,-16 0-1824,-32 0 1056,16 0-1376,0 0 320,1-16-800,-1 0-384,16 0-160,0 0-896,0 0 480,16-16-2432,16 16 1536,16-16-8575,0 16 5471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7:53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0 208 4384,'0'-16'1632,"0"16"-1248,0 16-128,0-16 1536,0 0-1024,0 0 1472,0 16-1280,0 16 416,0 0-800,0 16-192,0-16-224,0 32-128,0-16 0,0 0-128,0 0 64,0-16-32,0-16 0,16 0 64,-16-16 0,0-16-96,16 16 64,-16-32 736,0 16-384,0-32 927,-16 16-703,16-32 352,0 0-512,-16 0 224,16 16-352,0-16 192,0 32-224,0-16-64,16 32-96,0-16 96,0 16-96,0 16 32,0 0-32,0 16 96,16 0-96,-16 16-160,0 0 32,16 0 160,-16 16-32,0 0-384,0-16 192,0 0-480,-16 0 352,16-16-640,-16 0 480,0 0-640,16-16 608,-16 0-351,0 0 479,0-16-32,16 0 192,-16-16-32,16 0 96,-16 0 768,16 0-352,0-16 831,-16 0-639,16 16 768,0 0-768,-16 0 672,16 16-672,-16 0 96,16 0-352,0 0-160,0 16-64,-16 0-32,16 16 0,0 16 64,16 0-32,-16 16-96,0 0 32,0 16 320,0 0-192,0 0-768,16 0 320,-16-32-2304,0 16 1472,0-16-4639,-16 0 3263</inkml:trace>
  <inkml:trace contextRef="#ctx0" brushRef="#br0" timeOffset="682.395">831 432 5888,'0'0'2176,"0"0"-1664,0 0-160,0 0 1472,0 16-1056,-16 0 1184,32-16-1120,-16 0 608,0 0-800,16 0 607,0 0-703,0 0 288,0 0-480,0-16-128,0 16-128,16-16 0,-16 16-64,16 0 64,-16 0-64,16 16-160,-16-16 64,16 16 32,-16 16 32,0 0-576,0-16 320,-16 16-96,16 0 192,-16 0-96,0 0 128,-32 0-224,32 0 224,-32 0-576,0 0 384,0 0 225,0-16 63,0-16-32,16 16 32,0-32 575,0 16-287,16-32 128,0 16-256,0-16 512,16 16-384,0 0 736,0 0-544,16 0 480,0 16-512,0 0 128,0 0-320,-16 32-224,0-16 0,16 16 0,-16 16 0,-16-16-1504,15 0 832,1 0-4575,-16 0 2911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8:57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21533 14932 6144,'-19'0'2272,"19"0"-1760,0 0-160,0 0 1088,0 0-864,0 0 1056,0 0-960,0-19 256,0 19-576,0 0-256,19-19-96,-19-1 288,19 1-192,20 0 128,-20 0-128,0-1 96,20 1-128,-1 19 32,-19-19-32,1 19-64,18 19 32,-38-19 224,19 19-129,-19 1-31,20-1-64,-40 0 512,20 20-288,-19-20 672,0 0-512,0-19 640,-20 19-608,1 1 288,18-20-448,1 0 192,-19 19-256,18-38 64,1 19-160,0-20 0,0 1-64,19 0-128,0 19 32,0-39-32,0 20 0,19 0 256,0 0-96,0-20-384,1 20 160,-1 0 288,0 19-64,0-20-64,1 20-64,-1 0 32,0 20 0,0-1 64,1 0-32,-20 0-96,19 1 32,-38 18 32,19 1 0,-20-20 192,1 0-96,-19 0 192,18 20-192,1-39-96,-19 0-32,18 0 160,1 0-64,0 0-32,0-19 0,19-1 96,0 20-64,-20-19-224,40 0 64,-20 19 192,0-19-64,19-1 64,0 20-32,20-19-64,-20 19 32,19 0-256,1 0 128,-20 0-256,20 0 224,-20 0 32,0 19 96,-19 1 128,0-1-64,-19 0-32,19-19 0,-39 19 448,20 1-256,-19-20 128,-1 0-224,1 0 0,18 0-64,1 0 32,0 0-64,0-20-32,-1 1 32,20 0-128,0 19 64,0-19 32,20-1 0,-1 1 192,0 0-96,0 0-256,1 19 96,18-20 0,-19 1 64,20 19-96,-1 0 64,-18 0 96,-1 0-32,0 19-32,0 1 32,-19-1 96,0 0-64,0 0 32,-19 1-32,0-1 448,0 0-288,-20-19 64,1 0-192,-1 0 0,20 0-32,0 0 32,-1 0-64,1-19-160,0 0 64,19-1-32,0 1 32,0 0 64,19 19 0,0-39 128,1 20-64,-1 0-160,0 19 32,0-19-32,20-1 32,-20 20 64,20 20 0,-20-20-160,0 19 96,0 0 96,1 20 0,-20-20 64,19 0-64,-19 0 64,-19 20-64,19-20 64,-20 0-64,-18-19 64,19 20-64,-20-20 256,20 19-160,-20-38-96,20 19-64,0-20 224,0 1-96,-1 0-256,1 0 96,19-1 64,0 1 32,19 0-224,-19 0 96,20-1 192,-1 1-64,0 0-64,20 19 0,-20-19-32,19 19 0,-18 19 0,18-19 0,1 19-96,-20 0 96,0 1 32,-19-1 32,0 0 0,0 0 0,-38 1 128,18-1-64,-18 0 480,-1 0-320,-18 1 192,18-20-256,1 0 0,-1 0-96,1-20 96,18 20-96,-18-19-96,38 0 0,-19 0 32,-1-1 0,20-18-160,0 19 96,20-1 32,-20 1 32,19 0-96,0 0 64,20-1-192,-1 1 128,1 19-256,-1 0 224,1 0-384,-1 19 288,-19-19 64,20 20 64,-20-1 96,-19 19 0,0-18 64,0-1-32,-19 0 64,0 20-64,-20-20 128,20-19-96,-20 0-32,20 0 0,-19 0-128,18-19 64,-18-1 160,19 1-64,-1 0-32,20 0 0,-19-20-128,19 20 64,0 0 96,0-1-32,0 1-96,19 19 32,1-19-192,18 0 128,1 19 192,-1-20-64,1 20-128,-1 20 32,1-20-96,-1 19 64,-19 0 192,1 0-32,-1 1-32,-19 18 0,-19-19 224,19 1-128,-20-20-96,1 19-64,-19 0 224,18-19-96,-18 0 96,-1 19-96,20-38-64,-19 19 0,18-19-32,1 0 0,0-1-96,19 20 64,-19-19 32,38 0 0,-19 0-96,19 19 64,0-39 32,1 39 0,18-38 0,-19 38 0,20-20-288,-1 1 160,1 19 192,-1-19-32,1 38 64,-20-19-32,1 19 32,-1 1-64,0-1 64,-19 19-64,0-18-32,0 18 32,-19-19-128,19 1 64,-19-1 96,-1 0-32,1-19-96,0 19 32,-20-19 96,39 0-32,-38-19 192,38 19-128,-20-19-32,1 19-32,19-19-128,0-1 64,0 20-128,0-19 96,19 19-32,1-19 32,-1 19 0,0 0 0,0 0 64,20 0 0,-20 0 0,1 19 0,-1-19-96,19 19 64,-38 1 32,20-20 0,-40 19 128,20 0-64,0 0 32,-19 1-32,0-20 96,0 19-96,-20-19-96,20 0 0,-1 0 96,1 0-32,-19 0 64,18 0-64,1-19-32,19-1 32,-19 1-256,19 19 128,0-19 96,19 0 32,-19-1-96,0 1 32,19 19-128,1-19 96,-20 19 96,19-19 0,0 19 128,20 0-96,-20 0-160,0 0 32,1 0 32,-1 19 32,-19 0 64,0 0-32,0 1 64,0-1-64,-19 0 64,-1 0-64,1 1 64,-20-1-64,20-19 192,-19 19-128,-1-19-32,20 0-32,0 0-128,-1 0 64,1-19 32,0 19 0,19 0 0,-19-19 0,19-1 0,0 1 0,19 0-96,-19 19 64,19-19-128,0-1 96,1 1 96,-1 19 0,0-19-96,20 19 32,-39-19 96,38 19-32,-38 0 128,39 19-96,-39-19-160,19 0 32,-19 19 96,19 0 0,-38-19 192,19 20-128,-19-20-320,-1 0 128,1 19 96,0-19 0,0 0 96,-1 0-64,1-19-32,19 19 32,-19-20-32,19 20 0,0-19 128,0 0-64,19 0 128,-19-1-128,19 1-320,-19 0 160,20 0 96,-1-1 0,-19 1 160,19 19-96,-19-19-96,19 19 0,-19 0 160,0 0-64,0 0-160,20 19 32,-20 0 160,0 1-32,-20-20 32,20 19-32,0 0-64,-19 0 32,19 1 32,-19-1-32,0 0-288,19 0 128,-20-19 128,1 20 0,0-20-128,0 0 64,19 0 96,-20 0 0,20-20 128,0 1-96,-19 0-512,19 19 224,19-19 224,-19-1 32,20 1-288,-1 0 160,0 0-64,20-1 96,-20 1 0,19 19 0,1-19-288,-20 19 192,20 19 192,-1 0 0,1-19-288,-1 20 160,-18-1 160,-1 0-32,-19 20 0,0-20 0,0 0 96,-19 0-64,-1 1-320,-18-1 160,-1 0 288,1 20-96,-20-39 128,19 19-128,-18-38 0,18 19-32,-19 0 32,20-20-64,-1 1 128,20 0-96,0 0-160,0-1 32,19 1 32,0 0 32,0 0 192,19-1-96,0 1-608,0 19 288,20-19 224,-1 19 0,20 0 32,-19 0 0,-1 0-128,1 19 64,-1 0 32,1 1 0,-20-1-96,0 19 64,1-18 32,-1 18 0,-38 1 0,19-20 0,-20 0 0,1 20 0,-19-20 192,18-19-96,-18 0-160,-1 0 0,1 0-32,-1 0 32,1-19 128,18-1-32,-18 1-96,19 19 32,19-38-32,-20 38 0,20-39 192,0 20-64,20 0-96,-20 19 0,19-20 32,0 1 0,20 0-160,-1 19 96,1 0-32,-1 0 32,1 0 0,-1 19 0,1 0 192,-20 1-64,0-1-32,1 19 0,-20-18 96,0-1-64,-20 0 32,20 0-32,-19-19-192,0 20 64,-20-20-32,20 19 32,0-38 480,-20 19-224,20-20-512,0 20 160,-1-19 128,1 0 32,19 0-64,0 19 32,0-20 96,0 1-32,19 0 64,1 0-64,-20-1-32,38 1 32,-19 0-192,1 19 96,-1-19-96,20 19 64,-20 19 192,0-19-32,0 19 32,1 0-32,-1 1-128,0-1 32,-38 0 96,19 20-32,0-20-32,-19 0 32,-1 0-128,1 20 64,0-39-32,-20 19 0,20 0 192,-20-19-64,20-19 192,-19 19-160,-1-19-256,20 19 96,0-19 64,-1-1 32,1 1-160,0 0 64,19 0 96,0-20 0,19 20-96,-19 0 32,19-1 96,1 1-32,18 0-96,1 0 32,-1-1-32,1 20 0,-1-19 64,1 19 0,-1 0-96,1 0 64,-20 0 160,0 19-64,1-19 32,-20 20-32,-20-1-64,20 19 32,-19-18 96,0-1-64,-20-19 320,1 19-192,19-19-96,-20 0-64,0-19 320,20 19-192,-19-19 0,38 19-96,-20-20-320,20 20 128,0-19-384,0 19 288,20-19-3328,-1 19 1952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8:57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18377 14913 7712,'19'0'2880,"-19"0"-2240,20 0-192,-20 0 1952,19 0-1408,0 0 1215,0 0-1279,20 0-192,-20 20-480,0-20-160,20 0-64,-20 19-192,20-19 96,-20 19-2496,0-19 1377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8:57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19127 14971 7392,'0'0'2720,"0"0"-2080,20 0-224,-20 0 1760,19 0-1280,0 0 640,-19 19-928,39-19 383,-20 20-575,19-20-160,1 19-160,-20-19 0,20 20-64,-1-20-448,1 0 224,-1-20-2367,1 20 1407,18-19-3680,-18 19 2720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8:57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20012 14933 7712,'0'-20'2880,"0"20"-2240,0 0-192,19 0 1664,-19 0-1248,0 0 927,20 0-1055,-20 0 608,19 0-800,0 20-192,0-20-224,1 0-128,-1 0 32,0 19-960,20-19 512,-20 0-2015,20 0 1343,-20 0-4128,20 0 2880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8:57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20705 14894 8896,'20'0'3296,"-20"0"-2560,0-20-224,0 20 800,19 0-832,0 0 704,0 0-673,1 0-255,-1 0-160,20 0-96,-20 0 0,19 0-96,1 20 64,-1-20-959,1 19 543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8:57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21725 14817 8800,'19'0'3264,"-19"0"-2528,20 0-224,-20 0 2048,19 0-1505,0 0 225,1 0-800,-1 0-288,0 19-128,0-19-224,1 0 96,18 20-384,-19-20 224,20 0-1152,0 0 769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29:16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173 250 14304,'0'39'5279,"0"-39"-4095,-20 96-352,20-57 64,0-1-672,0 20 64,0 0-192,0-20-128,20 20 0,-1-19-2432,0-20 1344</inkml:trace>
  <inkml:trace contextRef="#ctx0" brushRef="#br0" timeOffset="516.1374">0 77 10144,'0'-19'3744,"0"19"-2912,0 19-224,0-19 1695,0 0-1375,19 0 128,0 0-640,20 0 224,-20-19-384,20 19 96,18 0-224,-18-19 0,19 0-64,-1 19-128,1-20 32,0 20-32,0 0 0,-20 0-96,20 0 96,-20 20-192,-19-1 160,1 0-160,-1 20 128,-19-1 64,0-19 64,-19 39 64,19-20-32,-39 1-32,20 19 32,0-20 160,0-19-96,19 20-160,0-1 0,0-18 32,19-1 32,0 0 0,0 0 0,20 1 0,-1-1 0,1 0-992,-1 0 544,1 1-672,-1-1 640,-19 0 320,1 0 128,-20 1 1376,-20-1-736,1 19 1312,-19-18-1088,-20 18 800,19 0-960,-38-18-416,20-1-192,-1 19-1408,0-38 736,20 20-4544,38-1 2849</inkml:trace>
  <inkml:trace contextRef="#ctx0" brushRef="#br0" timeOffset="716.4043">1290 597 11712,'-19'39'4352,"19"-39"-3393,0 96-255,0-38 1088,0-20-1120,0 1 288,0 18-576,-20-18-224,20 19-96,0-20-1216,20 1 640</inkml:trace>
  <inkml:trace contextRef="#ctx0" brushRef="#br0" timeOffset="1148.2415">1155 347 9984,'-38'-58'3680,"38"58"-2848,-20 0-256,1 0 1823,19 0-1439,0 0 224,0 0-704,0-19-224,19 19-160,1-19 0,-1 19-64,0-39 192,20 20-128,-1 19 32,1-19-64,-1-1-128,20 20 32,-1 0 160,1-19-64,0 19-512,19 19 224,-19-19-1440,19 39 896,-20-20-2111,20 20 1631,-19 18-1120,-20-18 1376,1 19 96,-20-1 544,0 20 2656,-19-19-1280,-19 0 2815,0 19-2175,-20 0 2080,1-19-2144,-39 19 512,19-20-1248,-38 1-352,19 0-320,0-20-704,0 1 256,0-20-2432,39 0 1472,18-19-7263,20-19 4671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8:57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22802 14759 9152,'39'-19'3360,"-39"19"-2592,19 0-224,0 0 1184,-19-20-1056,19 20 511,1 0-703,-1 0 288,0 0-448,0-19 64,1 38-256,18-38-128,-19 19-32,1 0-832,18 0 480,1 0-1535,-20 0 1087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8:57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23822 14643 9216,'0'0'3424,"0"0"-2656,39 0-224,-20 0 128,-19 20-480,19-20 192,-19 0-224,19 0-288,1 0 64,-1-20 64,0 20 32,0 0-1632,1 0 864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8:57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24592 14663 11392,'20'19'4224,"-20"-19"-3297,19 0-255,0 0 64,-19 0-544,19 0-96,1 0-32,-1 0-576,0 0 288,0-19-672,1 19 481,-1 0-833,0 0 704,19-20-672,1 20 704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8:57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25458 14701 10048,'39'0'3712,"-39"0"-2880,39 0-224,-39 0-320,19 0-288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8:57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21725 11161 7296,'20'0'2720,"-20"0"-2112,0 19-192,0-19 1984,19 0-1408,-19 20 736,0-20-1025,0 19-127,0 0-352,0 1-64,19-1-96,-19 0-416,0 20 224,0-20-2943,20 20 1695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8:57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22014 11834 10400,'-20'39'3840,"20"-39"-2976,-19 19-256,19 0 1855,0 0-1471,0 1 160,0-1-704,0 0-352,-19 1-96,19-1 64,0 19-32,-20-18-1344,20-1 704,0 19-5471,-19-18 3359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8:57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22053 12623 11392,'0'19'4224,"0"-19"-3297,-20 39-255,1-20 352,19-19-704,0 38-64,-19-38-160,19 39-576,-20-20 256,20 0-2239,0 1 1375,-19-1-5664,38 19 3744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8:57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22014 13277 9312,'0'20'3424,"0"-20"-2656,0 38-192,-19-19 864,19 0-896,-20 1-1056,20-1 224,-19-19-3456,19 19 2080</inkml:trace>
  <inkml:trace contextRef="#ctx0" brushRef="#br0" timeOffset="1">21975 13874 6816,'-19'38'2528,"19"-38"-1984,-19 20-128,19-20 32,0 19-320,0 0-320,-20 0 96</inkml:trace>
  <inkml:trace contextRef="#ctx0" brushRef="#br0" timeOffset="2">21937 14432 12064,'0'19'4447,"0"-19"-3455,-20 39-288,1-20-704,19 0-160,-19 0-2687,-1 20 1567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8:57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21898 15105 10048,'0'39'3712,"0"-39"-2880,-39 39-224,39-39-544,0 19-160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8:57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21879 15663 10464,'19'39'3872,"-19"-39"-3008,-19 38-224,-1-18 191,20-1-575,0 19-1439,0-18 639,-19-1-3904,19 0 2464</inkml:trace>
  <inkml:trace contextRef="#ctx0" brushRef="#br0" timeOffset="1">21898 16183 8480,'0'38'3136,"0"-38"-2432,0 39-224,0-39 192,0 19-480,0 0-1280,-19 1 576,19-1-5024,-20 0 3072</inkml:trace>
  <inkml:trace contextRef="#ctx0" brushRef="#br0" timeOffset="2">21956 16664 9632,'0'38'3584,"0"-38"-2784,0 39-256,-20-1 640,20-18-768,0-1-1504,0 19 576,-19-18-5504,0-1 3360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29:18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24034 10777 8800,'0'19'3264,"0"-58"-2528,0 59-224,0-20 1856,0 19-1409,-19 0 33,19 0-608,0 20-352,-19-1-32,0 20 64,19 0-32,0-20-96,0 1 32,-20-20 32,20 0 0,0 1 0,0-20 0,0-39 64,0 20-32,20-20 608,-20 1-352,19-1 608,0-18-512,-19-1 64,19 19-256,1-18 32,18-1-128,-19 19-64,1 1 0,18-1-128,-19 20 64,1 19 32,-1 0 0,0 19-224,0 20 128,1-20-448,-1 19 288,0 1-448,-19-20 416,19 20 128,1-20 128,-20-19-64,19 19 64,0-38 96,-19 19-32,19-19 128,-19 0-96,20-20 256,-20 0-192,19 1 448,0-20-320,-19 0 512,19 1-448,1 18 576,-1 1-512,-19-1 352,19 39-416,0 0-96,1 19-128,-1 20 0,0-1-64,0 39-96,1-19 32,-1 19-320,19-19 192,-18-19-2496,-1 18 1472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8:57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22014 17280 12704,'-20'58'4703,"20"-58"-3647,0 38-288,-19-18 192,19-1-672,-19 0-160,-1 0-128,20 1-1632,-19-1 896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8:57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9728,'0'58'3584,"0"-58"-2784,-19 58-224,19-20-448,0-18-192,-19-1-3136,-1 19 1760</inkml:trace>
  <inkml:trace contextRef="#ctx0" brushRef="#br0" timeOffset="1">78 674 6240,'-39'39'2304,"39"-39"-1792,-19 58-160,-1-39-672,20 0 96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8:57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6400,'0'20'2368,"0"-20"-1856,0 0-128,0 0 1280,0 19-992,0 0 288,0 0-576,0 20 0,20-1-256,-1 1 224,-19-1-224,0 20 96,19-20-128,-19 1-1120,20 19 576</inkml:trace>
  <inkml:trace contextRef="#ctx0" brushRef="#br0" timeOffset="1">20 231 8384,'-20'-19'3104,"20"19"-2400,0 38-224,0-38 736,0 20-768,20-20 672,-1 0-640,19 0 95,-18 0-319,18 0-96,20-20-96,-20 20-2303,1-19 1215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8:57.1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133 0 6560,'0'0'2432,"9"0"-1888,-18 10-160,9-10 1216,0 0-960,0 0 1152,0 0-1024,0 0 672,0 9-833,0 0 641,0 0-704,-9 0 224,9 9-448,0 0 96,0 0-256,0 0 128,0 1-160,-9 8 224,9-9-224,-9 9 32,9-9-96,0 10-64,0-10 32,0 9-128,0-9 64,-9 0 96,18 9-32,-9-8-32,0-1 32,-9 9-32,9 0 0,0 0 64,0 1-32,-8-1-96,8-9 32,0 9 96,0-9-32,0 10 64,0-10-64,-9 0-96,9 0 32,0 9-32,0-9 0,-9 1 192,9-1-64,0 0-32,0 0 0,0 9-32,0-9 0,0 10-160,0-1 96,0-9 96,9 9 0,-9-9-96,0 10 32,0-10 96,9 0-32,-9 9 64,0-9-64,0 0-96,8 1 32,-8 8 160,0-9-64,0 0-96,0 9 0,0-9 96,9 10-32,-9-10-96,0 9 32,0-9 320,0 0-192,0 10-160,9-10 32,-9 0 64,0 0 0,0 0 128,9 0-96,-9 0 32,0 1-32,0-1-64,0 0 32,0 0-32,0 0 0,0 0 0,9 10 0,-9-10 128,0 0-64,0 9-160,0-9 32,0 0 160,0 1-32,0-1-96,9 0 0,-9 0 160,0 0-64,0 0-32,0-9 0,0 9 96,0 1-64,0-10-96,0 9 0,0-9 160,0 9-64,0 0-160,0-9 32,0 9 160,0 1-32,0-1 32,8 0-32,-8 0-128,0-9 32,0 9-32,9-9 0,-9 10 192,0-10-64,0 0-160,0 0 32,0 0 320,9 0-160,-18 0-64,9 0-64,0-9 384,0 9-192,-9-18 288,1 9-256,-1-9-96,0 0-64,0-9 384,0 0-224,-8-10-160,8 10-32,0-9 192,-9 9-96,10 0 192,-1 9-192,0-10-160,0 10 0,9 0-96,-9 0 64,9 9 0,0-9 32,-9 9-96,18 0 96,-9 0 32,9 9 32,-9 0-96,9 0 64,0 10-32,0-1 0,-1 0 128,10 9-32,-9-9-32,0 0 32,8 1-32,-8-1 0,9-9-224,-9 9 128,8-9 32,1 0 64,-9 0 64,8-9-32,-8 0 64,9 0-64,-1-9 960,-8 9-544,0-18 320,0 9-448,0-18 32,0 8-224,-1-8 64,1 0-96,-9-9-128,0 18 0,0-1-2368,0 1 1312,-9 9-4288,1 0 3008</inkml:trace>
  <inkml:trace contextRef="#ctx0" brushRef="#br0" timeOffset="1">626 1153 7968,'-9'-9'2944,"9"0"-2272,-8 0-192,-28 9 2208,36 0-1568,0 9 1087,9 0-1279,-9 9-352,9 0-384,-9 18 352,9 10-320,0-1 128,-9 0-224,8 10 0,1-1-64,-9 1 32,9-10-64,-9 0-96,9-8 32,-9-1-1440,0-18 768,0-9-2719,0-9 1919,-9-9-4096,9 0 3136</inkml:trace>
  <inkml:trace contextRef="#ctx0" brushRef="#br0" timeOffset="2">362 1179 9056,'-9'0'3360,"9"0"-2624,-9-18-192,18 9 1600,-9 9-1281,9-9 1409,8 0-1280,1-9 800,8 0-1024,10 9 608,-1-9-832,9 9-128,0-1-256,0 1-416,-8 9 160,8 0-1312,-9 0 768,9 0-1152,-9 0 1056,9 0-2048,-8 0 1569</inkml:trace>
  <inkml:trace contextRef="#ctx0" brushRef="#br0" timeOffset="3">600 1326 10048,'9'0'3712,"-9"0"-2880,18 0-224,-9-9 2847,8 9-2015,1-10 1248,0 1-1568,8-9-128,1 18-608,-1-18-256,1 9-64,-10-10-2880,10 10 1536</inkml:trace>
  <inkml:trace contextRef="#ctx0" brushRef="#br0" timeOffset="4">1005 889 9216,'0'0'3424,"0"0"-2656,0 9-224,0-9 2239,0 9-1631,0-9 864,9 9-1184,0 0 448,-9 1-736,9 8 64,0 0-352,0-9-96,-1 9-96,-8 0-64,9 0 32,0-9-384,0 0 192,0 10-3200,-1-19 1856,1 0-5151,0-9 3743</inkml:trace>
  <inkml:trace contextRef="#ctx0" brushRef="#br0" timeOffset="5">1164 862 7712,'-9'0'2880,"9"0"-2240,-8 28-192,-1-19 1792,9 9-1312,-9-9 991,9 9-1151,-9-9-192,0 0-352,9 0-2399,-9 0 1151,9 0-1568,0-9 1504,0 0-160,9 0 768,-9-9 480,9 9 32,-9-18 1856,9 18-1024,-9-18 1952,9 9-1601,-9 0 833,0 9-1184,9 0 768,-1 0-928,1 0-288,0 9-256,9-9-1280,-9 9 608,-1 0-3584,1-9 2273</inkml:trace>
  <inkml:trace contextRef="#ctx0" brushRef="#br0" timeOffset="6">1315 763 11040,'0'18'4096,"0"-18"-3168,-9 36-289,9-18 1153,0 0-1120,-9 10-192,9-10-320,-9 9-1632,9-9 800</inkml:trace>
  <inkml:trace contextRef="#ctx0" brushRef="#br0" timeOffset="7">459 881 6144,'-9'9'2272,"9"-9"-1760,-8 9-160,8-9 1088,0 9-864,-9-9 1408,9 0-1152,-9 0 1248,0 9-1217,9-9 705,0 0-896,-9 0-32,9 9-352,0-9 512,9 0-448,-9 0 192,18 0-320,-9 0 64,-1 0-160,19-9-64,-9 9-32,8-9-128,1 9 64,8-9 32,0 0 0,0-9 128,-8 9-64,8 0-160,-17 0 32,8-10 256,1 10-128,-9-9 128,-1 9-96,-8 0 576,0-9-384,-9 9 960,0 0-704,-9 9 288,-9-10-480,10 10-64,-1-9-160,-9 9-96,9 0 0,-8-9-1728,17 9 928,-9 0-4352,9 0 2848</inkml:trace>
  <inkml:trace contextRef="#ctx0" brushRef="#br0" timeOffset="8">874 1552 6144,'0'-9'2272,"0"9"-1760,0 0-160,0 9 1312,0-9-992,9 9 64,-9-9-416,0 0 256,0 9-320,0-9 800,9 0-608,-9 0 576,9-9-577,0 9 385,-9-9-480,9 9 320,-1-9-384,1 0-224,0 0-64,-9 0 64,9 0-32,0 0-32,-9 0 32,0 0 160,0 0-96,0 0 384,0-1-256,-9 10 512,0-9-416,-9 9 224,10 9-320,-10 1-288,0-1 32,0 0 128,1 9-32,-1 0 128,18 0-128,-9 9 128,0-9-128,9 1 128,9-1-128,0 0-32,9 0 0,-1-9-32,10 0 0,8-9-2048,-8 0 1120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8:57.1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167 58 6464,'0'0'2400,"0"0"-1856,0 8-160,-9-8 512,9 0-576,0 7 416,0 0-416,0 1 832,0-1-672,0 8 288,0-8-448,0 8-256,0 7-64,9-7 192,-9-1-96,0 8 32,9-7-64,-9 7 32,9 0-64,-9 0-160,9 7 64,-9 1 320,0-8-160,9 7 128,-9 1-128,0-1 0,9-7-32,-9 7 383,0 1-255,0-1 128,0-7-192,0 7 288,0-7-224,0 8 384,0-1-320,0 1-128,0-8-64,0 7-64,0 0 0,0-7 64,0 0-32,8 0-96,-8 0 32,0 1 96,9-9-32,-9 8-32,0 0 32,0 0 32,9 0-32,-9 0 128,9 8-96,-9-8-96,0 0 0,9 0 160,-9 0-64,0-7-160,9 7 32,-9 0 96,0-8 0,0 8 192,0-7-128,0 7 32,0-7-64,0 7-64,0 0 32,0-8-32,0 8 0,0-7 0,0 7 0,0-7 64,0 7-32,0-7-32,0 7 32,0-8-128,0 1 64,0 0 32,0-1 0,0 1 64,0 7-32,-9-7-32,9 7 32,0-7-32,0-1 0,0 1 64,0 0-32,0 7-32,0-8 32,-9 1-192,18 0 96,-9-8 320,0 8-160,-9-1 0,9 1-64,0 7 32,0-7-32,0-1 64,0-6-64,0 14 64,0-15-64,0 8-96,0 0 32,-9 7-32,18-8 0,-9 1 64,0 0 0,0-1 352,0 1-192,-9 0 0,9-1-96,0 1-64,0-8 32,0 1-32,0-1 0,0 8 64,0-8-32,0 8-96,0-8 32,0 1 32,0-1 0,0 0-1760,0 1 960</inkml:trace>
  <inkml:trace contextRef="#ctx0" brushRef="#br0" timeOffset="1">115 37 7296,'-9'7'2720,"0"-7"-2112,9 7-192,0 8 1760,0-15-1280,0 15 1120,-9 0-1153,0-1 161,1 8-608,-1 0-160,0-7-160,0 15 0,0-16-64,1 8 64,-1-7-64,0 7-160,9-7 64,-9-8 160,9 8-32,0-15-32,0 7 0,9-7-32,-9 8 0,9-16 0,0 1 0,-1-1 192,1 1-96,9-15 32,-9 7-64,8-7-64,-8 0 32,9-7 160,-9 7-96,-1-8-32,10 16-32,-9-16-32,0 16 0,-1-1 128,1 0-64,0 0 32,0 8-32,0 0 96,0-1-96,-1 1 192,10 7-160,-9 0 384,0 7-256,-1-7 32,1 15-160,9 0 288,-9-1-192,0 9 32,-1-1-128,1 0-192,9 0 32,-9-8-608,0 1 384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8:57.1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88 291 6400,'0'-9'2368,"0"-9"-1856,0 9-128,0 18 1568,0 0-1152,0-9 928,0 18-992,0-10 895,9 10-959,-9 9 512,9 8-672,-9 9 576,9 0-640,-9 0-288,0 0-128,9 9 32,-9-17-32,0 8-32,9-9 32,-9-8-1728,0-1 928</inkml:trace>
  <inkml:trace contextRef="#ctx0" brushRef="#br0" timeOffset="1">9 256 10208,'-9'-9'3776,"9"9"-2912,0 9-256,0-9 1695,9 0-1375,-9 0 704,9 0-960,9 0 320,-10 0-576,19 0 544,-1 0-544,18 0-224,-8 0-96,8-9-32,0 9-32,-9-9-288,0 9 128,10 0-1504,-10 0 896,0-9-2432,-8 1 1792,-1-1-5503,-8 9 3839</inkml:trace>
  <inkml:trace contextRef="#ctx0" brushRef="#br0" timeOffset="2">194 539 8544,'0'0'3168,"0"0"-2464,0 9-192,0-9 3263,9 8-2175,0-8 1312,0 0-1696,8-8-32,-8 8-736,9 0-256,0-9-128,8 9-1632,-8 0 864,-1-9-6975,10 0 4255</inkml:trace>
  <inkml:trace contextRef="#ctx0" brushRef="#br0" timeOffset="3">626 194 9568,'-8'9'3520,"8"-9"-2720,-18 35-256,18-17-192,0-9-320,0 8-96,0-8 32,0 0 160,0 0-64,0 0-96,9-9 0,-9 0 32,9-9 0,-9 0 64,8 0-32,-8-8 480,0 8-288,0-18 895,0 10-639,0-1 512,0 0-576,0 1 832,0 8-704,9 0 160,0 9-416,0 9-256,0 0-32,8-1-288,-8 10 160,9-9-2688,-9 9 1536,8-10-5119,1 1 3615</inkml:trace>
  <inkml:trace contextRef="#ctx0" brushRef="#br0" timeOffset="4">812 62 11648,'-9'0'4288,"9"0"-3329,-9 26-255,0-8 1568,9-1-1376,-9 10 128,1-1-608,-1 1-288,9-1-64,-9 1-1632,9-9 864</inkml:trace>
  <inkml:trace contextRef="#ctx0" brushRef="#br0" timeOffset="8">44 106 7392,'-8'-9'2720,"8"9"-2080,-9 18-224,9-9 1408,0 0-1088,-9-1 704,9 1-864,-9-9 831,9 9-799,-9-9 128,9 9-448,0-9 160,9 0-224,-9 0 64,0 0-160,9 0 352,0 0-256,8 0 96,1 0-192,9 0 64,-1 0-96,1-9-192,8 0 32,0 0 96,1 1 0,-10-1-32,1 9 32,-1-9 576,-8 0-320,-9 0 96,8 9-224,-8-8 480,0-1-384,-9 9 480,9-9-448,-9 0 288,0 0-320,-9 0 192,9 1-224,-18-1 0,9 9-128,1-9-608,-10 0 256,9 9-4896,0-9 2816</inkml:trace>
  <inkml:trace contextRef="#ctx0" brushRef="#br0" timeOffset="55878.4033">398 679 4736,'0'0'1760,"0"-5"-1376,0 5-96,0 0 1440,0 0-992,0 0 1472,0 0-1248,0 0 928,0 0-1088,0 0 287,5 5-639,-5-1 640,4 6-608,-4-1 416,0 5-544,5-1 384,-5 1-416,0 4-160,5 1-96,-5-1-160,0-4 64,0 0-608,0-1 352,0-3-3487,0-1 2079</inkml:trace>
  <inkml:trace contextRef="#ctx0" brushRef="#br0" timeOffset="56510.0553">526 601 8480,'0'0'3136,"0"0"-2432,-9 14-224,9-9 1088,0-1-960,-5 1 959,5-5-895,0 0 640,0 5-768,0-5 384,5 0-576,0 0 384,-1 0-416,1-5 256,-1 5-320,1-5 0,-1 5-160,6 0-64,-6 0 0,5 0-128,-4 0 64,4 5 32,-4-5 0,4 9 192,-5-4-96,1 9-448,4-5 160,-9 9-192,0-4 224,0 4-128,-4-4 160,-6 4-64,1 1 96,0-5 0,0 4 32,0-9 0,4 0 0,1-4 192,-6 0-64,6-5 480,-1-5-320,1 0 128,4 1-224,0-5 352,0 4-256,4 0 224,5 1-224,1 4 352,3 0-320,1 9-128,0-4-64,0 8 0,-1-3-32,-3 8-1280,-1-4 672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9:58.8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8202 4627 5056,'0'0'1888,"0"0"-1472,0 0-128,0 0 928,0 0-736,0 0 576,0 0-608,0 0 320,0 0-448,5 0 416,-5 0-448,4 0 224,-4-5-288,5 5 64,-5-5-160,5 5 352,-5-4-256,4 4 224,1-5-224,-1 5 128,6 0-96,-6 0-160,1 0 223,4 0-191,-5 5-96,6-1-64,-6 6 448,1-6-224,-1 5 64,1 1-160,0-6 160,-1 10-160,1-5-32,-1 0-32,-4 1 160,0 3-96,-4-3 320,4-1-224,-5 5-32,1-5-96,-6 4 160,6-3-128,-1-1 256,-4 5-224,0-5-96,0-5-64,0 6 320,-5-6-192,0-4 192,5 5-160,-5-10 64,5 5-96,4-4-64,-4-1 0,5 0-32,-1 1 0,5-5 0,0-1 0,5 6-96,-1-5 64,5-1-32,-4 6 0,4-1 0,5 1 0,-5 4 64,0 0 0,5 0 0,-5 0 0,0 0 64,-4 4-32,4 5 192,0-4-128,-4 4 448,4 0-288,-4 1 160,-1 3-256,1-3 0,-1-1-96,1-5-896,-1 1 448,1-5-4064,0 0 2465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42:28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5516 2737 4992,'0'0'1824,"0"0"-1408,0 5-128,-5-5 1984,10 4-1312,-10-8 1024,5 4-1152,0 0 960,0 0-1024,0 0 447,0 4-703,-4 1 416,4 0-512,0-1 192,0 5-352,-5 0 128,5 1-224,0 3 224,5 1-256,-5 0-32,9 0-64,-4 4 32,4-4-32,0 0-96,0-1 32,10-3-32,-6-1 0,1-9 192,0 4-64,0-8-224,0-1 64,-1-4 96,-4 0 32,-4-5-32,4 5 32,-9-5 576,5 0-320,-10 1 960,5 3-704,-4-3-352,-1 3-128,0 1 0,1 0-32,-1 9-160,5 0 64,0 5 32,0-1 32,0 5-160,5 1 96,-1-1-608,6 5 384,-1-1-1088,0 6 768,0-1-1600,5 0 1216,0 1-1695,-5-1 1503,0-4-512,5 4 960,-9 1-768,4-6 864,-9 6 320,0-6 224,0 6 2112,-5-5-1088,-4 4 2656,0 0-2017,-5 1 1729,0-6-1888,-4 6 800,-1-5-1280,-4-1 0,5 1-576,-5-5 128,5 0-256,-5-4-288,4 0 32,1-5-1184,9 0 640,-5-5-3904,9 5 2496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42:29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5475 2609 8896,'-5'5'3296,"5"-5"-2560,-4 9-224,4-9 992,0 5-928,-5-1 831,5-4-799,0 0 992,0 5-896,-5-5 672,5 0-832,0-5 160,0 5-416,0-9 160,0 4-224,5-4 224,0 0-256,-5-9 256,4 4-256,1-5-96,-1 6-64,1-10 32,0 4-32,4 1 64,-5 4-64,1-4 192,0 9-128,-1-1 96,1 6-96,4-1-64,-4 5 0,-1 0 224,5 9-128,1 1-96,-1-1-64,4 9 96,1-4-32,0 4 128,-5 1-96,5-1-32,-5-4 0,5 4-32,-5-4 0,0-5 0,1 5 0,-6-5 64,5 0-32,-4-4-1920,0 0 1024,-1-1-7743,1-4 4767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43:05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5 7392,'0'-5'2720,"0"5"-2080,0 5-224,0-1 416,0 1-544,0 4 800,0 5-608,0 4 1664,5 1-1185,-5 3 833,0 6-1056,0 0-32,4 4-416,-4 0-128,5 0-96,-5 0-544,5-4 256,-5-10-1728,0 0 1056</inkml:trace>
  <inkml:trace contextRef="#ctx0" brushRef="#br0" timeOffset="584.987">5 96 6816,'-5'5'2528,"5"-5"-1984,0 5-128,0-5 1952,0 4-1376,0 1 448,5 4-864,-5-4 863,4-1-831,5 1 352,1 0-576,8-5 448,-4 0-512,9 0-64,0-5-160,-1-4-1696,1 4 864,5-4-6463,-5 0 3967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29:18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25092 10795 12544,'19'0'4639,"-19"0"-3583,0 38-320,0-38 1440,0 20-1344,0-1 448,0 0-768,0 20 320,20-1-480,-40 20-160,20 0-128,0-1-928,0-18 480,0-1-5184,20-18 3041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43:08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6070 4184 11392,'5'0'4224,"-5"0"-3297,9 4-255,-4 1 1408,-1-1-1280,5 6 512,1-1-768,3 5 544,6-1-640,4 1 288,-5 0-448,5 4-96,-4-4-96,-6 4-992,6 1 480,-6-1-1664,1-4 1152,-5-1-2592,1 1 1985</inkml:trace>
  <inkml:trace contextRef="#ctx0" brushRef="#br0" timeOffset="1">6291 4165 9056,'-5'0'3360,"5"0"-2624,-4 0-192,-1 5 1024,0-5-960,1 9 671,-5 0-735,0 5 352,-1 0-544,-3 4 1536,-1 5-1088,0 0 224,0 0-608,0 4-256,1-4-96,-1-4-704,5 4 352,4-10-2848,0 1 1728</inkml:trace>
  <inkml:trace contextRef="#ctx0" brushRef="#br0" timeOffset="2">6098 4092 9216,'0'0'3424,"0"0"-2656,4 0-224,-4-5 544,0 5-704,5 0 128,0-4-320,-1-1 799,-4 1-543,9-1 800,-4-4-736,0 0 128,4 0-384,0-5 192,0 0-256,0 5 512,1-5-384,3 5 640,-3 4-544,-1 5 416,0 0-480,0 5 192,0 0-320,1 13 0,-6-9-128,5 9 0,-4 1-32,-1-1-416,6-4 224,-6 4-2176,1-4 1280,-1 0-7103,1-1 4511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1:51.4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167 58 6464,'0'0'2400,"0"0"-1856,0 8-160,-9-8 512,9 0-576,0 7 416,0 0-416,0 1 832,0-1-672,0 8 288,0-8-448,0 8-256,0 7-64,9-8 192,-9 1-96,0 7 32,9-7-64,-9 7 32,9 0-64,-9 0-160,9 7 64,-9 1 320,0-8-160,9 7 128,-9 0-128,0 1 0,9-8-32,-9 7 383,0 0-255,0 1 128,0-8-192,0 7 288,0-7-224,0 8 384,0-1-320,0 0-128,0-7-64,0 8-64,0-1 0,0-7 64,0 0-32,8 0-96,-8 0 32,0 0 96,9-7-32,-9 7-32,0 0 32,0 0 32,9 0-32,-9 0 128,9 7-96,-9-7-96,0 0 0,9 0 160,-9 0-64,0-7-160,9 7 32,-9 0 96,0-7 0,0 7 192,0-7-128,0 7 32,0-8-64,0 8-64,0 0 32,0-7-32,0 7 0,0-7 0,0 7 0,0-8 64,0 8-32,0-7-32,0 7 32,0-7-128,0-1 64,0 1 32,0 0 0,0-1 64,0 8-32,-9-7-32,9 7 32,0-7-32,0 0 0,0-1 64,0 1-32,0 7-32,0-7 32,-9-1-192,18 1 96,-9-8 320,0 8-160,-9 0 0,9-1-64,0 8 32,0-7-32,0 0 64,0-8-64,0 15 64,0-15-64,0 8-96,0 0 32,-9 7-32,18-7 0,-9-1 64,0 1 0,0 0 352,0-1-192,-9 1 0,9 0-96,0-1-64,0-6 32,0-1-32,0 0 0,0 8 64,0-8-32,0 8-96,0-8 32,0 1 32,0-1 0,0 0-1760,0 1 960</inkml:trace>
  <inkml:trace contextRef="#ctx0" brushRef="#br0" timeOffset="1">115 37 7296,'-9'7'2720,"0"-7"-2112,9 7-192,0 8 1760,0-15-1280,0 15 1120,-9 0-1153,0-1 161,1 8-608,-1 0-160,0-7-160,0 14 0,0-14-64,1 7 64,-1-7-64,0 7-160,9-7 64,-9-8 160,9 8-32,0-15-32,0 7 0,9-7-32,-9 7 0,9-14 0,0 0 0,-1-1 192,1 1-96,9-15 32,-9 7-64,8-7-64,-8 0 32,9-7 160,-9 7-96,-1-8-32,10 16-32,-9-16-32,0 16 0,-1-1 128,1 0-64,0 0 32,0 8-32,0 0 96,0-1-96,-1 1 192,10 7-160,-9 0 384,0 7-256,-1-7 32,1 15-160,9 0 288,-9-1-192,0 9 32,-1-1-128,1 0-192,9 0 32,-9-8-608,0 1 384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22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272 447 7968,'-16'0'2944,"16"0"-2272,-16 32-192,16-16 1568,0 16-1216,0 16 224,0 0-640,0 0-33,0 0-255,0 15-64,16 1-32,-16-16 160,16 0-96,-16-16-512,16-16 192,-16-16-479,0-16 415,0-16-160,0 0 288,-32-16 224,32 0-32,-32-31 0,0 31 0,0-48-32,0 32 0,0 0 0,16 16 0,-16 0 256,0 0-128,32 16 96,-16 16-128,16-16-192,0 16 32,0 0 32,16 0 32,0 0-160,32 0 96,-16 16 160,32 0-32,-16 0-224,16 32 64,0-16 192,-16 16-64,-16 0-64,0 0 0,-16 0 96,-16-16-32,-16 16 320,0-16-160,-32 16 607,16-16-447,-32-16-32,16 16-192,16-16-3807,0 0 1983</inkml:trace>
  <inkml:trace contextRef="#ctx0" brushRef="#br0" timeOffset="415.8216">639 0 9792,'-16'0'3648,"16"0"-2848,0 0-224,-16 16 1119,16 0-1055,0 0 352,0 16-576,0 32 64,0 0-320,0 16 0,16 0-96,-16 0 32,16-17-64,-16 17-448,16-32 224,-16 0-320,16-16 256,-16 0 160,16-16 64,-16-16 160,0 0-64,16-16 736,0 0-416,-16-32 160,16 16-288,0-16 32,0 0-160,0 16 704,0 16-448,0 16 256,0 0-384,0 32 64,0 0-192,-16 16 0,16-16-64,-16 16-1312,16-16 672,0 0-3776,16 0 2401</inkml:trace>
  <inkml:trace contextRef="#ctx0" brushRef="#br0" timeOffset="947.5549">1119 607 9152,'-16'-16'3360,"16"16"-2592,-16 0-224,16 0 1600,0 0-1281,-16-16 929,16 16-1056,0 0 32,0 0-448,0 0-64,16 16-160,-16-16 160,16 32-160,-16-16 96,16 16-96,0 0-128,0-16 0,0 16 160,16-16-64,-16 16 32,16-16-32,-16-16-192,16 0 64,-16 0 160,0 0-32,-16-16 128,16 0-128,-16 0 192,0-16-160,-16 0 448,16 16-288,-16-16-256,16 16-32,0 0-64,0 16 32,-16 0 0,32 16 0,-16 0 0,16 16 0,-16 0 128,32 0-32,-16 0-928,0 16 480,-1 0-1792,17 0 1216,-16 0 32,-16 0 576,0 0 1344,0 0-512,-32-16 1600,16 16-1152,-31-16 192,15-16-640,0 0-192,-16-16-160,0-16-1984,16 0 1024</inkml:trace>
  <inkml:trace contextRef="#ctx0" brushRef="#br0" timeOffset="1332.1389">1806 559 10400,'-16'-16'3840,"16"16"-2976,-16-16-256,16 16 2143,-16 0-1631,-16 0 800,16 16-1120,-32-16 256,16 16-608,-16 0-352,16 16-64,0-32 32,16 16-32,-16 0-32,32 0 32,-16 0-32,32 0 0,-16-16-288,16 0 160,16 16-320,0 0 288,16-16-736,0 16 512,0 0-1088,0 0 832,-16 0-256,0 0 512,-32 0 640,16 0-96,-32 0 864,0 16-576,-32-16 224,16 16-384,0-16-448,0 0 64</inkml:trace>
  <inkml:trace contextRef="#ctx0" brushRef="#br0" timeOffset="1516.6499">2062 735 9632,'0'0'3584,"0"0"-2784,16 32-256,-32-16 1919,16 0-1471,0 16-64,0-16-544,-17 16-224,17-16-96,0 0-2240,0 0 1185</inkml:trace>
  <inkml:trace contextRef="#ctx0" brushRef="#br0" timeOffset="1701.272">1933 479 10464,'0'17'3872,"0"-17"-3008,0 0-224,0 16 255,16-16-607,0 16 96,16-16-224,0 0-32,0 16-64,16-16 96,-16 0-96,16 0-2079,0 0 1119</inkml:trace>
  <inkml:trace contextRef="#ctx0" brushRef="#br0" timeOffset="1916.8008">2589 575 9376,'-32'16'3488,"32"-16"-2720,-32 16-192,16 0 1791,16 0-1407,-32 0 928,0 0-1088,-16 16 704,16-16-864,0 32 160,0-16-480,16 0-192,0 0-64,16 0-160,0 0 64,16-16-1664,16 16 928,16-16-3072,-16-16 2145</inkml:trace>
  <inkml:trace contextRef="#ctx0" brushRef="#br0" timeOffset="2216.7411">2764 719 9376,'-48'0'3488,"48"0"-2720,-16 16-192,0 0 2271,16-16-1663,-32 16 224,16 16-832,0-16-32,16 16-320,0 0 0,0-16-128,16 0-608,0 0 256,16 0-1664,-16-16 1088,0-16-1567,16 0 1375,-16 0 384,16-16 384,-32 16 1984,16-16-928,-16 0 1503,0 16-1311,0-16-64,0 16-576,0 16-320,0 0-32,0 16 64,16 0-32,0 16-1216,0 0 640,0-16-4223,0 16 2655</inkml:trace>
  <inkml:trace contextRef="#ctx0" brushRef="#br0" timeOffset="2548.2679">3083 1055 7872,'-16'16'2944,"16"-16"-2304,16 0-160,-16 0 1920,0-16-1408,0 0 447,16 0-863,-16 0 352,16-16-512,0 0 32,0 0-256,0-16 32,0 0-128,0-15-128,0-1 0,0-32-672,0 16 384,0-16-320,0 32 384,-32 0 512,16 16-128,-16 0 1440,-16 16-864,0 16 736,16 16-800,-32 16 768,16 16-800,0 16 960,16 16-896,-16 16 384,32 0-608,16 0-64,0 0-224,32 16-32,0-17-64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28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80 352 7232,'16'-32'2656,"-16"32"-2048,0 16-192,0-16 2336,0 16-1600,-16 16 671,16 16-1087,-16 0 128,16-16-512,0 31-192,0-15-96,0 0 64,16 0-64,-16 0 32,0-16-32,-16 0-608,16-32 288,0 0-96,0-16 192,0-16-32,-16 0 96,0-32 64,16 16 32,-16-31 0,0 15 0,16-16 0,0 16 0,0 0 128,0 16-64,0 0 32,16 16-32,0-16 32,0 16-64,16 16-32,-16-16 32,16 16-128,0 0 64,0 16-32,0 0 0,0 16 128,-16 16-32,16 16-96,-16 0 32,0 0 32,0 0 0,-16 0-288,0 0 160,-16 0 192,0-16-32,-16 0-64,16 0 0,-16-16 96,0 0-32,16 0 320,0-16-160,16 0 384,0 0-320,-16-16 512,16 32-448,16-16 640,-16 16-544,16-16 224,16 31-384,-16 1 0,16 0-160,0 0-64,0 16 0,16 0-1952,-16 0 1056</inkml:trace>
  <inkml:trace contextRef="#ctx0" brushRef="#br0" timeOffset="316.1864">623 624 9888,'0'0'3648,"0"0"-2816,32 16-256,-16-16 320,0 0-608,16 0-32,-16 0-161,0 0 65,16-16-96,-16 0-96,0 0 0,0 0 224,0 0-96,-32 0 1248,16 0-768,-16 0 960,0 16-864,-16 0 352,16 0-576,-16 32 512,0 0-544,0 0-64,32 16-224,-16 0-96,32 0 0,0 0-1440,16 0 768</inkml:trace>
  <inkml:trace contextRef="#ctx0" brushRef="#br0" timeOffset="832.3167">1119 960 12960,'-16'48'4799,"16"-48"-3711,0 48-320,0-32 128,0 16-640,0-16-32,16 16-128,-16-1-448,16-15 224,-16 0-608,0 0 416,0-16-928,16 0 736,-16 0-704,0-16 705,-16-16 191,16 1 192,0-17 192,-16-16-32,0 0-32,0-16 32,0 16 927,16 0-511,-16 16 544,16 0-576,0 16-32,0 0-224,16 0-96,16 16-32,0 0-192,16 0 96,0 16 32,-16 0 32,16 16-96,-16 16 64,-16 0 96,0 0-32,0 0-96,-16 16 32,-16-16 928,16 16-480,-32-16 768,0 16-704,-16-32-160,0 0-192,16-16-2144,16-16 1088</inkml:trace>
  <inkml:trace contextRef="#ctx0" brushRef="#br0" timeOffset="1116.3461">1534 687 10304,'0'16'3808,"0"-16"-2944,0 32-256,0-16 1215,0 0-1119,0 0 640,0 16-800,0-16 192,0 16-416,0-16 320,0 16-384,0-32 736,0 16-576,0-16 576,0-16-544,0 0-32,16 0-256,-16-16-32,16 0-64,16 0-768,-16 0 416,0 0-2240,16 0 1408,0 16-4639,0 0 3199</inkml:trace>
  <inkml:trace contextRef="#ctx0" brushRef="#br0" timeOffset="1401.0716">1917 607 7456,'0'16'2784,"0"-16"-2176,0 16-160,0-16 2016,16 16-1440,-16-16 160,16 16-736,0-16-289,1 16-95,-1-32 0,0 16-32,0 0 192,0-16-128,-16 16 32,0-16-64,-16 16 864,16-16-512,-32 16 832,16 16-736,-17 0 192,17 0-416,0 16-96,0 0-128,16 16-192,0-16 64,0 0-544,16 0 352,16-16-2848,1 16 1697</inkml:trace>
  <inkml:trace contextRef="#ctx0" brushRef="#br0" timeOffset="1801.1357">2445 512 11552,'-32'0'4288,"32"0"-3361,-48 16-223,32-16 1984,0 16-1600,-16-16 416,0 16-896,16 0-32,-16-16-320,16 16-256,-16 0 0,16 0 0,0 0 0,16-16 64,-16 16-32,16 0-96,0 0 32,16-16-320,0 16 192,0-16-224,16 16 224,-16-16-1056,32 16 672,-16-16-864,16 16 768,-16 0-864,0 0 864,-32 0 320,16 0 224,-16 0 1056,-16 16-512,-16-16 736,0 15-672,0-15-32,0 0-320,0 0-4255,32-16 2239</inkml:trace>
  <inkml:trace contextRef="#ctx0" brushRef="#br0" timeOffset="2448.5325">2604 623 10624,'-16'0'3936,"16"0"-3040,16 0-256,-16 0 543,0 0-767,16 0 192,0 0-352,0 0-32,16 0-128,-16 0-128,0 0 0,16-16-896,-32 16 512,16-16-32,-16 16 256,-16-16 416,16 16-128,-48 0 832,16 0-512,-16 16 384,16 0-480,-16 16-32,16 16-160,0-16-96,32 16 0,0-16-544,0 0 288,32-32-1248,16 0 832,0 0-2111,0-16 1535,0 0-1216,0 16 1440,0-16-64,-16 16 640,0 0 1536,0 0-608,-16 16 1184,-16-16-992,0 16-384,16 0-256,-16 0-1184,0 0 576,0-16-1504,0 0 1152,0 0 256,0 0 416,0-32 1600,0 32-736,-16-32 1280,16 0-1088,0 0 704,16 0-864,-16 0 672,16 16-736,-16-16 575,16 32-671,0-16 512,16 0-576,-16 16-320,16 0-96,16-16 32,-16 16-32,0 16 192,0-16-128,0 32 320,-16-16-224,-32 32 96,16-16-160,-16 32-832,0-16 352,0 0-4831,0 0 2815</inkml:trace>
  <inkml:trace contextRef="#ctx0" brushRef="#br0" timeOffset="2686.7201">3484 128 11968,'0'16'4416,"0"-16"-3425,0 64-287,0-32 960,0 0-1056,0 32 672,0-16-736,0 32 0,0-16-352,-16 16-32,0 0-96,16-16-1600,0 0 832,-17-16-4767,17-17 3007</inkml:trace>
  <inkml:trace contextRef="#ctx0" brushRef="#br0" timeOffset="3068.3613">3243 544 10304,'0'0'3808,"0"0"-2944,16 0-256,0 0 735,0 16-863,32-16-128,-16 16-224,16-16-256,-16 16 64,16 0-608,-16-16 384,0 16 192,-16 0 64,0 0 544,0 0-288,-16 16 416,16 0-384,-16 0-128,16 0-64,-16 0 64,16 0-64,-16-16 32,16-16-32,-16 0-64,16 0 32,0-32-128,0 16 64,-16-16 96,16-16-32,-16 16 128,0-16-96,0 16 1248,-16 16-736,16-16 832,0 32-800,0 0 224,0 0-480,0 32 224,0 0-320,16 0-224,16 16-32,0-16-1120,0 16 576</inkml:trace>
  <inkml:trace contextRef="#ctx0" brushRef="#br0" timeOffset="3333.3211">4075 240 12640,'-33'32'4671,"33"-32"-3615,0 48-320,0-16 1568,0 0-1408,0 16 768,17 0-960,-17 16 96,16 0-480,0 16-192,-16 0-64,16-17-1760,-16 1 928,0-16-3584,0-16 2464</inkml:trace>
  <inkml:trace contextRef="#ctx0" brushRef="#br0" timeOffset="3933.6627">3962 560 10624,'16'16'3936,"-16"-16"-3040,32 16-256,-16 0 63,16-16-511,0 16 64,16 0-160,-16 0-544,16 0 224,-16 0 32,0 0 97,-16 0 222,16 16-63,-32 0 192,16 16-160,-1-32-32,-15 16-32,16-17-1727,-16 1 927,16-16-3360,-16 0 2304,0-16-2624,0 1 2560,-16-33 4448,16 16-1248,-31-32 704,15 16-1216,0 0-384,0 0-256,0 16 928,0 0-576,16 16 1024,0 32-864,16-16-320,0 16-224,0 0-64,16 0-32,15-16-32,-15 16 32,0-16 160,16 16-96,-16 0 608,-16 0-416,16 16 1599,-32 0-1087,16 0-32,0 0-512,0 0-160,0 0-64,0 0 32,0-16-32,16-16 64,-16 0-64,0-16 128,0 16-96,0-32 384,0 0-224,-16-16 864,0 16-608,-16-16 448,16 0-576,-32 32 544,0 0-512,-32 16-64,32 16-192,-32 16-160,32 0 0,0 16-2944,16 0 1632,32-16-5439,16 0 3807</inkml:trace>
  <inkml:trace contextRef="#ctx0" brushRef="#br0" timeOffset="4287.2402">4985 783 11392,'-16'16'4224,"16"-16"-3297,0 32-255,-16-32 832,32 16-960,-32 0-224,16 0-192,-16-16-928,16 16 448,-16-16-1536,16 0 1057,0 0-353,0-16 736,-16 0 256,32-16 128,-16 16 64,0-16 0,0 0 544,16 16-288,0 0 736,0 0-544,0 0 767,0 16-703,16-16 480,0 0-576,16 0 32,-16 16-256,16 0 736,-16 0-512,0 16 736,-16 16-672,0 0 192,0 32-384,-16-16-96,-16 16-128,0-16-1024,16 16 512,-32-16-8831,16 0 5087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36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22174 6150 6240,'-17'0'2304,"17"0"-1792,-16 0-160,16 0 2304,0 0-1536,0 16 736,0-16-1088,0 32 671,16 0-799,-16 16 512,0 0-672,0 32 448,0 16-512,-16-16-96,16 16-192,-16-16-32,16-16-32,-16 0-608,16-16 288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36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21790 5911 9152,'0'0'3360,"0"0"-2592,0 16-224,16-16 1472,0 0-1217,0 17 993,32-17-1024,16 0 448,0 0-704,32 0 288,0 0-480,15 0-96,-15 0-128,32 0-352,-32 0 128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37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22093 6614 10976,'-32'16'4064,"32"-16"-3168,32 17-257,-16-17 2145,16 0-1664,32 0 736,-16 0-1088,16-17-384,0 17-224,16-16-928,0 0 416,0 0-6111,0 0 3551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37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23036 6422 12224,'0'16'4511,"0"-16"-3487,0 48-320,17 0 1536,-17-16-1376,0 16 160,0 16-640,-17 0-320,17-16-64,0 0-576,0-16 320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37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22924 6214 11232,'0'-16'4128,"0"16"-3200,16 0-257,0 0 833,16 0-960,0 0 0,0 0-352,16-16-64,-16 16-64,16 0 96,0 16-96,16-16 32,-16 0-32,0 0-128,0 0 32,0 16-128,-16 0 96,-16 0-448,0-16 256,-16 16 0,0 0 128,-16 0 160,0-16 0,0 16-160,-16 0 64,0 0 256,16 0-128,-16 0 0,16 0-32,0 0-128,16 0 64,0 0 32,0 0 0,16 0 0,0 16 0,16 0-160,0 16 96,0 0-32,0-1 32,0 1-640,0-16 384,-16 16 256,0-16 64,-32 16 1792,0-16-960,-32 0 768,16 0-928,-16 16-512,0-16-128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38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113 128 11552,'-33'0'4288,"33"0"-3361,0 48-223,0-16 2336,0 0-1792,0 16 1280,0 16-1472,-16 16 320,16-16-800,-16 16-192,16-32-224,-16 0-480,16 0 192,0-16-2528,16 0 1472</inkml:trace>
  <inkml:trace contextRef="#ctx0" brushRef="#br0" timeOffset="400.0086">16 32 9152,'-16'-16'3360,"16"16"-2592,16 0-224,-16 0 2239,0 0-1631,0 0 736,16 0-1120,0 0-96,16 0-384,0 0-128,0 0-96,0-16-128,16 32 32,0-16 32,16 0 0,-16 16-96,0 0 64,16 0 32,-16 16 0,0 0-704,-16 16 384,16 0-448,-16 16 448,0 0-128,-16 0 288,16-1-64,-32-15 128,0 0 64,0 0 32,-16 0 2720,0-16-1472,-32 0 2048,16 0-1888,-48-16 544,16 0-1152,-32 0-384,32 0-256,0-16-1408,0 0 672,16 0-6400,16 0 3872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29:35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21533 14932 6144,'-19'0'2272,"19"0"-1760,0 0-160,0 0 1088,0 0-864,0 0 1056,0 0-960,0-19 256,0 19-576,0 0-256,19-19-96,-19-1 288,19 1-192,20 0 128,-20 0-128,0-1 96,20 1-128,-1 19 32,-19-19-32,1 19-64,18 19 32,-38-19 224,19 19-129,-19 1-31,20-1-64,-40 0 512,20 20-288,-19-20 672,0 0-512,0-19 640,-20 19-608,1 1 288,18-20-448,1 0 192,-19 19-256,18-38 64,1 19-160,0-20 0,0 1-64,19 0-128,0 19 32,0-39-32,0 20 0,19 0 256,0 0-96,0-20-384,1 20 160,-1 0 288,0 19-64,0-20-64,1 20-64,-1 0 32,0 20 0,0-1 64,1 0-32,-20 0-96,19 1 32,-38 18 32,19 1 0,-20-20 192,1 0-96,-19 0 192,18 20-192,1-39-96,-19 0-32,18 0 160,1 0-64,0 0-32,0-19 0,19-1 96,0 20-64,-20-19-224,40 0 64,-20 19 192,0-19-64,19-1 64,0 20-32,20-19-64,-20 19 32,19 0-256,1 0 128,-20 0-256,20 0 224,-20 0 32,0 19 96,-19 1 128,0-1-64,-19 0-32,19-19 0,-39 19 448,20 1-256,-19-20 128,-1 0-224,1 0 0,18 0-64,1 0 32,0 0-64,0-20-32,-1 1 32,20 0-128,0 19 64,0-19 32,20-1 0,-1 1 192,0 0-96,0 0-256,1 19 96,18-20 0,-19 1 64,20 19-96,-1 0 64,-18 0 96,-1 0-32,0 19-32,0 1 32,-19-1 96,0 0-64,0 0 32,-19 1-32,0-1 448,0 0-288,-20-19 64,1 0-192,-1 0 0,20 0-32,0 0 32,-1 0-64,1-19-160,0 0 64,19-1-32,0 1 32,0 0 64,19 19 0,0-39 128,1 20-64,-1 0-160,0 19 32,0-19-32,20-1 32,-20 20 64,20 20 0,-20-20-160,0 19 96,0 0 96,1 20 0,-20-20 64,19 0-64,-19 0 64,-19 20-64,19-20 64,-20 0-64,-18-19 64,19 20-64,-20-20 256,20 19-160,-20-38-96,20 19-64,0-20 224,0 1-96,-1 0-256,1 0 96,19-1 64,0 1 32,19 0-224,-19 0 96,20-1 192,-1 1-64,0 0-64,20 19 0,-20-19-32,19 19 0,-18 19 0,18-19 0,1 19-96,-20 0 96,0 1 32,-19-1 32,0 0 0,0 0 0,-38 1 128,18-1-64,-18 0 480,-1 0-320,-18 1 192,18-20-256,1 0 0,-1 0-96,1-20 96,18 20-96,-18-19-96,38 0 0,-19 0 32,-1-1 0,20-18-160,0 19 96,20-1 32,-20 1 32,19 0-96,0 0 64,20-1-192,-1 1 128,1 19-256,-1 0 224,1 0-384,-1 19 288,-19-19 64,20 20 64,-20-1 96,-19 19 0,0-18 64,0-1-32,-19 0 64,0 20-64,-20-20 128,20-19-96,-20 0-32,20 0 0,-19 0-128,18-19 64,-18-1 160,19 1-64,-1 0-32,20 0 0,-19-20-128,19 20 64,0 0 96,0-1-32,0 1-96,19 19 32,1-19-192,18 0 128,1 19 192,-1-20-64,1 20-128,-1 20 32,1-20-96,-1 19 64,-19 0 192,1 0-32,-1 1-32,-19 18 0,-19-19 224,19 1-128,-20-20-96,1 19-64,-19 0 224,18-19-96,-18 0 96,-1 19-96,20-38-64,-19 19 0,18-19-32,1 0 0,0-1-96,19 20 64,-19-19 32,38 0 0,-19 0-96,19 19 64,0-39 32,1 39 0,18-38 0,-19 38 0,20-20-288,-1 1 160,1 19 192,-1-19-32,1 38 64,-20-19-32,1 19 32,-1 1-64,0-1 64,-19 19-64,0-18-32,0 18 32,-19-19-128,19 1 64,-19-1 96,-1 0-32,1-19-96,0 19 32,-20-19 96,39 0-32,-38-19 192,38 19-128,-20-19-32,1 19-32,19-19-128,0-1 64,0 20-128,0-19 96,19 19-32,1-19 32,-1 19 0,0 0 0,0 0 64,20 0 0,-20 0 0,1 19 0,-1-19-96,19 19 64,-38 1 32,20-20 0,-40 19 128,20 0-64,0 0 32,-19 1-32,0-20 96,0 19-96,-20-19-96,20 0 0,-1 0 96,1 0-32,-19 0 64,18 0-64,1-19-32,19-1 32,-19 1-256,19 19 128,0-19 96,19 0 32,-19-1-96,0 1 32,19 19-128,1-19 96,-20 19 96,19-19 0,0 19 128,20 0-96,-20 0-160,0 0 32,1 0 32,-1 19 32,-19 0 64,0 0-32,0 1 64,0-1-64,-19 0 64,-1 0-64,1 1 64,-20-1-64,20-19 192,-19 19-128,-1-19-32,20 0-32,0 0-128,-1 0 64,1-19 32,0 19 0,19 0 0,-19-19 0,19-1 0,0 1 0,19 0-96,-19 19 64,19-19-128,0-1 96,1 1 96,-1 19 0,0-19-96,20 19 32,-39-19 96,38 19-32,-38 0 128,39 19-96,-39-19-160,19 0 32,-19 19 96,19 0 0,-38-19 192,19 20-128,-19-20-320,-1 0 128,1 19 96,0-19 0,0 0 96,-1 0-64,1-19-32,19 19 32,-19-20-32,19 20 0,0-19 128,0 0-64,19 0 128,-19-1-128,19 1-320,-19 0 160,20 0 96,-1-1 0,-19 1 160,19 19-96,-19-19-96,19 19 0,-19 0 160,0 0-64,0 0-160,20 19 32,-20 0 160,0 1-32,-20-20 32,20 19-32,0 0-64,-19 0 32,19 1 32,-19-1-32,0 0-288,19 0 128,-20-19 128,1 20 0,0-20-128,0 0 64,19 0 96,-20 0 0,20-20 128,0 1-96,-19 0-512,19 19 224,19-19 224,-19-1 32,20 1-288,-1 0 160,0 0-64,20-1 96,-20 1 0,19 19 0,1-19-288,-20 19 192,20 19 192,-1 0 0,1-19-288,-1 20 160,-18-1 160,-1 0-32,-19 20 0,0-20 0,0 0 96,-19 0-64,-1 1-320,-18-1 160,-1 0 288,1 20-96,-20-39 128,19 19-128,-18-38 0,18 19-32,-19 0 32,20-20-64,-1 1 128,20 0-96,0 0-160,0-1 32,19 1 32,0 0 32,0 0 192,19-1-96,0 1-608,0 19 288,20-19 224,-1 19 0,20 0 32,-19 0 0,-1 0-128,1 19 64,-1 0 32,1 1 0,-20-1-96,0 19 64,1-18 32,-1 18 0,-38 1 0,19-20 0,-20 0 0,1 20 0,-19-20 192,18-19-96,-18 0-160,-1 0 0,1 0-32,-1 0 32,1-19 128,18-1-32,-18 1-96,19 19 32,19-38-32,-20 38 0,20-39 192,0 20-64,20 0-96,-20 19 0,19-20 32,0 1 0,20 0-160,-1 19 96,1 0-32,-1 0 32,1 0 0,-1 19 0,1 0 192,-20 1-64,0-1-32,1 19 0,-20-18 96,0-1-64,-20 0 32,20 0-32,-19-19-192,0 20 64,-20-20-32,20 19 32,0-38 480,-20 19-224,20-20-512,0 20 160,-1-19 128,1 0 32,19 0-64,0 19 32,0-20 96,0 1-32,19 0 64,1 0-64,-20-1-32,38 1 32,-19 0-192,1 19 96,-1-19-96,20 19 64,-20 19 192,0-19-32,0 19 32,1 0-32,-1 1-128,0-1 32,-38 0 96,19 20-32,0-20-32,-19 0 32,-1 0-128,1 20 64,0-39-32,-20 19 0,20 0 192,-20-19-64,20-19 192,-19 19-160,-1-19-256,20 19 96,0-19 64,-1-1 32,1 1-160,0 0 64,19 0 96,0-20 0,19 20-96,-19 0 32,19-1 96,1 1-32,18 0-96,1 0 32,-1-1-32,1 20 0,-1-19 64,1 19 0,-1 0-96,1 0 64,-20 0 160,0 19-64,1-19 32,-20 20-32,-20-1-64,20 19 32,-19-18 96,0-1-64,-20-19 320,1 19-192,19-19-96,-20 0-64,0-19 320,20 19-192,-19-19 0,38 19-96,-20-20-320,20 20 128,0-19-384,0 19 288,20-19-3328,-1 19 1952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40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368 48 7392,'-16'0'2720,"16"-16"-2080,0 16-224,-16-16 1696,16 16-1248,-16-16 1695,0 16-1471,0 0 672,-16 0-1024,0 16 448,0 16-704,-16 0 512,16 16-544,-16 32 448,16 16-480,16 0 32,0-1-256,16 17-32,16 0-96,32 0-608,0-32 288</inkml:trace>
  <inkml:trace contextRef="#ctx0" brushRef="#br0" timeOffset="431.6112">799 432 9056,'0'-16'3360,"0"16"-2624,16 0-192,-16 0 1184,0 0-1056,0-16 703,16 16-799,-16-16 480,0 16-608,0 0 800,-16 0-672,0 0 192,0 0-448,-16 32 736,16-16-608,-32 16 448,32 16-544,-16-16 128,0 16-320,16-16-64,0 0-64,0 16-128,16-16 64,16 0-1440,0-16 768,16-1-3072,16 1 2112,16-16-4607,0 0 3519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48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96 271 8896,'-16'0'3296,"16"0"-2560,-16 0-224,16 16 1152,0-16-1024,0 32 447,0-16-639,0 32 288,-16 0-416,16 16 256,0-16-320,-16 16-64,0-16-128,16-16 32,0 0-64,0-32-32,0 16 32,-16-32-32,16 0 0,0-16 0,16-16 0,-16-16 0,0 0 0,16 0-96,0 16 64,0 16-32,0 0 0,0 0-160,0 16 128,16 0 96,-16 16 32,0 16-96,16 0 32,-32 0-32,32 16 0,-32 0 256,16 16-96,-16 0-96,0 0-32,0 0 32,0-16 0,0 0 0,16-16 0,-16 0 0,0-16 0,0-16 0,16 16 0,0-48 0,0 16 0,0-16-96,0 0 64,16 16 224,-16-16-96,16 32 896,-16 0-576,16 16 544,-16 16-544,0 16-96,0 0-192,0 16-96,0 16 0,0 0-1664,-16-16 896</inkml:trace>
  <inkml:trace contextRef="#ctx0" brushRef="#br0" timeOffset="215.8386">911 288 12224,'0'0'4511,"0"0"-3487,16 0-320,0 0 896,0 0-1024,16 0 768,-16 0-800,32 0-128,-16 0-256,16 0-128,0 0 0</inkml:trace>
  <inkml:trace contextRef="#ctx0" brushRef="#br0" timeOffset="432.046">991 543 13792,'0'0'5119,"0"0"-3999,48-16-288,-32 0 384,16 16-832,0-16 0,16 16-256,0 0-1792,-16-16 928,16 16-8607,-16 0 5151</inkml:trace>
  <inkml:trace contextRef="#ctx0" brushRef="#br0" timeOffset="685.764">1710 192 13888,'-16'0'5119,"16"0"-3967,-17 32-320,17 0 512,0-16-896,0 16-96,0 16-224,0 0 32,0 16-96,0-16-1088,17 15 576,-1-31-4352,-16 0 2657</inkml:trace>
  <inkml:trace contextRef="#ctx0" brushRef="#br0" timeOffset="985.8409">2077 304 10400,'-48'0'3840,"48"0"-2976,-48 32-256,32-16 1983,16 16-1535,-16 0 416,0 0-864,16 16-384,16-16-128,0 0 32,16-16-64,16 16-224,-16-16 64,16-32-1312,0 16 800,0-32-32,-16 16 384,-16-32-256,0 16 288,-16-16 896,0 16-352,-32 0 384,0 0-416,0 16-352,0 0 0,0 16-1760,0 0 1024</inkml:trace>
  <inkml:trace contextRef="#ctx0" brushRef="#br0" timeOffset="1301.0838">2492 256 10464,'-32'32'3872,"32"-32"-3008,-32 32-224,16-16 1055,16 0-1055,-16 16 448,16 0-640,16 0-128,-16 0-192,16 0-96,16 0 0,0-32 32,0 16-32,16-32-928,0 0 480,-16-16-736,0 0 640,0 0 256,-16-16 192,-32 16 1376,16 0-704,-32-16 256,16 16-512,-32 16-416,32 0 0,-16 16-352,16 16 256</inkml:trace>
  <inkml:trace contextRef="#ctx0" brushRef="#br0" timeOffset="1617.0719">2940 304 12384,'-32'16'4575,"32"-16"-3551,-16 48-288,16-32 672,16 16-928,-16 0 0,16 0-288,0 0-128,0 0-32,16-32-32,0 16 0,0-16-224,16-16 128,-16-16-160,16 0 128,-32-16 224,16 16-64,-32 0 1056,-16 0-576,0-16 544,-16 16-608,0 16-256,0 0-96,0 0-1088,16 16 544</inkml:trace>
  <inkml:trace contextRef="#ctx0" brushRef="#br0" timeOffset="2017.209">3626 16 9888,'0'-16'3648,"0"16"-2816,16 0-256,0 0 1471,-16 16-1247,16 0 384,-16 16-704,16 0-160,-16 0-192,16 16 64,0 0-128,-16-16 32,0 16-32,16 0-64,-16-16 32,0 0-32,16-16 0,-16 0 128,0 0-64,0 0 672,0-16-384,16-32-32,0 16-192,16-16 320,-16 0-224,16-16 320,0 16-320,16 0-192,0-16-32,-16 16-704,16 0 384,-16 0-2976,0 16 1824,-32 16-8383,16 0 5471</inkml:trace>
  <inkml:trace contextRef="#ctx0" brushRef="#br0" timeOffset="2201.4194">3962 240 14048,'0'16'5183,"0"-16"-3999,16 0-352,-16 16 1312,16 0-1344,0 16-64,0 0-448,0 0-192,0 16-64,0-16-320,0 16 160,16-32-2336,0 16 1344</inkml:trace>
  <inkml:trace contextRef="#ctx0" brushRef="#br0" timeOffset="2652.0541">4393 304 12224,'-32'16'4511,"32"-16"-3487,-16 16-320,0 0 1664,16 0-1440,0 16 288,0-16-768,0 16-128,16 0-192,-16-16-32,32 0-32,-16 0-128,0-16 32,16-16-832,0 0 480,-16-16-608,16 16 544,-16-16 96,0 0 224,-16 0 96,0 16 32,-16-32 128,0 32-64,0-16 384,0 16-224,0 0-128,0 16-32,0 16-64,0 0 0,0 0-96,16 16 64,16 0 32,0 0 0,0 16-96,16 0 64,0 16 160,0-16-64,16 32-96,0-16 0,0 0 32,0-16 0,-16 15 256,-16 1-128,0-16 1152,-16 0-704,-32 0 32,0 0-384,-16-16-640,0-16 224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57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32 9568,'0'-16'3520,"-16"16"-2720,16-16-256,-16 16 1567,32 0-1279,-16 16 640,0-16-864,0 32 320,16-16-576,0 32 128,0 0-320,0 32 0,16-16-96,-16 16 32,16-16-64,0-16 192,0 0-128,0-16 32,0-16-64,-16 0 32,0-16-64,0-16 608,0 0-352,-16-32 608,0 16-512,0-32 160,0 0-320,0 16-288,-16 0 32,16 0-416,0 16 224,0 0-2560,0 32 1536</inkml:trace>
  <inkml:trace contextRef="#ctx0" brushRef="#br0" timeOffset="200.3317">591 671 8800,'0'0'3264,"0"0"-2528,0 32-224,0-16 2208,0-16-1601,0 16 97,0 1-736,0-1-384,17 0-96,-17 0 192,0-16-96</inkml:trace>
  <inkml:trace contextRef="#ctx0" brushRef="#br0" timeOffset="348.7451">528 464 9312,'-33'0'3424,"33"0"-2656,0 16-192,0-16 1568,16 0-1281,-16 17 161,17-17-640,-1 0-192,16 0-96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57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4377 13978 13120,'-16'0'4863,"16"0"-3775,0 0-320,0 0 1088,16 0-1184,-16-16 352,16 16-608,16 0 64,-16 0-320,32 0 0,-16 0-96,16-16-896,0 16 448,0 0-5184,0 0 3041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57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4505 14298 13120,'0'16'4863,"0"-16"-3775,16 0-320,0 0 1216,16 0-1248,0 0 64,0 0-480,16 0-1152,-16-16 448,16 16-7743,-16 16 4447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2:08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80 239 6560,'0'0'2432,"0"0"-1888,0 0-160,0 0 1472,0 0-1088,0 0 1408,0 0-1280,0 0 223,0 16-703,0-16 256,-16 16-384,16 0 544,0 0-448,-16 0 288,16 0-384,-16 0 480,16 16-448,-16-16 512,16 16-512,-16 0 160,16-16-320,0 16 128,0 0-160,16-16 64,0 0-96,0-16 0,0 16-32,16-32-64,0 16 32,16-16-128,-16 0 64,0 0-1248,0-16 704,0 0-3424,0 16 2209</inkml:trace>
  <inkml:trace contextRef="#ctx0" brushRef="#br0" timeOffset="200.068">432 223 9472,'-16'16'3520,"16"-16"-2752,0 16-192,-16 0 2271,16-16-1663,-16 32 736,0 0-1152,0 16-96,0 16-384,0 0-128,-16 0-96,16 0-256,16-16 96,-16 0-864,32 0 512</inkml:trace>
  <inkml:trace contextRef="#ctx0" brushRef="#br0" timeOffset="500.5309">591 447 9376,'-32'16'3488,"32"-16"-2720,-16 48-192,0-16 1855,16 0-1439,-16 0 384,16 0-832,0 16-352,0-16-96,16-1-32,0-15-32,0 0 192,16-16-128,0 0-96,16-16-32,0 0-320,-16 1 192,0-33 64,-16 32 64,-16-32 992,0 16-512,-16-16 608,-16 0-608,0 16-160,0 0-192,0 16-1920,16 16 992</inkml:trace>
  <inkml:trace contextRef="#ctx0" brushRef="#br0" timeOffset="1031.3698">1135 287 10816,'-16'16'4000,"16"-16"-3136,-16 16-224,16 0 799,0 0-927,-16-16-288,16 32-160,0-32 64,0 16-64,0 0-96,0-16 0,0 0 160,0 0-64,0 0 32,0 0-32,16-32-128,0 16 32,-16 0 96,16 0-32,0 0-96,0 0 32,0 0 32,-16 16 0,16 0 64,0 0-32,-16 0-32,0 0 32,0 16 32,16-16-32,-16 16 64,16 0-64,-16-16 64,16 16-64,-16-16-96,0 0 32,0 0 96,16-16-32,-16 16 64,16-16-64,0 0-96,0 0 32,0-16 96,16 16-32,-16 0 672,0 16-352,0-16 256,-16 32-352,0-16-288,0 16 0,0 16-64,0-16 32</inkml:trace>
  <inkml:trace contextRef="#ctx0" brushRef="#br0" timeOffset="1315.9657">1902 0 11712,'0'0'4352,"0"0"-3393,-16 16-255,16-16 1568,0 16-1376,-16 16 704,16 0-928,-48 16 96,32 0-448,-32 32-192,16 0-64,-16 15 128,16-15-96,0 0-1376,16-16 704,16 0-2688,0-32 1824,16 0-5951,16 0 4127</inkml:trace>
  <inkml:trace contextRef="#ctx0" brushRef="#br0" timeOffset="1684.6862">2093 431 11040,'-32'0'4096,"32"0"-3168,-32 16-289,16 0 1921,16-16-1536,-32 16 448,16 0-896,0 0-192,0 0-256,0 0-96,0 0 0,0 0-32,16 0 0,0 0 0,0 0 0,0-16-96,16 16 64,0-16 32,16 16 0,0 0-160,0-16 96,0 16-672,16 16 416,16-16-672,-16 0 576,0 0 288,-16 16 96,0-16 1184,-32 0-640,-16 0 1184,0 0-928,-16 16-128,0-16-384,-16 0-1024,0 16 416,0-16-8799,16 16 4991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3:03.268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29633 8898 9792,'0'0'3648,"-16"0"-2848,16 0-224,0 0 1887,0 0-1471,0 0 1344,0 0-1312,16 0 928,-16 0-1120,32 0 832,-16 0-960,0 0 352,16 0-608,0 0-128,0 0-192,0 0-96,0 0 0,0-16-1952,-16 16 1056,0 0-4992,0 0 3232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3:03.668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30192 8706 12544,'0'0'4639,"0"0"-3583,0 16-320,0-16 1792,0 16-1536,0-16 1216,16 16-1280,-16 0 448,16 16-832,16 0 128,-16-16-384,16 16-192,0 0-32,0 0-160,16-16 64,-16 16-1888,16-16 1056,0 0-2528,-16 0 1888,16 0-7775,-16-16 5119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3:03.884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30496 8738 13312,'-31'0'4927,"31"0"-3839,-48 48-320,32-16 1856,-16 0-1600,0 0 576,0 0-960,-16 16 288,16-16-576,0 0-96,16 0-160,-16 0-1408,16 0 704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3:04.315"/>
    </inkml:context>
    <inkml:brush xml:id="br0">
      <inkml:brushProperty name="width" value="0.025" units="cm"/>
      <inkml:brushProperty name="height" value="0.025" units="cm"/>
      <inkml:brushProperty name="color" value="#FF0000"/>
    </inkml:brush>
  </inkml:definitions>
  <inkml:trace contextRef="#ctx0" brushRef="#br0">30161 8388 9632,'-16'0'3584,"16"0"-2784,-32 0-256,32-16 2559,0 16-1823,-16 0 672,16 0-1152,0 0 224,0 0-576,0 0 96,0 0-320,16 0 288,0 0-288,16 0 96,-16-16-192,16 0 0,0 16-64,0-16-64,16 0 32,0 0 160,-16 16-96,0-17 256,0 17-224,-16 17 96,-16-17-128,15 16-128,-15 0 0,16 0-1536,-16 0 864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29:49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38 712 6400,'19'-39'2368,"-19"39"-1856,20 39-128,-20-39 1280,19 19-992,0-19-128,1 0-352,-20 0 64,19 0-160,0 0 256,0 0-224,1 20 256,18-1-256,-38 0 160,39 20-160</inkml:trace>
  <inkml:trace contextRef="#ctx0" brushRef="#br0" timeOffset="217.798">442 20 7872,'-19'-20'2944,"19"20"-2304,0 39-160,0-20 1152,19 0-992,-19 39 928,0 0-897,20 0 929,-1 19-928,-19 19-192,19-19-288,0 0-1920,20-20 960,-20 1-3679,19 0 2495</inkml:trace>
  <inkml:trace contextRef="#ctx0" brushRef="#br0" timeOffset="464.8246">347 482 9984,'-20'0'3680,"20"0"-2848,39 39-256,-20-39 608,0 19-769,20-19-95,-1 19-192,1-38-320,19 19 96,-1-19-2431,1-1 1407</inkml:trace>
  <inkml:trace contextRef="#ctx0" brushRef="#br0" timeOffset="717.655">1078 385 8480,'-77'20'3136,"77"-20"-2432,-77 77-224,38-39 672,20 1-736,-19-1 1536,-1-19-1121,20 1 705,0-1-896,-1 0-160,20-19-288,0 0-64,20 0-64,-1 19 32,0-19-64,20 0-224,-1 0 96,1-19 32,18 19 64,-18 0-288,19 19 160,-20 1-672,1-1 480,-20 0 384,-19 0 0,0 20 448,-19 0-288,-1-1-480,-18 1 160</inkml:trace>
  <inkml:trace contextRef="#ctx0" brushRef="#br0" timeOffset="1449.0191">19 558 8224,'-19'0'3040,"19"0"-2368,0 77-160,0-57 1312,0-1-1088,0 0 288,0 20-640,0-20-289,19 0-95,-19 20 128,0-20-64,0 0 128,20 0-128,-20 1-96,0-1 0,0-19 96,19 0-32,-19 0 64,0 0-64,0-19 480,0-1-288,0 1 480,0 19-416,0-38 224,0 38-288,0-39 128,19 39-192,0-38 288,-19 38-256,0-20 96,20 20-160,-1-19 224,-19 19-224,19 0 160,0 0-160,-19 19 0,20 1-64,-1-1-128,19 0 32,-18 20 32,-1-20 0,0 0-448,20 0 256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41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64 686 9888,'-32'16'3648,"32"-16"-2816,-16 48-256,16-32 959,0 0-959,-16 16 544,16 0-640,0-16-352,0 16-96,16-16-96,-16 0 0,16 0-1504,0-16 865,0-16-2177,0 16 1632,16-32-1760,-16 16 1728,-16-16 2272,16 0-480,-16 0 1920,0 0-1408,0 16 928,0 0-1120,0 0 383,0 16-703,-16 0 224,32 16-448,-16 16 64,0-16-224,16 0 64,0 16-96,0-16-128,0 0 0,0-16 32,16 16 0,0 0-96,-16 0 64,16 0 32,-16 0 0,0-16-160,16 16 96,-16 0-672,0 0 416,0-16 128,0 0 128,-16 0 1472,0-16-768,0 16 1504,0-16-1216,0 0 384,0 16-768,16-32-160,0 16-256,0-16-224,0 0 32,16 0-800,0 16 448,-16 0-2496,0 0 1632</inkml:trace>
  <inkml:trace contextRef="#ctx0" brushRef="#br0" timeOffset="515.8503">911 48 9152,'0'-32'3360,"0"32"-2592,-16 0-224,16 0 2239,0 0-1631,-16-16 928,16 32-1184,-16-16 544,16 0-832,0 0 288,16 16-512,0 16 96,16-16-320,0 16 64,0 16-128,16 0 0,0 0-32,0 32-64,0-1 32,0 17-32,-16 0 0,-16-16 64,-16 0-32,-16 0-288,-16 0 128,-16 15-448,0-15 320</inkml:trace>
  <inkml:trace contextRef="#ctx0" brushRef="#br0" timeOffset="80651.5447">1262 1853 6240,'-16'0'2304,"16"0"-1792,0 0-160,-16 0 1664,16 0-1184,0 16 704,0-16-864,0 0 576,0 16-704,0 0 511,16 0-607,-16 16 544,0 16-576,0 0 288,16 0-416,-16 0 192,17 16-256,-17-1 64,0 17-160,16 16 64,-16 0-96,0 0 448,16 0-320,-32-16 608,16-1-448,-16-15 224,16 0-352,-17 0 128,17 0-224,-16-16 64,0 0-128,0-16 96,16-16-128,-16 0-1216,0-16 608,16-16-3232,0 0 2112</inkml:trace>
  <inkml:trace contextRef="#ctx0" brushRef="#br0" timeOffset="81235.6244">783 2892 7872,'0'0'2944,"0"0"-2304,-16 0-160,16 0 2400,0 0-1664,0 16 1279,0-16-1439,16 0 608,-16 0-960,16 16 384,0-16-608,0 16 224,16-16-416,0 0 128,32 0-256,0 0 0,32 0-96,-16 0 384,16 0-256,0 0 544,-16 0-416,31-16 160,-31 16-320,32 0 224,-32 0-256,32 0-32,-32-16-64,16 16 160,-16 0-96,15-16-32,1 16-32,-16-16-32,0 16 0,-16-16 64,-16 16-32,-16 0-640,0 0 320,-16 16-2272,-16-16 1408,-16 0-8511,-16 0 5343</inkml:trace>
  <inkml:trace contextRef="#ctx0" brushRef="#br0" timeOffset="84383.8174">1087 1582 6144,'-16'16'2272,"0"-16"-1760,16 0-160,-16 0 1376,16 0-1024,0 0 832,0 0-864,-16 0 832,32 0-864,-16 0 959,0 0-927,0 0 384,0 0-608,0 0 0,0-16-256,0 16-96,16 0-64,0-16-32,0 16 0,-16 0 192,16 0-96,0 0 32,-16 0-64,0 16 32,16 0-64,-16 0 128,16-16-96,-16 16-160,16 0 32,0 0 96,16 0 0,-16-16 64,0 16-64,16-16 64,-16 0-64,0-16 256,0 16-160,0-16-96,0 0-64,0 0-32,-16 0 0,0 0 128,15 0-32,-15 0 128,0 0-96,-15 0-160,15 16 32,0 0-192,0 0 160,0 0 32,0 16 64,-16 0 64,32-16-32,-16 16-160,0 0 64,15 16 96,1-16 0,0 16-96,0 0 32,-16 0 32,16 0 0,-16 16 64,0-16-32,-16 0 320,16-16-160,-32 0 800,16-1-544,-31 1 160,15-16-352,0-16-384,0 16 64</inkml:trace>
  <inkml:trace contextRef="#ctx0" brushRef="#br0" timeOffset="84884.1596">1055 1454 6976,'0'0'2592,"0"0"-2016,0 0-160,0 0 1728,0 0-1248,-16 0 1120,32 0-1153,-16 0 225,0 16-608,0-32 128,16 16-352,0 0 544,0-16-416,0 0 224,16 16-352,-16-32 0,0 16-160,16-16-64,-16 0 0,16 0-32,0 0 0,-16 0 64,16 0-32,-16 0 416,15 16-256,-15 16 480,-16 0-384,0 16 160,16 16-288,-16 16 0,0-16-96,0 16 32,0-16-64,16 0-1696,0-16 896</inkml:trace>
  <inkml:trace contextRef="#ctx0" brushRef="#br0" timeOffset="85322.1244">768 1645 7232,'0'0'2656,"0"0"-2048,0-16-192,0 16 1824,0 0-1312,0 0 1408,0 0-1345,0 16 321,0-16-768,0 16 320,0 16-512,0-16 32,0 16-224,0 0-32,0 0-64,0 16-544,0-16 256,-17-16-3424,17 0 2017,0 0-5825,0-16 4192</inkml:trace>
  <inkml:trace contextRef="#ctx0" brushRef="#br0" timeOffset="85501.6471">671 1645 8800,'0'0'3264,"0"0"-2528,16 0-224,-16 17 800,16-17-832,0 0-192,16 16-192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1:14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4185 3307 6976,'-16'0'2592,"16"0"-2016,-15 0-160,15 0 1088,0 0-896,-16 0 896,0 16-864,0-16 640,16 0-737,-32 16 801,16-16-768,0 0 416,-16 16-576,0-16 192,16 16-352,-32-16 288,32 0-320,-16 0 160,0 0-224,0-16 128,0 16-160,-16-16 0,16 16-64,-16 0 160,16 0-128,-16 0 96,32 0-96,-32 0 96,32 0-128,-16-16-32,16 32 0,-16-16 32,16 0-32,-16 0-96,17 0 32,-17-16 160,0 16-64,0 0-32,16 0 0,0 0-32,-16 0 0,16-16 0,-16 16 0,16 0-96,0 0 64,-16-16 32,16 16 0,0 0-96,0 0 64,0-16 32,0 16 0,0 0 64,0 0-32,0-16-96,16 16 32,0 0 32,0 0 0,0-16-96,0 16 64,16 0 96,0-16-32,0 16-160,0-16 64,0 0-192,16 16 160,-16-16-448,16 16 288,-16-16-224,16 16 288,-16-16-64,0 16 160,0 0 64,-16 0 32,0 0 128,0 0-64,-16 16-224,0-16 64,-16 16 96,16-16 32,-16 16-32,0 0 32,-16 0 32,16 0-32,-16 0 64,16 16-64,-16 0-32,32 0 32,0-16-128,0 16 64,0 0 32,16 0 0,16-16-96,16 16 64,0-16 160,16 0-64,32-16 32,-16 16-32</inkml:trace>
  <inkml:trace contextRef="#ctx0" brushRef="#br0" timeOffset="-2267.6326">3434 2571 7136,'-16'0'2656,"16"0"-2080,-16 16-160,16-16 992,-16 16-864,0 16 704,16-16-736,-16 32 512,16-16-576,0 16 447,0 0-479,0-16-160,16 16-160,0-16-160,0-1 32,16-31 224,0 16-96,-16-32 96,16 0-96,0-15 160,-16-1-160,0-16-160,0 0 0,0-16 160,-16 16-32,-16 0 544,16 16-352,-16 0 128,16 16-256,-16 0-192,16 0 0,-16 16 320,32 16-160,-16 0 128,16 0-128,16 32-64,-16-16 0,16 32-32,16-16 0</inkml:trace>
  <inkml:trace contextRef="#ctx0" brushRef="#br0" timeOffset="-1635.858">3290 2412 5888,'16'0'2176,"-16"0"-1664,-32 0-160,32 0 1824,0 0-1248,0 0 832,0 0-1024,0 0 352,0 16-608,16-16 223,-16 0-415,16 0 256,16 16-288,-16-16 0,0 0-160,16 0-64,0 0 0,16-16-32,-16 16 0,16-16 256,-16 16-128,0-16 448,-16 0-320,0 16 864,-16-16-640,0 0 448,-16 16-576,0 0 192,0-16-320,-16 16-224,16-16 0,0 16-512,0 0 288,16 0-4544,16 0 2593</inkml:trace>
  <inkml:trace contextRef="#ctx0" brushRef="#br0" timeOffset="-3483.9044">3482 144 5152,'-16'0'1888,"16"0"-1440,-32 16-160,32-16 1056,0 0-800,-16 16 640,16-16-704,0 0 864,0 0-736,-16 0 960,16 16-896,0-16 447,0 0-639,16 0 352,-16 0-480,16 0 384,16 16-416,0-32 64,16 16-256,-16 0 224,16 0-224,0-16 320,0 16-256,0 0 608,0-16-448,-16 16 32,0-16-224,0 16 32,0-16-96,-32 0 352,16 0-224,-16 0 320,16 16-320,-32-32-128,16 32-32,-16-32-416,16 16 192</inkml:trace>
  <inkml:trace contextRef="#ctx0" brushRef="#br0" timeOffset="-21166.363">0 2141 4640,'16'16'1728,"-16"0"-1344,16-16-96,-16 0 960,16 0-736,16 0 64,-16 0-352,16 0 160,0 0-256,16 0 256,-16 0-256,16-16 160,16 0-160,-1 0 288,1 0-224,16-16 320,-16 16-288,32-16 160,-16 16-224,16 0 0,0 16-96,-1-16-128,-31 0 32,32 16-32,-16-16 0,32 0 128,-16 16-32,0-16 128,-17 16-96,33-16-96,-32 16 0,48-16 96,-32 16-32,16 0-32,-16 0 32,-1 0 32,1 0-32,0-16 64,-16 16-64,32 0-160,-16 0 64,0 0 160,-1 16-32,1-16 32,-16 0-32,16 0-128,-16 0 32,16 0 32,0 0 0,-1 0 0,-15 16 0,16-16-96,0 0 64,0 0 448,-16 0-224,16 0 0,-1 0-128,1 0-128,-16 0 32,16 0 32,-16 0 0,16 0 416,0 0-224,-1-16 192,1 32-224,-16-16 416,0 0-320,0 0-192,-16 0-64,32 0 128,-16 0-65,-1 0-31,1 0 0,16 0 32,-16 0-32,0 0 416,0 0-256,0-16 352,-16 16-320,31 0-32,-31 0-128,32 0 32,-32 16-64,16-16 64,-16 0-64,16 0-96,0 0 32,16-16 96,-17 16-32,17 0-32,-16 0 32,16-16 576,-16 16-320,0 0 192,0 0-320,0-16 224,-1 32-256,17-16 96,-16 0-128,16-16-64,-16 16 0,-16 0-32,0 0 0,0 0 64,-16 0-32,-17 0-640,1 0 320,-16 0-4127,-16 0 2463</inkml:trace>
  <inkml:trace contextRef="#ctx0" brushRef="#br0" timeOffset="-19916.373">991 1358 5216,'-16'0'1952,"16"16"-1536,-32 0-96,16-16 1248,16 16-928,-16 0 928,0 16-896,0 0 352,0 0-576,-16 0-192,16 16-160,0 0 192,0 0-160,16 0-32,0-16-64,16 0 32,0 0-32,32-16 480,-16 0-288,32-16-32,-16 0-96,16-16-96,-16-16 32,0-16 160,-16 0-96,0-16 1247,0 16-767,-32-32 1312,0 32-1056,-16 0 576,-16 16-832,0 0-288,-16 16-192,0 0-256,0 16 96,16 16-2080,0 0 1184</inkml:trace>
  <inkml:trace contextRef="#ctx0" brushRef="#br0" timeOffset="-19480.8164">1694 1422 7968,'-32'16'2944,"32"-16"-2272,-48 48-192,32-32 1344,16 16-1088,-32-16 768,32 16-865,-16 16 481,0-16-640,16 16-192,16-16-160,0 0-128,16 0 32,16 0 96,16-16-64,0 0 128,0-16-128,-16-16-224,16 0 64,-16-32-32,-16 16 64,-16-16 1120,0 0-576,-32-16 1120,0 16-896,-16-16-320,-16 32-256,-16-16-288,0 16 96,16 16-3424,0 16 1920</inkml:trace>
  <inkml:trace contextRef="#ctx0" brushRef="#br0" timeOffset="-17732.4351">655 1390 7296,'-16'0'2720,"16"0"-2112,0 0-192,0 0 1408,0 0-1088,0 0 704,0 0-864,0 0 255,16-16-479,0 16 288,0 0-352,0-16 352,16 16-384,16 0 288,0 0-288,16 0 128,0 0-224,16 0 0,-16 0-96,15 0-64,-15 0 32,16 0 96,0 0-64,16 0-96,-32 0 0,16 0 160,0 0-64,-16 0 32,-16 0-32,15 0 32,-31 0-64,16 0 64,0 16-64,-16-16-32,0 0 32,0 0-32,0 0 0,0 0 352,0 0-192,-32 0 192,16 0-192,0 0 0,-16 0-96,16-16 96,-16 16-96,16 0-96,-16 0 0,0-16 32,0 16 0,0-16 128,16 0-64,-16-16 128,0 16-128,16-16 128,-16 16-128,0-32-96,0 16 0,16-16 32,-16 16 0,16-31 64,-16 31-32,0-32 192,0 16-128,0 0 448,0 16-288,0-16 32,0 16-192,-16 0-64,16 16 0,0-16-32,0 0 0,0 16 128,0 0-64,0 0-160,0 16 32,0-16 32,0 16 32,-16 0 0,16 0 0,0 0 0,-16 0 0,0 0 64,16 0-32,-16 0-96,0 0 32,-16-16 96,16 32-32,-16-16-32,16 0 32,-16 0 96,0 0-64,-16 0 32,16 0-32,-16 0 96,16 0-96,-31 0 32,31 0-32,-48 0-64,32 0 32,-16 0 32,0 0-32,0 0-96,16 16 32,-16-16 32,0 0 0,16 0 192,0 0-96,0-16-32,0 16-32,1 0-256,-1 0 128,0-16 32,16 16 64,-16 0-160,0 0 96,0 0 256,16 16-128,0-16-224,0 0 96,0 0 224,0 0-96,16 0-64,0 0-32,-16 0 32,16 16 0,0-16-96,0 0 64,0 0 32,0 16 0,0-16 0,0 0 0,0 0 0,0 0 0,0 0 0,16 0 0,-16 0-96,16 0 64,0 0 32,0 0 0,0 16-96,0-16 64,0 0-32,0 16 0,0-16 192,0 0-64,16 16-32,-16 0 0,16 16-192,0-16 96,-16 16-32,16 16 32,-16 0 64,16 16 0,-16-16 0,0 16 0,0 0-96,16-17 64,-16 1 96,0 0-32,0 0 128,0-16-96,0 0-2080,16 0 1120,0-16-10015,0 0 6015</inkml:trace>
  <inkml:trace contextRef="#ctx0" brushRef="#br0" timeOffset="-9408.5941">160 2045 3232,'-16'-16'1184,"16"16"-896,0 0-96,0-16-32,0 16-128,16-16 64,-16 16-64,16-16-32,0 16 32,-16-16-32,16 16 0,-16 16 352,0-16-192,0 16 192,16-16-192,-16 16-64,16 0-64,-16-16-32,16 0 0,0 0 0,-16 0 0,16-16-160,0 16 96,-16 0 96,16 0 0,-16 0-32,16 0 32,0-16-32,0 16 0,0-16 0,0 0 0,-16 16 352,16 0-192,0 0 480,0 16-352,-16-16-64,16 32-128,-16-16-96,16 0 32,0-16-128,0 16 64,0-16-192,-16 0 128,16 0 96,0-16 32,-16 16 128,16 0-96,0-16-160,-16 0 32,16 16 32,-16-16 32,16 16-96,0 0 64,-16 0 160,0 0-64,0 16-32,0 0 0,0 0-32,0-16 0,16 16 64,-16-16-32,16 0 64,-16-16-64,15 16-160,1-16 64,0 0-32,0 0 32,0 0 128,0 16-32,-16-16-96,16 0 32,0 16 32,0 0 0,-16-16 0,16 16 0,0 0 0,0 16 0,0-16 0,0 0 0,-16 0-160,16 16 96,0-16 96,0 0 0,-16 0 64,16 0-64,0-16-32,0 16 32,0 0-192,0 0 96,16-16-96,-16 16 64,0-16-64,16 16 64,-16-16 128,0 0 0,0 16-96,0 0 32,0 0 448,-16 0-224,16 16 64,-16 0-160,16-16 0,0 16-32,-16-16-192,16 16 64,0-16 96,0 0 0,0 0-160,-16 0 64,15-16 96,1 16 0,-16 0-32,16 0 32,0-16-128,0 16 64,0-16 96,0 0-32,0 16-224,0 0 96,0 0 96,0 0 32,0 16 64,-16 0-64,16-16-32,-16 0 32,16 0 32,0 0-32,0 0-224,0 0 96,16-16-32,-16 16 64,0-16-96,16 16 96,-16-16-32,0 16 32,0 0 128,0 0-32,0-16-160,0 16 64,0 0 96,0 0 0,0 0 128,0 0-96,-16 0-160,16 16 32,0-16 448,-16 16-192,0 0-96,0 0-32,16 0 0,0 0-32,-16-16-384,16 0 224,0 0-64,15-16 128,-15 16 128,0-16-32,0 0-32,0 0 32,0 16 32,0 0-32,0 0 64,0 0-64,0-16-32,0 32 32,0-16-32,0 0 0,0 0-352,0 0 192,16 0-32,-16 0 128,0 0 0,0 0 0,0 0 192,0 0-64,0 0-160,16-16 32,-16 16-96,0-16 64,0 16 128,16 0 0,-16-16-96,16 16 32,-16-16-32,0 16 0,0 0 128,0 0-32,0 0 64,0 16-64,-16 0 64,15-16-64,1 16 64,0 0-64,0 0 64,-16 0-64,16-16-224,0 0 96,0 0-448,16 0 288,-16-16 192,0 0 64,0 16 0,0-16 32,-16 16 384,16-16-224,0 16 768,-16 0-544,0 0-256,16 16-128,-16-16 32,16 0-32,-16 16-32,16-16 32,-16 0-128,0 16 64,16-16 96,-16 16-32,0-16-96,16 0 32,0-16-736,0 16 384,16-16-160,-16 16 320,16-16-32,0 0 160,-16 16 480,0 0-192,0-16 480,16 16-384,-32 0-192,16 0-96,0 16 0,0-16 0,0 0 0,0 0 0,0 16 0,-16-16 0,31 0-800,-15 0 448,0-16 0,0 16 224,0 0 160,16-16 0,-16 0-96,0 0 32,0 0-32,0 0 0,0 16 896,0-16-448,0 16 256,0 16-352,-16-16 512,16 16-416,-16 0 224,0 0-352,0 0-224,0 0-32,16-16 0,-16 0 0,16 0-448,16 0 256,0-16-896,0 0 608,0-16 0,-16 16 288,16 0 192,0 0 32,0 16 256,0-16-160,-16 16 864,0 0-544,-16 16 160,16-16-352,0 16-256,-16 0 0,15-16-64,1 16 0,0-16-640,0 0 384,0 0-96,0 0 256,16-16-32,-16 16 96,0-16-160,16 16 160,-16-16-320,0 0 256,0 16-96,0 0 160,0 0 768,-16 16-352,0 0 576,16 16-512,-16-16-64,0 0-192,0 0-32,0 0-32,16 0-672,-16-16 320,16 0-1728,0 0 1120,16-16-352,-16 16 704,0-16 352,16 0 128,0 0 128,0 16-32,-16-16-96,16 0 32,0 16 736,-16-16-384,0 16 704,0 16-576,0-16 0,-16 16-288,15 0-32,-15-16-64,16 16-64,0-16 32,0 0-320,0 0 160,16 0-864,-16 0 544,0-16-96,16 16 352,0-16 96,-16 16 96,16-16 0,-16 0 0,0 0 352,16 16-192,-16 0 544,0 0-384,-16 16 352,16-16-384,-16 16 64,0 0-224,0 0 64,16 0-96,0-16-128,-16 0 0,32 0-896,-16 0 512,16-16-192,-16 0 384,16 16 128,0-16 64,-16 0 32,16 16 0,-1-16 192,1 16-96,0-16 256,-16 16-224,0 16 736,0 0-480,0 0-96,-16 0-192,0 0 128,16 0-128,-16 0-32,16 0-32,0-16-384,0 16 192,0-16-736,16 0 512,-16-16 128,0 16 128,0 0 64,16-16 0,-16 0 64,0 0 0,16 0-96,-16 0 64,0 0 864,16 16-448,-16 0 896,-16 16-704,16 0 128,-16 0-416,0 0-32,0 0-160,0 0-480,16 0 192,0-16-1120,16 0 736,-16 0-320,0 0 544,16-16 64,-16 16 160,15 0 160,-15-16 0,16 0-96,16 16 32,-16-16 160,0 16-64,-16-16 256,16 16-192,-16 0 608,0 0-448,0 16 384,0 0-384,-16-16-96,16 16-96,-16 0 0,16-16-64,0 0-160,0 0 64,0-16-320,0 16 224,0-16 64,0 16 64,0-16 32,16 16 0,-16-16 64,0 16-32,0 0-160,0 0 64,0 0 96,0 0 0,-16 16-96,16 0 32,-16-16 160,0 16-64,16 0-96,-16-16 0,16 0 160,0 0-64,-1 0-96,1 0 0,0 0-32,0 0 0,16-16-448,-16 16 288,16 0 224,-16-16 32,16 0 0,0 16 0,0-16-32,-16 16 0,16 0 896,-16 0-480,-16 0 480,16 16-544,-16-16-160,16 16-128,0 0 64,-16-16-64,16 0-736,0 16 384,0-32-544,16 16 480,-16-16 96,0 16 160,0-16 96,16 0 0,-16 0 64,16 16-32,-16-16 128,16 16-96,-16-16 192,-1 16-160,1 0-32,0 16-32,0-16-192,0 16 96,-16-16 256,0 16-128,16 0-64,-16-16-32,0 0 32,16 16 0,0-16 0,0 0 0,0 0 0,0-16 0,0 16 0,0 0 0,16-16 64,-16 16-32,0 0-224,0 0 96,16 0-1568,-16 0 896,16-16-32,0 16 512,-16 0 960,0 0-352,0 16 1152,-16 0-832,0 0-64,0 16-384,0-16-128,16 0-32,-16 0-3008,16 0 1632</inkml:trace>
  <inkml:trace contextRef="#ctx0" brushRef="#br0" timeOffset="-9141.3148">7716 1806 3712,'16'-16'1408,"-16"16"-1120,32-17-64,-16 17-32,0 0-160,16-16-96,-16 16 32,0 0-608,16 0 352,0 0 96,-16 0 160,0 0 32,0 0 0,0 0 416,0 16-224,0-16-160,0 0-32,0 17 0,0-17 0,0 0 0,0 0 0,0 0 0,0 16 0,0-16 128,16 0-64,-16-16 32,0 16-32,0 0 512,0 0-320,0 0 608,0 16-480,0-16-128,0 16-160</inkml:trace>
  <inkml:trace contextRef="#ctx0" brushRef="#br0" timeOffset="-4754.367">3195 927 5408,'-16'0'1984,"16"0"-1536,16 0-128,0 0 1664,-16 0-1152,0 0 1856,0 0-1536,16 0 831,-16 0-1119,0 0 0,16 16-512,-16-16 64,16 0-256,0 0 0,16 0-96,-16 0 288,16 0-160,0 0 160,-16 0-192,16 0 64,0 0-128,0 0-64,15 0 0,1-16 32,-16 16-32,16 0-32,0 0 32,-16 0-32,16 0 0,0 0 192,-16 0-96,0 0 192,0 0-192,0 0-256,0-16 96,0 16 160,0 0-64,-16-16 160,16 16-128,0 0-160,-1 0 32,-15-16 96,16 16 0,0 0-96,0 0 32,-16 0 96,16 0-32,0 0-96,-16 0 32,0 0 96,16 0-32,-16 0-32,0 0 32,0-16 32,0 16-32,-16 0-32,16-16 32,-16 0 160,0 16-96,-16-32 320,0 32-224,0-32 512,-16 16-384,0 0 0,0 0-192,-16 0 192,16 0-192,0 0-32,0 16-64,16-16-128,-16 16 64,17 0-32,15 0 0,-16 0 0,16 0 0,0 16 64,16-16 0,-1 0 0,1 16 0,16-16 0,0 16 0,16 0-160,0 0 96,0 16 160,0-16-32,0 32-160,0-16 32,-16 16 32,0 0 32,-16 0 64,0-16-32,-16 16 64,0 0-64,0-16 320,-16 16-160,0-16-96,0 0-64</inkml:trace>
  <inkml:trace contextRef="#ctx0" brushRef="#br0" timeOffset="-3952.99">3499 448 7232,'0'0'2656,"0"0"-2048,0-16-192,-16 16 1280,32 0-1024,-16 0 864,0-16-896,0 16 863,0 0-863,0 0 384,0 0-576,0 0 0,0 16-256,16 0 256,16 0-256,-16 16-96,16 0-64,16 16-32,-16-16 0,16 0 128,-16 16-64,0-32 32,0 15-32,0-31 96,-16 0-96,0-15 544,0-1-352,0-16 480,-16 0-448,16-16-128,0 0-96,-16 16-160,16 0 64,0-16-256,-16 32 160,16-16-2080,-16 16 1248</inkml:trace>
  <inkml:trace contextRef="#ctx0" brushRef="#br0" timeOffset="44816.1503">4090 592 5824,'0'0'2144,"17"0"-1664,-17 0-128,0 16 2048,0-16-1376,-17 0 1152,17 0-1280,0 16 575,0-16-831,0 16 256,0 0-512,-16 0 96,16 0-320,0 16 0,0 0-96,-16-16-128,16 16 32,0-16-736,0-16 384,16 16-1855,-16-16 1247</inkml:trace>
  <inkml:trace contextRef="#ctx0" brushRef="#br0" timeOffset="45000.9858">4090 433 9632,'0'0'3584,"0"0"-2784,32-16-256,-32 16-128,32 0-352,-16 0-3904,16 0 2112</inkml:trace>
  <inkml:trace contextRef="#ctx0" brushRef="#br0" timeOffset="46170.2512">8227 320 7712,'-16'-16'2880,"16"0"-2240,0 16-192,0 0 2432,16 0-1664,-16 16 447,0 0-1023,0 0 256,16 16-544,-16 0 256,16 16-352,-16 0-288,16 0 0,0 0 128,-16 16-32,16-16 128,-16 0-128,16 0-224,-16-16 64,16-16 448,-16 0-160,16-32 608,0 16-416,0-32 768,0-16-640,0 0 320,16 16-480,-16-32 448,0 16-480,-16 0-192,16 0-128,-16 0 192,0 0-96,0 16-2368,0 0 1248,0 16-7647,0 0 4831</inkml:trace>
  <inkml:trace contextRef="#ctx0" brushRef="#br0" timeOffset="46534.5899">8771 703 7872,'0'-16'2944,"0"16"-2304,0-16-160,0 0 2400,0 0-1664,0 0 1151,0 16-1407,-16-16 480,16 0-864,-16 16 256,16-16-480,-32 16 160,32 16-288,-16 0 0,0 0-128,-1 16 0,17 0-32,-16 32 32,16-16-64,0 16-32,16 0 32,1-16-192,-1-16 96,0 16-1856,0-16 1024,0-16-2304,0 0 1825,0 0-5185,-16-16 3648</inkml:trace>
  <inkml:trace contextRef="#ctx0" brushRef="#br0" timeOffset="46702.049">8563 863 11648,'16'17'4288,"-16"-17"-3329,48 0-255,-32-17-256,16 17-384</inkml:trace>
  <inkml:trace contextRef="#ctx0" brushRef="#br0" timeOffset="46885.8958">9042 415 11648,'-16'17'4288,"16"-17"-3329,0 0-255,0 16 1984,0-16-1600,16 0 992,0 16-1216,0-16 64,0 16-544,16-16-96,16 0-160,-16 0-512,16 0 192</inkml:trace>
  <inkml:trace contextRef="#ctx0" brushRef="#br0" timeOffset="47070.0636">9026 575 10720,'-32'16'3968,"32"-16"-3072,0 17-288,16-17 1023,0 0-1023,16 0 256,0 0-512,16 0-928,0 0 320</inkml:trace>
  <inkml:trace contextRef="#ctx0" brushRef="#br0" timeOffset="47369.7393">9569 560 13472,'-32'16'4991,"32"-16"-3903,-16 32-288,0-32 768,16 32-1024,0-16-64,0 0-320,16 16-192,0-16 0,16-16 160,-16 0-64,16-16-448,16 0 192,-16 0 96,0 0 64,0-32 32,0 32 0,-16-16 352,0 0-192,-32 0 1344,-16 16-832,0-16 896,0 0-896,-16 16-288,0 0-224,-16 0-1568,16 32 800,-16 0-8736,16 16 5153</inkml:trace>
  <inkml:trace contextRef="#ctx0" brushRef="#br0" timeOffset="62266.403">2285 2045 3904,'0'-16'1440,"0"16"-1120,0 0-96,0 0 960,0 0-704,0 0 576,0 0-608,0 0 672,0 0-640,0 0 608,0 0-608,-16 0 736,16 0-704,-16 16 64,0-16-384,0 16 384,0-16-320,0 16 576,-16 0-449,16 0 417,-16 16-448,0 0 256,16-16-352,-32 16 0,16 0-160,0 16-128,0-16 0,16 0 96,-16 0-32,0 0 64,16-16-64,0 16-96,0-16 32,-16 16-2368,16-16 1313,0-16-6753,0 16 4352</inkml:trace>
  <inkml:trace contextRef="#ctx0" brushRef="#br0" timeOffset="62767.1335">2317 1885 7552,'-16'0'2816,"16"0"-2208,-16 0-160,0 16 1312,16-16-1056,-16 16 640,0-16-800,-16 16 287,16-16-511,-16 16 256,0 0-320,16 0 0,-16 0-160,16-16 0,-16 16-32,16 0-128,0 0 32,0-16 32,16 16 0,0-16 0,0 0 0,0 0-96,16 0 64,0-16-32,0 0 0,16 0-96,-16 16 96,16-16-32,0 16 32,16 0 192,-16 16-64,0 0 480,0 16-320,-16 0-32,0 0-96,-16 16-160,16-16 32</inkml:trace>
  <inkml:trace contextRef="#ctx0" brushRef="#br0" timeOffset="63730.2665">240 3260 5472,'0'16'2016,"0"-32"-1536,16 32-160,-16-32 896,16 16-736,0 0 352,0-16-480,16 0 288,0 0-352,-16-32 128,16 16-256,-16-16-128,16 16-64,0-32 96,-16 16-32,0 0-288,16 0 128,-32 0-512,16 16 352,0 0 288,-16 0 0,0 16 800,0 16-416,0 16 512,-16 0-480,0 16-96,16 0-192,-16 16-96,0-16 0,16 0-128,0 0 64,-16 0 224,32 0-96,-16-16-32,0 0-32,16-16-32,-16 0 0,16-16 0,0-16 0,0 0-352,0-16 192,0 0 64,0 16 64,0-16 96,0 16-32,-16 16 1120,0 16-640,0 0 479,0 16-543,0 16 0,0 16-256,0-16-96,0 16-64,0-16-480,0 16 256,0-16-3647,0 0 2111</inkml:trace>
  <inkml:trace contextRef="#ctx0" brushRef="#br0" timeOffset="64084.0426">783 3003 7296,'0'16'2720,"0"-16"-2112,0 32-192,0-32 1056,0 32-896,0-32 192,0 32-448,0-16-224,0 0-32,0 0 0,0 0-32,0-16 832,0 16-480,0-16 192,0 0-321,0 0 385,0 16-352,0-32 352,16 16-352,0-16 0,0 0-192,0 0 96,0-16-128,0 0-96,16 16 0,-16 0-832,0 0 480,0 0-2943,-16 0 1855</inkml:trace>
  <inkml:trace contextRef="#ctx0" brushRef="#br0" timeOffset="64267.9091">879 3147 11136,'16'16'4128,"-16"-16"-3200,16 16-289,-16 0 641,16-16-832,-16 16-32,16 0-256,0-16 96,0 16-160,0-16-1920,-16 17 960,16-17-8031,0 0 4927</inkml:trace>
  <inkml:trace contextRef="#ctx0" brushRef="#br0" timeOffset="64483.5232">1118 2861 12288,'16'0'4575,"-16"0"-3583,16 16-256,-16-16 928,16 0-1056,0 0 128,0 0-448,0 0-288,0-16 0,0-1-2336,16 1 1280,-16 16-5855,0-16 3871</inkml:trace>
  <inkml:trace contextRef="#ctx0" brushRef="#br0" timeOffset="64699.6213">1150 3003 10208,'0'0'3776,"0"0"-2912,16 17-256,0-17 927,0 16-959,0-32-96,0 16-288,17 0-1056,-17-17 448</inkml:trace>
  <inkml:trace contextRef="#ctx0" brushRef="#br0" timeOffset="64952.4956">1438 2892 11040,'-32'32'4096,"32"-32"-3168,-16 32-289,16-16 577,0 0-800,0 0 256,0 0-384,16 0-32,0 0-160,0 0 96,0-16-128,16 0 32,0 0-32,0-16-768,0 0 416,-16 0-256,0-16 320,-16 0 736,16 0-256,-32 0 928,0 0-704,-16 0 0,16 16-288,0 16-256,-16 16 0</inkml:trace>
  <inkml:trace contextRef="#ctx0" brushRef="#br0" timeOffset="65168.605">1790 3019 13056,'-17'17'4831,"17"-17"-3775,0 16-256,0-16 1088,0 0-1184,0 0-288,0 0-256,0 0-736,0 0 320</inkml:trace>
  <inkml:trace contextRef="#ctx0" brushRef="#br0" timeOffset="65567.4619">1933 2700 11136,'0'16'4128,"0"-16"-3200,-16 16-289,0 16 1153,16-32-1120,0 32 704,0 0-800,0 16 480,-16-16-608,16 16-256,16-16-96,-16 0-96,0 0 0,16 0 64,0-32-32,16 16-576,0-16 288,-16-16-448,0 16 384,16-16 160,-16 0 128,-16 0 576,0 0-288,-16 0 1248,16 16-864,-32 0 32,32 0-448,-32 0-992,32 0 416,-32 16-7487,32-16 4319</inkml:trace>
  <inkml:trace contextRef="#ctx0" brushRef="#br0" timeOffset="165141.7418">9042 2764 7456,'-16'0'2784,"16"0"-2176,0 16-160,-16 0 1952,32 16-1408,-32 0 927,16 16-1119,0 16 128,0 0-544,-16 16 128,16 0-288,-16-1 0,16 1-128,-16 0-64,16-32 0,0 0 32,0-16-32,0-32 64,0 0-64,0-32 128,0-16-96,0-16-96,0 0 0,0-47-32,0 15 0,0-32-160,0 32 128,16 0 32,-16 32 64,16 0 544,-16 32-288,16 0 384,0 32-352,0 0 192,16 32-256,0 32-64,0 0-96,16 16 32,0 0-64,0 16-2048,0-32 1088</inkml:trace>
  <inkml:trace contextRef="#ctx0" brushRef="#br0" timeOffset="165372.6524">9681 2460 10816,'-16'0'4000,"16"0"-3136,-16 16-224,16-16 1791,0 16-1471,0 16 512,0 16-864,-16 32 128,16 0-416,-16 32-192,0-1-64,0 1 0,0-16-32,16 0-1856,0-16 992,0-16-4031,0 0 2719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00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12876 10975 10048,'-16'0'3712,"16"0"-2880,0 0-224,0 0 1855,16 16-1471,-16-16 160,16 16-704,0 0-64,0 0-256,16-16-192,-16 0 0,32 0 256,-16 0-128,16-16 128,-16 0-96,0 0-352,-16 0 160,0 0 96,-16-16 0,-16 16-128,16 0 64,-32-16 448,0 32-192,-16 0 352,16 16-320,0 0 160,0 16-224,-16 16 128,32-16-160,-16 16 0,32 0-64,0 0-320,0 0 128,32-16-2336,0 0 1344,32-16-4191,-16-16 2975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00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80 623 7872,'-32'0'2944,"32"0"-2304,-16 32-160,0-16 2112,16-16-1504,0 16 767,-16 16-1087,16-16-96,0 16-384,0 0-64,16-16-128,-16 16-64,16-16 0,16-16-1376,-16 16 736,16-32-735,0 0 767,0 0 160,0 0 256,-16 16 544,0 0-192,0 0 1183,0 16-767,-16 0-320,16 0-224,16 0 0,0-16-32,0 0-448,16 0 224,0 0-544,0-16 416,-16 0 225,16-16 63,-32 16 191,16-16-95,-16 0 1728,0 16-960,0 0 352,-16 0-704,0 0-32,0 0-256,-16 0-608,16 0 224,0 16-4863,0 16 2783</inkml:trace>
  <inkml:trace contextRef="#ctx0" brushRef="#br0" timeOffset="269.4566">1023 16 13216,'-16'-16'4895,"16"16"-3807,0 16-320,-16 0 1152,32 0-1216,-16 32 704,0 16-832,0 16 0,16-16-384,0 16 32,0-1-128,-16 1-64,32-16 0,-32 16-544,17-16 288,-17 0-2784,16-16 1632,-16-16-6783,0 0 4543</inkml:trace>
  <inkml:trace contextRef="#ctx0" brushRef="#br0" timeOffset="653.3845">799 400 7808,'-16'-32'2880,"16"32"-2240,0 32-160,16-32 1344,0 16-1088,32-16-64,16 16-448,16 0-640,0 0 192,-16-16-1600,-1 16 1024,1 0 416,-16 16 256,-16-16 2048,-16 16-1056,0 0 704,0-16-897,0 16-319,0-16-224,16 0-128,-16-16 32,16 0 32,0 0-32,0-16 64,0 16-64,-16-16 128,16 0-96,-32-16 1312,0 16-768,-16-16 672,0 0-736,0 0 544,-16 0-608,0 32-192,0 0-160,16 32-256,-16 0 64,16 0-3072,0 0 1728,16-16-8319,16 16 5407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02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15400 11039 10560,'16'16'3904,"-16"-16"-3040,-16 16-224,16-16 255,0 16-607,0-16-96,0 16-128,0-16-576,0 16 288,-16-16-2719,16 0 1631,0-16-1920,0 16 1856,-16-16 1536,16 0 0,0 0 2688,0 0-1600,-16 0 1152,16 16-1408,0 0-33,0 0-575,16 0-192,0 0-96,16-16 0,0 16-64,0-16-32,0 0 32,0 0-32,0 16 0,0-16 768,0 16-416,-16 16 896,0-16-672,16 16 192,-32 16-448,16-16 384,-16 16-416,0-16-128,0 16-96,-16 0-1344,32 0 704,-16 0-6047,16-16 3679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02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16231 10959 10560,'0'-16'3904,"0"16"-3040,0 16-224,-16-16 1823,16 0-1471,0 0 160,-16 0-704,0 0 288,16 16-448,-16-16 224,0 16-288,-16-16 224,16 16-256,0-16 32,-16 16-128,32-16-128,-16 16 0,16 0 96,0-16-32,16 0-32,0 16 32,0-16 32,16 16-32,0-16-96,0 16 32,-16 0-320,16 0 192,-16 0-96,0 0 160,0 16 64,-16-16 32,-16 16 128,16 0-64,-32 0-1280,0 0 640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03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17285 10480 6240,'0'-16'2304,"0"16"-1792,16-16-160,-16 16 1440,0 0-1056,16-16 1056,-16 16-1056,16-16 544,0 16-736,0-16 351,16 16-543,-16 0-160,16 0-128,0 0-64,-16 16 0,16 16 0,0 0 0,-16 32 64,0 0-32,-16 0-32,16 16 32,-32-17 32,16 1-32,-32 0 192,16-16-128,-32 0-96,16 0-32,-16-16-32,16 0 0,0-16 192,16 0-64,-16-16 32,16 0-32,0-32-128,32 16 32,0-16 384,16 16-192,0-16 768,0 16-512,16 0 320,-16 32-448,0-16 256,0 16-288,0 16 0,-16 0-160,0-16-1248,0 16 608,16-16-6687,0 0 3999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03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64 639 10304,'-32'16'3808,"32"-16"-2944,-32 32-256,32-16 1279,0 0-1151,0 0-224,0 16-320,0-16-32,0 0-96,0 16 32,0-16-32,0-16 32,0 0-64,0 0-928,16 0 480,-16-16-256,16 0 384,-16-16 32,0 16 160,0-16 0,-16 16 32,16 0 256,-16 0-96,16 0 96,0 0-96,0 16 0,16 0-32,-16-16 224,16 16-160,16-16 608,-16 0-448,16 16 672,0-16-544,-16 16 64,16 0-288,0 0 32,0 0-128,-16 16-64,16-16 0,-16 32 32,0-16-32,-16 16-32,0 0 32,0 0-3072,-16 0 1664</inkml:trace>
  <inkml:trace contextRef="#ctx0" brushRef="#br0" timeOffset="399.7908">608 432 10880,'-32'16'4032,"32"-16"-3136,-16 32-257,0 0 513,16-16-768,-16 32 416,16-16-480,-16 16-160,16-16-96,0 0 0,16 0-32,0-16-1088,0 0 608,0-16 64,0 0 256,0-16 320,16 0-96,-16-16-96,0 0-32,0-48 224,0 16-96,-16-48 32,0 16-64,-16-16 96,0 32-96,0 16 1024,0 16-576,-16 16 128,32 32-384,-16 16-32,0 16-128,16 32 160,16 0-160,0 32-32,16 0-32,-16-16-1664,16 0 896,0 0-5119,-16-16 3231</inkml:trace>
  <inkml:trace contextRef="#ctx0" brushRef="#br0" timeOffset="662.5098">0 975 13888,'32'-16'5119,"-32"16"-3967,64 0-320,-16 0 1440,0 16-1408,16-16 704,-16 17-896,32-17-256,-16 0-256,32 0-1312,-16 0 608,0 0-5824,-16 0 3489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12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784 336 8384,'0'16'3104,"0"-16"-2400,0 0-224,0 16 1376,0-16-1120,0 0 1471,0 0-1247,0 0 576,0 0-896,0-16 256,0 16-512,0-16 0,0 0-224,0-16 128,0 16-192,-16-16 192,16 0-192,-16 0-160,16 0 0,0 0 96,-16 16 0,16-16 64,0 16-64,-16 0-160,16 0 64,-16 16 32,16 0 32,0-16-96,0 32 64,0-16 32,0 0 0,-16 0 0,16 0 0,-16 16 0,16-16 0,-16 0 192,0 0-96,-16 16-256,16-16 96,-32 16 288,16 0-128,-16 0-160,-16 0 32,16 0 64,0 16 0,0-16 64,0 0-64,16 0-160,-16 0 64,16 16 32,0-16 32,0 0-96,16 0 64,0 0 32,16 0 0,0-16 64,0 16-32,16 0-160,16-16 64,0 16 96,0-16 0,0 0-96,0 16 32,16-16 32,0 16 0,-16-16 128,0 16-64,0 0-224,-16 0 64,-16 0 32,-16 0 64,0 32 0,0-16 0,-16 0-96,0 16 64,0 15 96,0-15-32,-16 16-32,16-16 32,0 0 384,16 0-224,-16-16 128,32 0-192,0 0 288,0-16-224,32 0 32,0 0-128,16 0 160,0 0-160,32-16 32,-16 0-64,32 0-1120,-16 0 608,-16 0-4992,0 0 3009</inkml:trace>
  <inkml:trace contextRef="#ctx0" brushRef="#br0" timeOffset="567.7452">1071 401 9792,'-32'0'3648,"32"0"-2848,-16-17-224,16 17 2431,16 0-1759,0 0 640,16 0-1120,16 0 32,0-16-480,16 16-192,0 0-64,16-16 0,-32 16-32,32 0 64,-16 0-64,-16 0-1856,16 0 992,-32 0-4927,16 16 3199</inkml:trace>
  <inkml:trace contextRef="#ctx0" brushRef="#br0" timeOffset="346.9373">1151 559 11648,'0'-16'4288,"0"16"-3329,0 0-255,0 16 864,0 0-992,16 0 832,-16 16-800,16 16 448,-16 0-608,16 16 192,-16 0-384,16-16-288,-16 0 0,0 0-128,16-16 64,-16-16-1920,16 0 1120,-16-16-3871,0 0 2687</inkml:trace>
  <inkml:trace contextRef="#ctx0" brushRef="#br0" timeOffset="764.7719">1119 719 10208,'-32'16'3776,"32"-16"-2912,16 16-256,0-16 2207,0 0-1663,32 0 1088,0 17-1312,0-17 64,16 0-608,-16-17-160,16 17-128,-16-16-992,0 16 480,-16-32-4128,0 32 2497</inkml:trace>
  <inkml:trace contextRef="#ctx0" brushRef="#br0" timeOffset="1184.6398">1103 256 7296,'-32'0'2720,"32"0"-2112,-32 16-192,16-16 2336,16 0-1600,-16 0 1087,0 0-1311,16-16 480,-16 16-832,16 0 480,0-16-608,0 0 96,0 16-288,16 0 96,0 0-192,32 0-64,0 16-64,16 0 96,0-16-64,16 16-224,-16 0 64,0-16 192,0 16-64,-1-16 64,-15 0-32,0 0 96,0 0-96,-16-16 32,0 0-32,-32-16 640,16 16-352,-32-32-32,0 32-192,0-32-160,0 32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3T17:44:14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13435 12445 6144,'0'0'2272,"0"0"-1760,0 0-160,0 0 1600,0 0-1152,0 0 1280,0 0-1184,0 0 1599,16 0-1439,0 0 768,16 0-1056,0 0-64,16 0-416,16-17-192,16 17-64,-16 0 32,0 0-32,-16 0-2912,0 0 1568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B8588-91B5-4CE0-BE17-F20964B699A2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61A2A-B77E-4BD5-ADAA-145CB5FAE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53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Incline planes: Monday</a:t>
            </a:r>
          </a:p>
          <a:p>
            <a:endParaRPr lang="en-US" dirty="0"/>
          </a:p>
          <a:p>
            <a:r>
              <a:rPr lang="en-US" dirty="0"/>
              <a:t>Coupled systems: Monday</a:t>
            </a:r>
          </a:p>
          <a:p>
            <a:endParaRPr lang="en-US" dirty="0"/>
          </a:p>
          <a:p>
            <a:r>
              <a:rPr lang="en-US" dirty="0"/>
              <a:t>Pulley’s and mechanical advantage: Thursday</a:t>
            </a:r>
          </a:p>
          <a:p>
            <a:endParaRPr lang="en-US" dirty="0"/>
          </a:p>
          <a:p>
            <a:r>
              <a:rPr lang="en-US" dirty="0"/>
              <a:t>Uniform circular motion: Thursday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1A2A-B77E-4BD5-ADAA-145CB5FAEB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01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6.xml"/><Relationship Id="rId13" Type="http://schemas.openxmlformats.org/officeDocument/2006/relationships/image" Target="../media/image66.png"/><Relationship Id="rId18" Type="http://schemas.openxmlformats.org/officeDocument/2006/relationships/customXml" Target="../ink/ink211.xml"/><Relationship Id="rId26" Type="http://schemas.openxmlformats.org/officeDocument/2006/relationships/customXml" Target="../ink/ink215.xml"/><Relationship Id="rId3" Type="http://schemas.openxmlformats.org/officeDocument/2006/relationships/image" Target="../media/image61.png"/><Relationship Id="rId21" Type="http://schemas.openxmlformats.org/officeDocument/2006/relationships/image" Target="../media/image75.png"/><Relationship Id="rId7" Type="http://schemas.openxmlformats.org/officeDocument/2006/relationships/image" Target="../media/image63.png"/><Relationship Id="rId12" Type="http://schemas.openxmlformats.org/officeDocument/2006/relationships/customXml" Target="../ink/ink208.xml"/><Relationship Id="rId17" Type="http://schemas.openxmlformats.org/officeDocument/2006/relationships/image" Target="../media/image68.png"/><Relationship Id="rId25" Type="http://schemas.openxmlformats.org/officeDocument/2006/relationships/image" Target="../media/image77.png"/><Relationship Id="rId2" Type="http://schemas.openxmlformats.org/officeDocument/2006/relationships/customXml" Target="../ink/ink203.xml"/><Relationship Id="rId16" Type="http://schemas.openxmlformats.org/officeDocument/2006/relationships/customXml" Target="../ink/ink210.xml"/><Relationship Id="rId20" Type="http://schemas.openxmlformats.org/officeDocument/2006/relationships/customXml" Target="../ink/ink212.xml"/><Relationship Id="rId29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5.xml"/><Relationship Id="rId11" Type="http://schemas.openxmlformats.org/officeDocument/2006/relationships/image" Target="../media/image65.png"/><Relationship Id="rId24" Type="http://schemas.openxmlformats.org/officeDocument/2006/relationships/customXml" Target="../ink/ink214.xml"/><Relationship Id="rId5" Type="http://schemas.openxmlformats.org/officeDocument/2006/relationships/image" Target="../media/image62.png"/><Relationship Id="rId15" Type="http://schemas.openxmlformats.org/officeDocument/2006/relationships/image" Target="../media/image67.png"/><Relationship Id="rId23" Type="http://schemas.openxmlformats.org/officeDocument/2006/relationships/image" Target="../media/image76.png"/><Relationship Id="rId28" Type="http://schemas.openxmlformats.org/officeDocument/2006/relationships/customXml" Target="../ink/ink216.xml"/><Relationship Id="rId10" Type="http://schemas.openxmlformats.org/officeDocument/2006/relationships/customXml" Target="../ink/ink207.xml"/><Relationship Id="rId19" Type="http://schemas.openxmlformats.org/officeDocument/2006/relationships/image" Target="../media/image69.png"/><Relationship Id="rId31" Type="http://schemas.openxmlformats.org/officeDocument/2006/relationships/image" Target="../media/image135.png"/><Relationship Id="rId4" Type="http://schemas.openxmlformats.org/officeDocument/2006/relationships/customXml" Target="../ink/ink204.xml"/><Relationship Id="rId9" Type="http://schemas.openxmlformats.org/officeDocument/2006/relationships/image" Target="../media/image64.png"/><Relationship Id="rId14" Type="http://schemas.openxmlformats.org/officeDocument/2006/relationships/customXml" Target="../ink/ink209.xml"/><Relationship Id="rId22" Type="http://schemas.openxmlformats.org/officeDocument/2006/relationships/customXml" Target="../ink/ink213.xml"/><Relationship Id="rId27" Type="http://schemas.openxmlformats.org/officeDocument/2006/relationships/image" Target="../media/image78.png"/><Relationship Id="rId30" Type="http://schemas.openxmlformats.org/officeDocument/2006/relationships/customXml" Target="../ink/ink21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png"/><Relationship Id="rId18" Type="http://schemas.openxmlformats.org/officeDocument/2006/relationships/customXml" Target="../ink/ink226.xml"/><Relationship Id="rId26" Type="http://schemas.openxmlformats.org/officeDocument/2006/relationships/customXml" Target="../ink/ink230.xml"/><Relationship Id="rId39" Type="http://schemas.openxmlformats.org/officeDocument/2006/relationships/image" Target="../media/image139.png"/><Relationship Id="rId3" Type="http://schemas.openxmlformats.org/officeDocument/2006/relationships/image" Target="../media/image61.png"/><Relationship Id="rId21" Type="http://schemas.openxmlformats.org/officeDocument/2006/relationships/image" Target="../media/image75.png"/><Relationship Id="rId34" Type="http://schemas.openxmlformats.org/officeDocument/2006/relationships/customXml" Target="../ink/ink234.xml"/><Relationship Id="rId42" Type="http://schemas.openxmlformats.org/officeDocument/2006/relationships/customXml" Target="../ink/ink238.xml"/><Relationship Id="rId47" Type="http://schemas.openxmlformats.org/officeDocument/2006/relationships/image" Target="../media/image143.png"/><Relationship Id="rId7" Type="http://schemas.openxmlformats.org/officeDocument/2006/relationships/image" Target="../media/image63.png"/><Relationship Id="rId12" Type="http://schemas.openxmlformats.org/officeDocument/2006/relationships/customXml" Target="../ink/ink223.xml"/><Relationship Id="rId17" Type="http://schemas.openxmlformats.org/officeDocument/2006/relationships/image" Target="../media/image68.png"/><Relationship Id="rId25" Type="http://schemas.openxmlformats.org/officeDocument/2006/relationships/image" Target="../media/image77.png"/><Relationship Id="rId33" Type="http://schemas.openxmlformats.org/officeDocument/2006/relationships/image" Target="../media/image136.png"/><Relationship Id="rId38" Type="http://schemas.openxmlformats.org/officeDocument/2006/relationships/customXml" Target="../ink/ink236.xml"/><Relationship Id="rId46" Type="http://schemas.openxmlformats.org/officeDocument/2006/relationships/customXml" Target="../ink/ink240.xml"/><Relationship Id="rId2" Type="http://schemas.openxmlformats.org/officeDocument/2006/relationships/customXml" Target="../ink/ink218.xml"/><Relationship Id="rId16" Type="http://schemas.openxmlformats.org/officeDocument/2006/relationships/customXml" Target="../ink/ink225.xml"/><Relationship Id="rId20" Type="http://schemas.openxmlformats.org/officeDocument/2006/relationships/customXml" Target="../ink/ink227.xml"/><Relationship Id="rId29" Type="http://schemas.openxmlformats.org/officeDocument/2006/relationships/image" Target="../media/image79.png"/><Relationship Id="rId41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0.xml"/><Relationship Id="rId11" Type="http://schemas.openxmlformats.org/officeDocument/2006/relationships/image" Target="../media/image65.png"/><Relationship Id="rId24" Type="http://schemas.openxmlformats.org/officeDocument/2006/relationships/customXml" Target="../ink/ink229.xml"/><Relationship Id="rId32" Type="http://schemas.openxmlformats.org/officeDocument/2006/relationships/customXml" Target="../ink/ink233.xml"/><Relationship Id="rId37" Type="http://schemas.openxmlformats.org/officeDocument/2006/relationships/image" Target="../media/image138.png"/><Relationship Id="rId40" Type="http://schemas.openxmlformats.org/officeDocument/2006/relationships/customXml" Target="../ink/ink237.xml"/><Relationship Id="rId45" Type="http://schemas.openxmlformats.org/officeDocument/2006/relationships/image" Target="../media/image142.png"/><Relationship Id="rId5" Type="http://schemas.openxmlformats.org/officeDocument/2006/relationships/image" Target="../media/image62.png"/><Relationship Id="rId15" Type="http://schemas.openxmlformats.org/officeDocument/2006/relationships/image" Target="../media/image67.png"/><Relationship Id="rId23" Type="http://schemas.openxmlformats.org/officeDocument/2006/relationships/image" Target="../media/image76.png"/><Relationship Id="rId28" Type="http://schemas.openxmlformats.org/officeDocument/2006/relationships/customXml" Target="../ink/ink231.xml"/><Relationship Id="rId36" Type="http://schemas.openxmlformats.org/officeDocument/2006/relationships/customXml" Target="../ink/ink235.xml"/><Relationship Id="rId49" Type="http://schemas.openxmlformats.org/officeDocument/2006/relationships/image" Target="../media/image144.png"/><Relationship Id="rId10" Type="http://schemas.openxmlformats.org/officeDocument/2006/relationships/customXml" Target="../ink/ink222.xml"/><Relationship Id="rId19" Type="http://schemas.openxmlformats.org/officeDocument/2006/relationships/image" Target="../media/image69.png"/><Relationship Id="rId31" Type="http://schemas.openxmlformats.org/officeDocument/2006/relationships/image" Target="../media/image135.png"/><Relationship Id="rId44" Type="http://schemas.openxmlformats.org/officeDocument/2006/relationships/customXml" Target="../ink/ink239.xml"/><Relationship Id="rId4" Type="http://schemas.openxmlformats.org/officeDocument/2006/relationships/customXml" Target="../ink/ink219.xml"/><Relationship Id="rId9" Type="http://schemas.openxmlformats.org/officeDocument/2006/relationships/image" Target="../media/image64.png"/><Relationship Id="rId14" Type="http://schemas.openxmlformats.org/officeDocument/2006/relationships/customXml" Target="../ink/ink224.xml"/><Relationship Id="rId22" Type="http://schemas.openxmlformats.org/officeDocument/2006/relationships/customXml" Target="../ink/ink228.xml"/><Relationship Id="rId27" Type="http://schemas.openxmlformats.org/officeDocument/2006/relationships/image" Target="../media/image78.png"/><Relationship Id="rId30" Type="http://schemas.openxmlformats.org/officeDocument/2006/relationships/customXml" Target="../ink/ink232.xml"/><Relationship Id="rId35" Type="http://schemas.openxmlformats.org/officeDocument/2006/relationships/image" Target="../media/image137.png"/><Relationship Id="rId43" Type="http://schemas.openxmlformats.org/officeDocument/2006/relationships/image" Target="../media/image141.png"/><Relationship Id="rId48" Type="http://schemas.openxmlformats.org/officeDocument/2006/relationships/customXml" Target="../ink/ink241.xml"/><Relationship Id="rId8" Type="http://schemas.openxmlformats.org/officeDocument/2006/relationships/customXml" Target="../ink/ink221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0.xml"/><Relationship Id="rId117" Type="http://schemas.openxmlformats.org/officeDocument/2006/relationships/image" Target="../media/image200.png"/><Relationship Id="rId21" Type="http://schemas.openxmlformats.org/officeDocument/2006/relationships/image" Target="../media/image152.png"/><Relationship Id="rId42" Type="http://schemas.openxmlformats.org/officeDocument/2006/relationships/customXml" Target="../ink/ink258.xml"/><Relationship Id="rId47" Type="http://schemas.openxmlformats.org/officeDocument/2006/relationships/image" Target="../media/image165.png"/><Relationship Id="rId63" Type="http://schemas.openxmlformats.org/officeDocument/2006/relationships/image" Target="../media/image173.png"/><Relationship Id="rId68" Type="http://schemas.openxmlformats.org/officeDocument/2006/relationships/customXml" Target="../ink/ink271.xml"/><Relationship Id="rId84" Type="http://schemas.openxmlformats.org/officeDocument/2006/relationships/customXml" Target="../ink/ink279.xml"/><Relationship Id="rId89" Type="http://schemas.openxmlformats.org/officeDocument/2006/relationships/image" Target="../media/image186.png"/><Relationship Id="rId112" Type="http://schemas.openxmlformats.org/officeDocument/2006/relationships/customXml" Target="../ink/ink293.xml"/><Relationship Id="rId133" Type="http://schemas.openxmlformats.org/officeDocument/2006/relationships/image" Target="../media/image208.png"/><Relationship Id="rId138" Type="http://schemas.openxmlformats.org/officeDocument/2006/relationships/customXml" Target="../ink/ink306.xml"/><Relationship Id="rId154" Type="http://schemas.openxmlformats.org/officeDocument/2006/relationships/customXml" Target="../ink/ink314.xml"/><Relationship Id="rId159" Type="http://schemas.openxmlformats.org/officeDocument/2006/relationships/image" Target="../media/image221.png"/><Relationship Id="rId16" Type="http://schemas.openxmlformats.org/officeDocument/2006/relationships/customXml" Target="../ink/ink245.xml"/><Relationship Id="rId107" Type="http://schemas.openxmlformats.org/officeDocument/2006/relationships/image" Target="../media/image195.png"/><Relationship Id="rId11" Type="http://schemas.openxmlformats.org/officeDocument/2006/relationships/image" Target="../media/image147.png"/><Relationship Id="rId32" Type="http://schemas.openxmlformats.org/officeDocument/2006/relationships/customXml" Target="../ink/ink253.xml"/><Relationship Id="rId37" Type="http://schemas.openxmlformats.org/officeDocument/2006/relationships/image" Target="../media/image160.png"/><Relationship Id="rId53" Type="http://schemas.openxmlformats.org/officeDocument/2006/relationships/image" Target="../media/image168.png"/><Relationship Id="rId58" Type="http://schemas.openxmlformats.org/officeDocument/2006/relationships/customXml" Target="../ink/ink266.xml"/><Relationship Id="rId74" Type="http://schemas.openxmlformats.org/officeDocument/2006/relationships/customXml" Target="../ink/ink274.xml"/><Relationship Id="rId79" Type="http://schemas.openxmlformats.org/officeDocument/2006/relationships/image" Target="../media/image181.png"/><Relationship Id="rId102" Type="http://schemas.openxmlformats.org/officeDocument/2006/relationships/customXml" Target="../ink/ink288.xml"/><Relationship Id="rId123" Type="http://schemas.openxmlformats.org/officeDocument/2006/relationships/image" Target="../media/image203.png"/><Relationship Id="rId128" Type="http://schemas.openxmlformats.org/officeDocument/2006/relationships/customXml" Target="../ink/ink301.xml"/><Relationship Id="rId144" Type="http://schemas.openxmlformats.org/officeDocument/2006/relationships/customXml" Target="../ink/ink309.xml"/><Relationship Id="rId149" Type="http://schemas.openxmlformats.org/officeDocument/2006/relationships/image" Target="../media/image216.png"/><Relationship Id="rId5" Type="http://schemas.openxmlformats.org/officeDocument/2006/relationships/image" Target="../media/image9.png"/><Relationship Id="rId90" Type="http://schemas.openxmlformats.org/officeDocument/2006/relationships/customXml" Target="../ink/ink282.xml"/><Relationship Id="rId95" Type="http://schemas.openxmlformats.org/officeDocument/2006/relationships/image" Target="../media/image189.png"/><Relationship Id="rId22" Type="http://schemas.openxmlformats.org/officeDocument/2006/relationships/customXml" Target="../ink/ink248.xml"/><Relationship Id="rId27" Type="http://schemas.openxmlformats.org/officeDocument/2006/relationships/image" Target="../media/image155.png"/><Relationship Id="rId43" Type="http://schemas.openxmlformats.org/officeDocument/2006/relationships/image" Target="../media/image163.png"/><Relationship Id="rId48" Type="http://schemas.openxmlformats.org/officeDocument/2006/relationships/customXml" Target="../ink/ink261.xml"/><Relationship Id="rId64" Type="http://schemas.openxmlformats.org/officeDocument/2006/relationships/customXml" Target="../ink/ink269.xml"/><Relationship Id="rId69" Type="http://schemas.openxmlformats.org/officeDocument/2006/relationships/image" Target="../media/image176.png"/><Relationship Id="rId113" Type="http://schemas.openxmlformats.org/officeDocument/2006/relationships/image" Target="../media/image198.png"/><Relationship Id="rId118" Type="http://schemas.openxmlformats.org/officeDocument/2006/relationships/customXml" Target="../ink/ink296.xml"/><Relationship Id="rId134" Type="http://schemas.openxmlformats.org/officeDocument/2006/relationships/customXml" Target="../ink/ink304.xml"/><Relationship Id="rId139" Type="http://schemas.openxmlformats.org/officeDocument/2006/relationships/image" Target="../media/image211.png"/><Relationship Id="rId80" Type="http://schemas.openxmlformats.org/officeDocument/2006/relationships/customXml" Target="../ink/ink277.xml"/><Relationship Id="rId85" Type="http://schemas.openxmlformats.org/officeDocument/2006/relationships/image" Target="../media/image184.png"/><Relationship Id="rId150" Type="http://schemas.openxmlformats.org/officeDocument/2006/relationships/customXml" Target="../ink/ink312.xml"/><Relationship Id="rId155" Type="http://schemas.openxmlformats.org/officeDocument/2006/relationships/image" Target="../media/image219.png"/><Relationship Id="rId12" Type="http://schemas.openxmlformats.org/officeDocument/2006/relationships/customXml" Target="../ink/ink243.xml"/><Relationship Id="rId17" Type="http://schemas.openxmlformats.org/officeDocument/2006/relationships/image" Target="../media/image150.png"/><Relationship Id="rId33" Type="http://schemas.openxmlformats.org/officeDocument/2006/relationships/image" Target="../media/image158.png"/><Relationship Id="rId38" Type="http://schemas.openxmlformats.org/officeDocument/2006/relationships/customXml" Target="../ink/ink256.xml"/><Relationship Id="rId59" Type="http://schemas.openxmlformats.org/officeDocument/2006/relationships/image" Target="../media/image171.png"/><Relationship Id="rId103" Type="http://schemas.openxmlformats.org/officeDocument/2006/relationships/image" Target="../media/image193.png"/><Relationship Id="rId108" Type="http://schemas.openxmlformats.org/officeDocument/2006/relationships/customXml" Target="../ink/ink291.xml"/><Relationship Id="rId124" Type="http://schemas.openxmlformats.org/officeDocument/2006/relationships/customXml" Target="../ink/ink299.xml"/><Relationship Id="rId129" Type="http://schemas.openxmlformats.org/officeDocument/2006/relationships/image" Target="../media/image206.png"/><Relationship Id="rId20" Type="http://schemas.openxmlformats.org/officeDocument/2006/relationships/customXml" Target="../ink/ink247.xml"/><Relationship Id="rId41" Type="http://schemas.openxmlformats.org/officeDocument/2006/relationships/image" Target="../media/image162.png"/><Relationship Id="rId54" Type="http://schemas.openxmlformats.org/officeDocument/2006/relationships/customXml" Target="../ink/ink264.xml"/><Relationship Id="rId62" Type="http://schemas.openxmlformats.org/officeDocument/2006/relationships/customXml" Target="../ink/ink268.xml"/><Relationship Id="rId70" Type="http://schemas.openxmlformats.org/officeDocument/2006/relationships/customXml" Target="../ink/ink272.xml"/><Relationship Id="rId75" Type="http://schemas.openxmlformats.org/officeDocument/2006/relationships/image" Target="../media/image179.png"/><Relationship Id="rId83" Type="http://schemas.openxmlformats.org/officeDocument/2006/relationships/image" Target="../media/image183.png"/><Relationship Id="rId88" Type="http://schemas.openxmlformats.org/officeDocument/2006/relationships/customXml" Target="../ink/ink281.xml"/><Relationship Id="rId91" Type="http://schemas.openxmlformats.org/officeDocument/2006/relationships/image" Target="../media/image187.png"/><Relationship Id="rId96" Type="http://schemas.openxmlformats.org/officeDocument/2006/relationships/customXml" Target="../ink/ink285.xml"/><Relationship Id="rId111" Type="http://schemas.openxmlformats.org/officeDocument/2006/relationships/image" Target="../media/image197.png"/><Relationship Id="rId132" Type="http://schemas.openxmlformats.org/officeDocument/2006/relationships/customXml" Target="../ink/ink303.xml"/><Relationship Id="rId140" Type="http://schemas.openxmlformats.org/officeDocument/2006/relationships/customXml" Target="../ink/ink307.xml"/><Relationship Id="rId145" Type="http://schemas.openxmlformats.org/officeDocument/2006/relationships/image" Target="../media/image214.png"/><Relationship Id="rId153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6" Type="http://schemas.microsoft.com/office/2017/06/relationships/model3d" Target="../media/model3d2.glb"/><Relationship Id="rId15" Type="http://schemas.openxmlformats.org/officeDocument/2006/relationships/image" Target="../media/image149.png"/><Relationship Id="rId23" Type="http://schemas.openxmlformats.org/officeDocument/2006/relationships/image" Target="../media/image153.png"/><Relationship Id="rId28" Type="http://schemas.openxmlformats.org/officeDocument/2006/relationships/customXml" Target="../ink/ink251.xml"/><Relationship Id="rId36" Type="http://schemas.openxmlformats.org/officeDocument/2006/relationships/customXml" Target="../ink/ink255.xml"/><Relationship Id="rId49" Type="http://schemas.openxmlformats.org/officeDocument/2006/relationships/image" Target="../media/image166.png"/><Relationship Id="rId57" Type="http://schemas.openxmlformats.org/officeDocument/2006/relationships/image" Target="../media/image170.png"/><Relationship Id="rId106" Type="http://schemas.openxmlformats.org/officeDocument/2006/relationships/customXml" Target="../ink/ink290.xml"/><Relationship Id="rId114" Type="http://schemas.openxmlformats.org/officeDocument/2006/relationships/customXml" Target="../ink/ink294.xml"/><Relationship Id="rId119" Type="http://schemas.openxmlformats.org/officeDocument/2006/relationships/image" Target="../media/image201.png"/><Relationship Id="rId127" Type="http://schemas.openxmlformats.org/officeDocument/2006/relationships/image" Target="../media/image205.png"/><Relationship Id="rId10" Type="http://schemas.openxmlformats.org/officeDocument/2006/relationships/customXml" Target="../ink/ink242.xml"/><Relationship Id="rId31" Type="http://schemas.openxmlformats.org/officeDocument/2006/relationships/image" Target="../media/image157.png"/><Relationship Id="rId44" Type="http://schemas.openxmlformats.org/officeDocument/2006/relationships/customXml" Target="../ink/ink259.xml"/><Relationship Id="rId52" Type="http://schemas.openxmlformats.org/officeDocument/2006/relationships/customXml" Target="../ink/ink263.xml"/><Relationship Id="rId60" Type="http://schemas.openxmlformats.org/officeDocument/2006/relationships/customXml" Target="../ink/ink267.xml"/><Relationship Id="rId65" Type="http://schemas.openxmlformats.org/officeDocument/2006/relationships/image" Target="../media/image174.png"/><Relationship Id="rId73" Type="http://schemas.openxmlformats.org/officeDocument/2006/relationships/image" Target="../media/image178.png"/><Relationship Id="rId78" Type="http://schemas.openxmlformats.org/officeDocument/2006/relationships/customXml" Target="../ink/ink276.xml"/><Relationship Id="rId81" Type="http://schemas.openxmlformats.org/officeDocument/2006/relationships/image" Target="../media/image182.png"/><Relationship Id="rId86" Type="http://schemas.openxmlformats.org/officeDocument/2006/relationships/customXml" Target="../ink/ink280.xml"/><Relationship Id="rId94" Type="http://schemas.openxmlformats.org/officeDocument/2006/relationships/customXml" Target="../ink/ink284.xml"/><Relationship Id="rId99" Type="http://schemas.openxmlformats.org/officeDocument/2006/relationships/image" Target="../media/image191.png"/><Relationship Id="rId101" Type="http://schemas.openxmlformats.org/officeDocument/2006/relationships/image" Target="../media/image192.png"/><Relationship Id="rId122" Type="http://schemas.openxmlformats.org/officeDocument/2006/relationships/customXml" Target="../ink/ink298.xml"/><Relationship Id="rId130" Type="http://schemas.openxmlformats.org/officeDocument/2006/relationships/customXml" Target="../ink/ink302.xml"/><Relationship Id="rId135" Type="http://schemas.openxmlformats.org/officeDocument/2006/relationships/image" Target="../media/image209.png"/><Relationship Id="rId143" Type="http://schemas.openxmlformats.org/officeDocument/2006/relationships/image" Target="../media/image213.png"/><Relationship Id="rId148" Type="http://schemas.openxmlformats.org/officeDocument/2006/relationships/customXml" Target="../ink/ink311.xml"/><Relationship Id="rId151" Type="http://schemas.openxmlformats.org/officeDocument/2006/relationships/image" Target="../media/image217.png"/><Relationship Id="rId156" Type="http://schemas.openxmlformats.org/officeDocument/2006/relationships/customXml" Target="../ink/ink315.xml"/><Relationship Id="rId4" Type="http://schemas.openxmlformats.org/officeDocument/2006/relationships/image" Target="../media/image9.png"/><Relationship Id="rId9" Type="http://schemas.openxmlformats.org/officeDocument/2006/relationships/image" Target="../media/image146.png"/><Relationship Id="rId13" Type="http://schemas.openxmlformats.org/officeDocument/2006/relationships/image" Target="../media/image148.png"/><Relationship Id="rId18" Type="http://schemas.openxmlformats.org/officeDocument/2006/relationships/customXml" Target="../ink/ink246.xml"/><Relationship Id="rId39" Type="http://schemas.openxmlformats.org/officeDocument/2006/relationships/image" Target="../media/image161.png"/><Relationship Id="rId109" Type="http://schemas.openxmlformats.org/officeDocument/2006/relationships/image" Target="../media/image196.png"/><Relationship Id="rId34" Type="http://schemas.openxmlformats.org/officeDocument/2006/relationships/customXml" Target="../ink/ink254.xml"/><Relationship Id="rId50" Type="http://schemas.openxmlformats.org/officeDocument/2006/relationships/customXml" Target="../ink/ink262.xml"/><Relationship Id="rId55" Type="http://schemas.openxmlformats.org/officeDocument/2006/relationships/image" Target="../media/image169.png"/><Relationship Id="rId76" Type="http://schemas.openxmlformats.org/officeDocument/2006/relationships/customXml" Target="../ink/ink275.xml"/><Relationship Id="rId97" Type="http://schemas.openxmlformats.org/officeDocument/2006/relationships/image" Target="../media/image190.png"/><Relationship Id="rId104" Type="http://schemas.openxmlformats.org/officeDocument/2006/relationships/customXml" Target="../ink/ink289.xml"/><Relationship Id="rId120" Type="http://schemas.openxmlformats.org/officeDocument/2006/relationships/customXml" Target="../ink/ink297.xml"/><Relationship Id="rId125" Type="http://schemas.openxmlformats.org/officeDocument/2006/relationships/image" Target="../media/image204.png"/><Relationship Id="rId141" Type="http://schemas.openxmlformats.org/officeDocument/2006/relationships/image" Target="../media/image212.png"/><Relationship Id="rId146" Type="http://schemas.openxmlformats.org/officeDocument/2006/relationships/customXml" Target="../ink/ink310.xml"/><Relationship Id="rId7" Type="http://schemas.openxmlformats.org/officeDocument/2006/relationships/hyperlink" Target="https://www.remix3d.com/details/G009SWJ34J2W" TargetMode="External"/><Relationship Id="rId71" Type="http://schemas.openxmlformats.org/officeDocument/2006/relationships/image" Target="../media/image177.png"/><Relationship Id="rId92" Type="http://schemas.openxmlformats.org/officeDocument/2006/relationships/customXml" Target="../ink/ink283.xml"/><Relationship Id="rId2" Type="http://schemas.microsoft.com/office/2017/06/relationships/model3d" Target="../media/model3d1.glb"/><Relationship Id="rId29" Type="http://schemas.openxmlformats.org/officeDocument/2006/relationships/image" Target="../media/image156.png"/><Relationship Id="rId24" Type="http://schemas.openxmlformats.org/officeDocument/2006/relationships/customXml" Target="../ink/ink249.xml"/><Relationship Id="rId40" Type="http://schemas.openxmlformats.org/officeDocument/2006/relationships/customXml" Target="../ink/ink257.xml"/><Relationship Id="rId45" Type="http://schemas.openxmlformats.org/officeDocument/2006/relationships/image" Target="../media/image164.png"/><Relationship Id="rId66" Type="http://schemas.openxmlformats.org/officeDocument/2006/relationships/customXml" Target="../ink/ink270.xml"/><Relationship Id="rId87" Type="http://schemas.openxmlformats.org/officeDocument/2006/relationships/image" Target="../media/image185.png"/><Relationship Id="rId110" Type="http://schemas.openxmlformats.org/officeDocument/2006/relationships/customXml" Target="../ink/ink292.xml"/><Relationship Id="rId115" Type="http://schemas.openxmlformats.org/officeDocument/2006/relationships/image" Target="../media/image199.png"/><Relationship Id="rId131" Type="http://schemas.openxmlformats.org/officeDocument/2006/relationships/image" Target="../media/image207.png"/><Relationship Id="rId136" Type="http://schemas.openxmlformats.org/officeDocument/2006/relationships/customXml" Target="../ink/ink305.xml"/><Relationship Id="rId157" Type="http://schemas.openxmlformats.org/officeDocument/2006/relationships/image" Target="../media/image220.png"/><Relationship Id="rId61" Type="http://schemas.openxmlformats.org/officeDocument/2006/relationships/image" Target="../media/image172.png"/><Relationship Id="rId82" Type="http://schemas.openxmlformats.org/officeDocument/2006/relationships/customXml" Target="../ink/ink278.xml"/><Relationship Id="rId152" Type="http://schemas.openxmlformats.org/officeDocument/2006/relationships/customXml" Target="../ink/ink313.xml"/><Relationship Id="rId19" Type="http://schemas.openxmlformats.org/officeDocument/2006/relationships/image" Target="../media/image151.png"/><Relationship Id="rId14" Type="http://schemas.openxmlformats.org/officeDocument/2006/relationships/customXml" Target="../ink/ink244.xml"/><Relationship Id="rId30" Type="http://schemas.openxmlformats.org/officeDocument/2006/relationships/customXml" Target="../ink/ink252.xml"/><Relationship Id="rId35" Type="http://schemas.openxmlformats.org/officeDocument/2006/relationships/image" Target="../media/image159.png"/><Relationship Id="rId56" Type="http://schemas.openxmlformats.org/officeDocument/2006/relationships/customXml" Target="../ink/ink265.xml"/><Relationship Id="rId77" Type="http://schemas.openxmlformats.org/officeDocument/2006/relationships/image" Target="../media/image180.png"/><Relationship Id="rId100" Type="http://schemas.openxmlformats.org/officeDocument/2006/relationships/customXml" Target="../ink/ink287.xml"/><Relationship Id="rId105" Type="http://schemas.openxmlformats.org/officeDocument/2006/relationships/image" Target="../media/image194.png"/><Relationship Id="rId126" Type="http://schemas.openxmlformats.org/officeDocument/2006/relationships/customXml" Target="../ink/ink300.xml"/><Relationship Id="rId147" Type="http://schemas.openxmlformats.org/officeDocument/2006/relationships/image" Target="../media/image215.png"/><Relationship Id="rId8" Type="http://schemas.openxmlformats.org/officeDocument/2006/relationships/image" Target="../media/image146.png"/><Relationship Id="rId51" Type="http://schemas.openxmlformats.org/officeDocument/2006/relationships/image" Target="../media/image167.png"/><Relationship Id="rId72" Type="http://schemas.openxmlformats.org/officeDocument/2006/relationships/customXml" Target="../ink/ink273.xml"/><Relationship Id="rId93" Type="http://schemas.openxmlformats.org/officeDocument/2006/relationships/image" Target="../media/image188.png"/><Relationship Id="rId98" Type="http://schemas.openxmlformats.org/officeDocument/2006/relationships/customXml" Target="../ink/ink286.xml"/><Relationship Id="rId121" Type="http://schemas.openxmlformats.org/officeDocument/2006/relationships/image" Target="../media/image202.png"/><Relationship Id="rId142" Type="http://schemas.openxmlformats.org/officeDocument/2006/relationships/customXml" Target="../ink/ink308.xml"/><Relationship Id="rId3" Type="http://schemas.openxmlformats.org/officeDocument/2006/relationships/hyperlink" Target="https://www.remix3d.com/details/G009SX0MC8D7" TargetMode="External"/><Relationship Id="rId25" Type="http://schemas.openxmlformats.org/officeDocument/2006/relationships/image" Target="../media/image154.png"/><Relationship Id="rId46" Type="http://schemas.openxmlformats.org/officeDocument/2006/relationships/customXml" Target="../ink/ink260.xml"/><Relationship Id="rId67" Type="http://schemas.openxmlformats.org/officeDocument/2006/relationships/image" Target="../media/image175.png"/><Relationship Id="rId116" Type="http://schemas.openxmlformats.org/officeDocument/2006/relationships/customXml" Target="../ink/ink295.xml"/><Relationship Id="rId137" Type="http://schemas.openxmlformats.org/officeDocument/2006/relationships/image" Target="../media/image210.png"/><Relationship Id="rId158" Type="http://schemas.openxmlformats.org/officeDocument/2006/relationships/customXml" Target="../ink/ink3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1.png"/><Relationship Id="rId117" Type="http://schemas.openxmlformats.org/officeDocument/2006/relationships/image" Target="../media/image56.png"/><Relationship Id="rId21" Type="http://schemas.openxmlformats.org/officeDocument/2006/relationships/customXml" Target="../ink/ink10.xml"/><Relationship Id="rId42" Type="http://schemas.openxmlformats.org/officeDocument/2006/relationships/image" Target="../media/image29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42.png"/><Relationship Id="rId84" Type="http://schemas.openxmlformats.org/officeDocument/2006/relationships/image" Target="../media/image50.png"/><Relationship Id="rId89" Type="http://schemas.openxmlformats.org/officeDocument/2006/relationships/customXml" Target="../ink/ink44.xml"/><Relationship Id="rId112" Type="http://schemas.openxmlformats.org/officeDocument/2006/relationships/customXml" Target="../ink/ink66.xml"/><Relationship Id="rId16" Type="http://schemas.openxmlformats.org/officeDocument/2006/relationships/image" Target="../media/image16.png"/><Relationship Id="rId107" Type="http://schemas.openxmlformats.org/officeDocument/2006/relationships/customXml" Target="../ink/ink62.xml"/><Relationship Id="rId11" Type="http://schemas.openxmlformats.org/officeDocument/2006/relationships/customXml" Target="../ink/ink5.xml"/><Relationship Id="rId32" Type="http://schemas.openxmlformats.org/officeDocument/2006/relationships/image" Target="../media/image24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37.png"/><Relationship Id="rId74" Type="http://schemas.openxmlformats.org/officeDocument/2006/relationships/image" Target="../media/image45.png"/><Relationship Id="rId79" Type="http://schemas.openxmlformats.org/officeDocument/2006/relationships/customXml" Target="../ink/ink39.xml"/><Relationship Id="rId102" Type="http://schemas.openxmlformats.org/officeDocument/2006/relationships/customXml" Target="../ink/ink57.xml"/><Relationship Id="rId5" Type="http://schemas.openxmlformats.org/officeDocument/2006/relationships/customXml" Target="../ink/ink2.xml"/><Relationship Id="rId61" Type="http://schemas.openxmlformats.org/officeDocument/2006/relationships/customXml" Target="../ink/ink30.xml"/><Relationship Id="rId82" Type="http://schemas.openxmlformats.org/officeDocument/2006/relationships/image" Target="../media/image49.png"/><Relationship Id="rId90" Type="http://schemas.openxmlformats.org/officeDocument/2006/relationships/customXml" Target="../ink/ink45.xml"/><Relationship Id="rId95" Type="http://schemas.openxmlformats.org/officeDocument/2006/relationships/customXml" Target="../ink/ink50.xml"/><Relationship Id="rId19" Type="http://schemas.openxmlformats.org/officeDocument/2006/relationships/customXml" Target="../ink/ink9.xml"/><Relationship Id="rId14" Type="http://schemas.openxmlformats.org/officeDocument/2006/relationships/image" Target="../media/image15.png"/><Relationship Id="rId22" Type="http://schemas.openxmlformats.org/officeDocument/2006/relationships/image" Target="../media/image19.png"/><Relationship Id="rId27" Type="http://schemas.openxmlformats.org/officeDocument/2006/relationships/customXml" Target="../ink/ink13.xml"/><Relationship Id="rId30" Type="http://schemas.openxmlformats.org/officeDocument/2006/relationships/image" Target="../media/image23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32.png"/><Relationship Id="rId56" Type="http://schemas.openxmlformats.org/officeDocument/2006/relationships/image" Target="../media/image36.png"/><Relationship Id="rId64" Type="http://schemas.openxmlformats.org/officeDocument/2006/relationships/image" Target="../media/image40.png"/><Relationship Id="rId69" Type="http://schemas.openxmlformats.org/officeDocument/2006/relationships/customXml" Target="../ink/ink34.xml"/><Relationship Id="rId77" Type="http://schemas.openxmlformats.org/officeDocument/2006/relationships/customXml" Target="../ink/ink38.xml"/><Relationship Id="rId100" Type="http://schemas.openxmlformats.org/officeDocument/2006/relationships/customXml" Target="../ink/ink55.xml"/><Relationship Id="rId105" Type="http://schemas.openxmlformats.org/officeDocument/2006/relationships/customXml" Target="../ink/ink60.xml"/><Relationship Id="rId113" Type="http://schemas.openxmlformats.org/officeDocument/2006/relationships/image" Target="../media/image54.png"/><Relationship Id="rId118" Type="http://schemas.openxmlformats.org/officeDocument/2006/relationships/customXml" Target="../ink/ink69.xml"/><Relationship Id="rId8" Type="http://schemas.openxmlformats.org/officeDocument/2006/relationships/image" Target="../media/image12.png"/><Relationship Id="rId51" Type="http://schemas.openxmlformats.org/officeDocument/2006/relationships/customXml" Target="../ink/ink25.xml"/><Relationship Id="rId72" Type="http://schemas.openxmlformats.org/officeDocument/2006/relationships/image" Target="../media/image44.png"/><Relationship Id="rId80" Type="http://schemas.openxmlformats.org/officeDocument/2006/relationships/image" Target="../media/image48.png"/><Relationship Id="rId85" Type="http://schemas.openxmlformats.org/officeDocument/2006/relationships/customXml" Target="../ink/ink42.xml"/><Relationship Id="rId93" Type="http://schemas.openxmlformats.org/officeDocument/2006/relationships/customXml" Target="../ink/ink48.xml"/><Relationship Id="rId98" Type="http://schemas.openxmlformats.org/officeDocument/2006/relationships/customXml" Target="../ink/ink53.xml"/><Relationship Id="rId121" Type="http://schemas.openxmlformats.org/officeDocument/2006/relationships/image" Target="../media/image58.png"/><Relationship Id="rId3" Type="http://schemas.openxmlformats.org/officeDocument/2006/relationships/customXml" Target="../ink/ink1.xml"/><Relationship Id="rId12" Type="http://schemas.openxmlformats.org/officeDocument/2006/relationships/image" Target="../media/image14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7.png"/><Relationship Id="rId46" Type="http://schemas.openxmlformats.org/officeDocument/2006/relationships/image" Target="../media/image31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103" Type="http://schemas.openxmlformats.org/officeDocument/2006/relationships/customXml" Target="../ink/ink58.xml"/><Relationship Id="rId108" Type="http://schemas.openxmlformats.org/officeDocument/2006/relationships/customXml" Target="../ink/ink63.xml"/><Relationship Id="rId116" Type="http://schemas.openxmlformats.org/officeDocument/2006/relationships/customXml" Target="../ink/ink68.xml"/><Relationship Id="rId20" Type="http://schemas.openxmlformats.org/officeDocument/2006/relationships/image" Target="../media/image18.png"/><Relationship Id="rId41" Type="http://schemas.openxmlformats.org/officeDocument/2006/relationships/customXml" Target="../ink/ink20.xml"/><Relationship Id="rId54" Type="http://schemas.openxmlformats.org/officeDocument/2006/relationships/image" Target="../media/image35.png"/><Relationship Id="rId62" Type="http://schemas.openxmlformats.org/officeDocument/2006/relationships/image" Target="../media/image39.png"/><Relationship Id="rId70" Type="http://schemas.openxmlformats.org/officeDocument/2006/relationships/image" Target="../media/image43.png"/><Relationship Id="rId75" Type="http://schemas.openxmlformats.org/officeDocument/2006/relationships/customXml" Target="../ink/ink37.xml"/><Relationship Id="rId83" Type="http://schemas.openxmlformats.org/officeDocument/2006/relationships/customXml" Target="../ink/ink41.xml"/><Relationship Id="rId88" Type="http://schemas.openxmlformats.org/officeDocument/2006/relationships/image" Target="../media/image52.png"/><Relationship Id="rId91" Type="http://schemas.openxmlformats.org/officeDocument/2006/relationships/customXml" Target="../ink/ink46.xml"/><Relationship Id="rId96" Type="http://schemas.openxmlformats.org/officeDocument/2006/relationships/customXml" Target="../ink/ink51.xml"/><Relationship Id="rId111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2.png"/><Relationship Id="rId36" Type="http://schemas.openxmlformats.org/officeDocument/2006/relationships/image" Target="../media/image26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6" Type="http://schemas.openxmlformats.org/officeDocument/2006/relationships/customXml" Target="../ink/ink61.xml"/><Relationship Id="rId114" Type="http://schemas.openxmlformats.org/officeDocument/2006/relationships/customXml" Target="../ink/ink67.xml"/><Relationship Id="rId119" Type="http://schemas.openxmlformats.org/officeDocument/2006/relationships/image" Target="../media/image57.png"/><Relationship Id="rId10" Type="http://schemas.openxmlformats.org/officeDocument/2006/relationships/image" Target="../media/image13.png"/><Relationship Id="rId31" Type="http://schemas.openxmlformats.org/officeDocument/2006/relationships/customXml" Target="../ink/ink15.xml"/><Relationship Id="rId44" Type="http://schemas.openxmlformats.org/officeDocument/2006/relationships/image" Target="../media/image30.png"/><Relationship Id="rId52" Type="http://schemas.openxmlformats.org/officeDocument/2006/relationships/image" Target="../media/image34.png"/><Relationship Id="rId60" Type="http://schemas.openxmlformats.org/officeDocument/2006/relationships/image" Target="../media/image38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47.png"/><Relationship Id="rId81" Type="http://schemas.openxmlformats.org/officeDocument/2006/relationships/customXml" Target="../ink/ink40.xml"/><Relationship Id="rId86" Type="http://schemas.openxmlformats.org/officeDocument/2006/relationships/image" Target="../media/image51.png"/><Relationship Id="rId94" Type="http://schemas.openxmlformats.org/officeDocument/2006/relationships/customXml" Target="../ink/ink49.xml"/><Relationship Id="rId99" Type="http://schemas.openxmlformats.org/officeDocument/2006/relationships/customXml" Target="../ink/ink54.xml"/><Relationship Id="rId101" Type="http://schemas.openxmlformats.org/officeDocument/2006/relationships/customXml" Target="../ink/ink56.xml"/><Relationship Id="rId122" Type="http://schemas.openxmlformats.org/officeDocument/2006/relationships/customXml" Target="../ink/ink71.xml"/><Relationship Id="rId4" Type="http://schemas.openxmlformats.org/officeDocument/2006/relationships/image" Target="../media/image10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17.png"/><Relationship Id="rId39" Type="http://schemas.openxmlformats.org/officeDocument/2006/relationships/customXml" Target="../ink/ink19.xml"/><Relationship Id="rId109" Type="http://schemas.openxmlformats.org/officeDocument/2006/relationships/customXml" Target="../ink/ink64.xml"/><Relationship Id="rId34" Type="http://schemas.openxmlformats.org/officeDocument/2006/relationships/image" Target="../media/image25.png"/><Relationship Id="rId50" Type="http://schemas.openxmlformats.org/officeDocument/2006/relationships/image" Target="../media/image33.png"/><Relationship Id="rId55" Type="http://schemas.openxmlformats.org/officeDocument/2006/relationships/customXml" Target="../ink/ink27.xml"/><Relationship Id="rId76" Type="http://schemas.openxmlformats.org/officeDocument/2006/relationships/image" Target="../media/image46.png"/><Relationship Id="rId97" Type="http://schemas.openxmlformats.org/officeDocument/2006/relationships/customXml" Target="../ink/ink52.xml"/><Relationship Id="rId104" Type="http://schemas.openxmlformats.org/officeDocument/2006/relationships/customXml" Target="../ink/ink59.xml"/><Relationship Id="rId120" Type="http://schemas.openxmlformats.org/officeDocument/2006/relationships/customXml" Target="../ink/ink70.xml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customXml" Target="../ink/ink47.xml"/><Relationship Id="rId2" Type="http://schemas.openxmlformats.org/officeDocument/2006/relationships/image" Target="../media/image7.png"/><Relationship Id="rId29" Type="http://schemas.openxmlformats.org/officeDocument/2006/relationships/customXml" Target="../ink/ink14.xml"/><Relationship Id="rId24" Type="http://schemas.openxmlformats.org/officeDocument/2006/relationships/image" Target="../media/image20.png"/><Relationship Id="rId40" Type="http://schemas.openxmlformats.org/officeDocument/2006/relationships/image" Target="../media/image28.png"/><Relationship Id="rId45" Type="http://schemas.openxmlformats.org/officeDocument/2006/relationships/customXml" Target="../ink/ink22.xml"/><Relationship Id="rId66" Type="http://schemas.openxmlformats.org/officeDocument/2006/relationships/image" Target="../media/image41.png"/><Relationship Id="rId87" Type="http://schemas.openxmlformats.org/officeDocument/2006/relationships/customXml" Target="../ink/ink43.xml"/><Relationship Id="rId110" Type="http://schemas.openxmlformats.org/officeDocument/2006/relationships/customXml" Target="../ink/ink65.xml"/><Relationship Id="rId115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4.xml"/><Relationship Id="rId21" Type="http://schemas.openxmlformats.org/officeDocument/2006/relationships/image" Target="../media/image70.png"/><Relationship Id="rId42" Type="http://schemas.openxmlformats.org/officeDocument/2006/relationships/customXml" Target="../ink/ink92.xml"/><Relationship Id="rId47" Type="http://schemas.openxmlformats.org/officeDocument/2006/relationships/image" Target="../media/image83.png"/><Relationship Id="rId63" Type="http://schemas.openxmlformats.org/officeDocument/2006/relationships/image" Target="../media/image91.png"/><Relationship Id="rId68" Type="http://schemas.openxmlformats.org/officeDocument/2006/relationships/customXml" Target="../ink/ink105.xml"/><Relationship Id="rId84" Type="http://schemas.openxmlformats.org/officeDocument/2006/relationships/customXml" Target="../ink/ink113.xml"/><Relationship Id="rId89" Type="http://schemas.openxmlformats.org/officeDocument/2006/relationships/image" Target="../media/image104.png"/><Relationship Id="rId2" Type="http://schemas.openxmlformats.org/officeDocument/2006/relationships/customXml" Target="../ink/ink72.xml"/><Relationship Id="rId16" Type="http://schemas.openxmlformats.org/officeDocument/2006/relationships/customXml" Target="../ink/ink79.xml"/><Relationship Id="rId29" Type="http://schemas.openxmlformats.org/officeDocument/2006/relationships/image" Target="../media/image74.png"/><Relationship Id="rId107" Type="http://schemas.openxmlformats.org/officeDocument/2006/relationships/image" Target="../media/image113.png"/><Relationship Id="rId11" Type="http://schemas.openxmlformats.org/officeDocument/2006/relationships/image" Target="../media/image65.png"/><Relationship Id="rId24" Type="http://schemas.openxmlformats.org/officeDocument/2006/relationships/customXml" Target="../ink/ink83.xml"/><Relationship Id="rId32" Type="http://schemas.openxmlformats.org/officeDocument/2006/relationships/customXml" Target="../ink/ink87.xml"/><Relationship Id="rId37" Type="http://schemas.openxmlformats.org/officeDocument/2006/relationships/image" Target="../media/image78.png"/><Relationship Id="rId40" Type="http://schemas.openxmlformats.org/officeDocument/2006/relationships/customXml" Target="../ink/ink91.xml"/><Relationship Id="rId45" Type="http://schemas.openxmlformats.org/officeDocument/2006/relationships/image" Target="../media/image82.png"/><Relationship Id="rId53" Type="http://schemas.openxmlformats.org/officeDocument/2006/relationships/image" Target="../media/image86.png"/><Relationship Id="rId58" Type="http://schemas.openxmlformats.org/officeDocument/2006/relationships/customXml" Target="../ink/ink100.xml"/><Relationship Id="rId66" Type="http://schemas.openxmlformats.org/officeDocument/2006/relationships/customXml" Target="../ink/ink104.xml"/><Relationship Id="rId74" Type="http://schemas.openxmlformats.org/officeDocument/2006/relationships/customXml" Target="../ink/ink108.xml"/><Relationship Id="rId79" Type="http://schemas.openxmlformats.org/officeDocument/2006/relationships/image" Target="../media/image99.png"/><Relationship Id="rId87" Type="http://schemas.openxmlformats.org/officeDocument/2006/relationships/image" Target="../media/image103.png"/><Relationship Id="rId102" Type="http://schemas.openxmlformats.org/officeDocument/2006/relationships/customXml" Target="../ink/ink122.xml"/><Relationship Id="rId110" Type="http://schemas.openxmlformats.org/officeDocument/2006/relationships/customXml" Target="../ink/ink126.xml"/><Relationship Id="rId5" Type="http://schemas.openxmlformats.org/officeDocument/2006/relationships/image" Target="../media/image62.png"/><Relationship Id="rId61" Type="http://schemas.openxmlformats.org/officeDocument/2006/relationships/image" Target="../media/image90.png"/><Relationship Id="rId82" Type="http://schemas.openxmlformats.org/officeDocument/2006/relationships/customXml" Target="../ink/ink112.xml"/><Relationship Id="rId90" Type="http://schemas.openxmlformats.org/officeDocument/2006/relationships/customXml" Target="../ink/ink116.xml"/><Relationship Id="rId95" Type="http://schemas.openxmlformats.org/officeDocument/2006/relationships/image" Target="../media/image107.png"/><Relationship Id="rId19" Type="http://schemas.openxmlformats.org/officeDocument/2006/relationships/image" Target="../media/image69.png"/><Relationship Id="rId14" Type="http://schemas.openxmlformats.org/officeDocument/2006/relationships/customXml" Target="../ink/ink78.xml"/><Relationship Id="rId22" Type="http://schemas.openxmlformats.org/officeDocument/2006/relationships/customXml" Target="../ink/ink82.xml"/><Relationship Id="rId27" Type="http://schemas.openxmlformats.org/officeDocument/2006/relationships/image" Target="../media/image73.png"/><Relationship Id="rId30" Type="http://schemas.openxmlformats.org/officeDocument/2006/relationships/customXml" Target="../ink/ink86.xml"/><Relationship Id="rId35" Type="http://schemas.openxmlformats.org/officeDocument/2006/relationships/image" Target="../media/image77.png"/><Relationship Id="rId43" Type="http://schemas.openxmlformats.org/officeDocument/2006/relationships/image" Target="../media/image81.png"/><Relationship Id="rId48" Type="http://schemas.openxmlformats.org/officeDocument/2006/relationships/customXml" Target="../ink/ink95.xml"/><Relationship Id="rId56" Type="http://schemas.openxmlformats.org/officeDocument/2006/relationships/customXml" Target="../ink/ink99.xml"/><Relationship Id="rId64" Type="http://schemas.openxmlformats.org/officeDocument/2006/relationships/customXml" Target="../ink/ink103.xml"/><Relationship Id="rId69" Type="http://schemas.openxmlformats.org/officeDocument/2006/relationships/image" Target="../media/image94.png"/><Relationship Id="rId77" Type="http://schemas.openxmlformats.org/officeDocument/2006/relationships/image" Target="../media/image98.png"/><Relationship Id="rId100" Type="http://schemas.openxmlformats.org/officeDocument/2006/relationships/customXml" Target="../ink/ink121.xml"/><Relationship Id="rId105" Type="http://schemas.openxmlformats.org/officeDocument/2006/relationships/image" Target="../media/image112.png"/><Relationship Id="rId8" Type="http://schemas.openxmlformats.org/officeDocument/2006/relationships/customXml" Target="../ink/ink75.xml"/><Relationship Id="rId51" Type="http://schemas.openxmlformats.org/officeDocument/2006/relationships/image" Target="../media/image85.png"/><Relationship Id="rId72" Type="http://schemas.openxmlformats.org/officeDocument/2006/relationships/customXml" Target="../ink/ink107.xml"/><Relationship Id="rId80" Type="http://schemas.openxmlformats.org/officeDocument/2006/relationships/customXml" Target="../ink/ink111.xml"/><Relationship Id="rId85" Type="http://schemas.openxmlformats.org/officeDocument/2006/relationships/image" Target="../media/image102.png"/><Relationship Id="rId93" Type="http://schemas.openxmlformats.org/officeDocument/2006/relationships/image" Target="../media/image106.png"/><Relationship Id="rId98" Type="http://schemas.openxmlformats.org/officeDocument/2006/relationships/customXml" Target="../ink/ink120.xml"/><Relationship Id="rId3" Type="http://schemas.openxmlformats.org/officeDocument/2006/relationships/image" Target="../media/image61.png"/><Relationship Id="rId12" Type="http://schemas.openxmlformats.org/officeDocument/2006/relationships/customXml" Target="../ink/ink77.xml"/><Relationship Id="rId17" Type="http://schemas.openxmlformats.org/officeDocument/2006/relationships/image" Target="../media/image68.png"/><Relationship Id="rId25" Type="http://schemas.openxmlformats.org/officeDocument/2006/relationships/image" Target="../media/image72.png"/><Relationship Id="rId33" Type="http://schemas.openxmlformats.org/officeDocument/2006/relationships/image" Target="../media/image76.png"/><Relationship Id="rId38" Type="http://schemas.openxmlformats.org/officeDocument/2006/relationships/customXml" Target="../ink/ink90.xml"/><Relationship Id="rId46" Type="http://schemas.openxmlformats.org/officeDocument/2006/relationships/customXml" Target="../ink/ink94.xml"/><Relationship Id="rId59" Type="http://schemas.openxmlformats.org/officeDocument/2006/relationships/image" Target="../media/image89.png"/><Relationship Id="rId67" Type="http://schemas.openxmlformats.org/officeDocument/2006/relationships/image" Target="../media/image93.png"/><Relationship Id="rId103" Type="http://schemas.openxmlformats.org/officeDocument/2006/relationships/image" Target="../media/image111.png"/><Relationship Id="rId108" Type="http://schemas.openxmlformats.org/officeDocument/2006/relationships/customXml" Target="../ink/ink125.xml"/><Relationship Id="rId20" Type="http://schemas.openxmlformats.org/officeDocument/2006/relationships/customXml" Target="../ink/ink81.xml"/><Relationship Id="rId41" Type="http://schemas.openxmlformats.org/officeDocument/2006/relationships/image" Target="../media/image80.png"/><Relationship Id="rId54" Type="http://schemas.openxmlformats.org/officeDocument/2006/relationships/customXml" Target="../ink/ink98.xml"/><Relationship Id="rId62" Type="http://schemas.openxmlformats.org/officeDocument/2006/relationships/customXml" Target="../ink/ink102.xml"/><Relationship Id="rId70" Type="http://schemas.openxmlformats.org/officeDocument/2006/relationships/customXml" Target="../ink/ink106.xml"/><Relationship Id="rId75" Type="http://schemas.openxmlformats.org/officeDocument/2006/relationships/image" Target="../media/image97.png"/><Relationship Id="rId83" Type="http://schemas.openxmlformats.org/officeDocument/2006/relationships/image" Target="../media/image101.png"/><Relationship Id="rId88" Type="http://schemas.openxmlformats.org/officeDocument/2006/relationships/customXml" Target="../ink/ink115.xml"/><Relationship Id="rId91" Type="http://schemas.openxmlformats.org/officeDocument/2006/relationships/image" Target="../media/image105.png"/><Relationship Id="rId96" Type="http://schemas.openxmlformats.org/officeDocument/2006/relationships/customXml" Target="../ink/ink119.xml"/><Relationship Id="rId111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4.xml"/><Relationship Id="rId15" Type="http://schemas.openxmlformats.org/officeDocument/2006/relationships/image" Target="../media/image67.png"/><Relationship Id="rId23" Type="http://schemas.openxmlformats.org/officeDocument/2006/relationships/image" Target="../media/image71.png"/><Relationship Id="rId28" Type="http://schemas.openxmlformats.org/officeDocument/2006/relationships/customXml" Target="../ink/ink85.xml"/><Relationship Id="rId36" Type="http://schemas.openxmlformats.org/officeDocument/2006/relationships/customXml" Target="../ink/ink89.xml"/><Relationship Id="rId49" Type="http://schemas.openxmlformats.org/officeDocument/2006/relationships/image" Target="../media/image84.png"/><Relationship Id="rId57" Type="http://schemas.openxmlformats.org/officeDocument/2006/relationships/image" Target="../media/image88.png"/><Relationship Id="rId106" Type="http://schemas.openxmlformats.org/officeDocument/2006/relationships/customXml" Target="../ink/ink124.xml"/><Relationship Id="rId10" Type="http://schemas.openxmlformats.org/officeDocument/2006/relationships/customXml" Target="../ink/ink76.xml"/><Relationship Id="rId31" Type="http://schemas.openxmlformats.org/officeDocument/2006/relationships/image" Target="../media/image75.png"/><Relationship Id="rId44" Type="http://schemas.openxmlformats.org/officeDocument/2006/relationships/customXml" Target="../ink/ink93.xml"/><Relationship Id="rId52" Type="http://schemas.openxmlformats.org/officeDocument/2006/relationships/customXml" Target="../ink/ink97.xml"/><Relationship Id="rId60" Type="http://schemas.openxmlformats.org/officeDocument/2006/relationships/customXml" Target="../ink/ink101.xml"/><Relationship Id="rId65" Type="http://schemas.openxmlformats.org/officeDocument/2006/relationships/image" Target="../media/image92.png"/><Relationship Id="rId73" Type="http://schemas.openxmlformats.org/officeDocument/2006/relationships/image" Target="../media/image96.png"/><Relationship Id="rId78" Type="http://schemas.openxmlformats.org/officeDocument/2006/relationships/customXml" Target="../ink/ink110.xml"/><Relationship Id="rId81" Type="http://schemas.openxmlformats.org/officeDocument/2006/relationships/image" Target="../media/image100.png"/><Relationship Id="rId86" Type="http://schemas.openxmlformats.org/officeDocument/2006/relationships/customXml" Target="../ink/ink114.xml"/><Relationship Id="rId94" Type="http://schemas.openxmlformats.org/officeDocument/2006/relationships/customXml" Target="../ink/ink118.xml"/><Relationship Id="rId99" Type="http://schemas.openxmlformats.org/officeDocument/2006/relationships/image" Target="../media/image109.png"/><Relationship Id="rId101" Type="http://schemas.openxmlformats.org/officeDocument/2006/relationships/image" Target="../media/image110.png"/><Relationship Id="rId4" Type="http://schemas.openxmlformats.org/officeDocument/2006/relationships/customXml" Target="../ink/ink73.xml"/><Relationship Id="rId9" Type="http://schemas.openxmlformats.org/officeDocument/2006/relationships/image" Target="../media/image64.png"/><Relationship Id="rId13" Type="http://schemas.openxmlformats.org/officeDocument/2006/relationships/image" Target="../media/image66.png"/><Relationship Id="rId18" Type="http://schemas.openxmlformats.org/officeDocument/2006/relationships/customXml" Target="../ink/ink80.xml"/><Relationship Id="rId39" Type="http://schemas.openxmlformats.org/officeDocument/2006/relationships/image" Target="../media/image79.png"/><Relationship Id="rId109" Type="http://schemas.openxmlformats.org/officeDocument/2006/relationships/image" Target="../media/image114.png"/><Relationship Id="rId34" Type="http://schemas.openxmlformats.org/officeDocument/2006/relationships/customXml" Target="../ink/ink88.xml"/><Relationship Id="rId50" Type="http://schemas.openxmlformats.org/officeDocument/2006/relationships/customXml" Target="../ink/ink96.xml"/><Relationship Id="rId55" Type="http://schemas.openxmlformats.org/officeDocument/2006/relationships/image" Target="../media/image87.png"/><Relationship Id="rId76" Type="http://schemas.openxmlformats.org/officeDocument/2006/relationships/customXml" Target="../ink/ink109.xml"/><Relationship Id="rId97" Type="http://schemas.openxmlformats.org/officeDocument/2006/relationships/image" Target="../media/image108.png"/><Relationship Id="rId104" Type="http://schemas.openxmlformats.org/officeDocument/2006/relationships/customXml" Target="../ink/ink123.xml"/><Relationship Id="rId7" Type="http://schemas.openxmlformats.org/officeDocument/2006/relationships/image" Target="../media/image63.png"/><Relationship Id="rId71" Type="http://schemas.openxmlformats.org/officeDocument/2006/relationships/image" Target="../media/image95.png"/><Relationship Id="rId92" Type="http://schemas.openxmlformats.org/officeDocument/2006/relationships/customXml" Target="../ink/ink117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9.xml"/><Relationship Id="rId117" Type="http://schemas.openxmlformats.org/officeDocument/2006/relationships/customXml" Target="../ink/ink185.xml"/><Relationship Id="rId21" Type="http://schemas.openxmlformats.org/officeDocument/2006/relationships/image" Target="../media/image70.png"/><Relationship Id="rId42" Type="http://schemas.openxmlformats.org/officeDocument/2006/relationships/customXml" Target="../ink/ink147.xml"/><Relationship Id="rId47" Type="http://schemas.openxmlformats.org/officeDocument/2006/relationships/image" Target="../media/image83.png"/><Relationship Id="rId63" Type="http://schemas.openxmlformats.org/officeDocument/2006/relationships/image" Target="../media/image91.png"/><Relationship Id="rId68" Type="http://schemas.openxmlformats.org/officeDocument/2006/relationships/customXml" Target="../ink/ink160.xml"/><Relationship Id="rId84" Type="http://schemas.openxmlformats.org/officeDocument/2006/relationships/customXml" Target="../ink/ink168.xml"/><Relationship Id="rId89" Type="http://schemas.openxmlformats.org/officeDocument/2006/relationships/image" Target="../media/image118.png"/><Relationship Id="rId112" Type="http://schemas.openxmlformats.org/officeDocument/2006/relationships/customXml" Target="../ink/ink182.xml"/><Relationship Id="rId16" Type="http://schemas.openxmlformats.org/officeDocument/2006/relationships/customXml" Target="../ink/ink134.xml"/><Relationship Id="rId107" Type="http://schemas.openxmlformats.org/officeDocument/2006/relationships/image" Target="../media/image127.png"/><Relationship Id="rId11" Type="http://schemas.openxmlformats.org/officeDocument/2006/relationships/image" Target="../media/image65.png"/><Relationship Id="rId32" Type="http://schemas.openxmlformats.org/officeDocument/2006/relationships/customXml" Target="../ink/ink142.xml"/><Relationship Id="rId37" Type="http://schemas.openxmlformats.org/officeDocument/2006/relationships/image" Target="../media/image78.png"/><Relationship Id="rId53" Type="http://schemas.openxmlformats.org/officeDocument/2006/relationships/image" Target="../media/image86.png"/><Relationship Id="rId58" Type="http://schemas.openxmlformats.org/officeDocument/2006/relationships/customXml" Target="../ink/ink155.xml"/><Relationship Id="rId74" Type="http://schemas.openxmlformats.org/officeDocument/2006/relationships/customXml" Target="../ink/ink163.xml"/><Relationship Id="rId79" Type="http://schemas.openxmlformats.org/officeDocument/2006/relationships/image" Target="../media/image99.png"/><Relationship Id="rId102" Type="http://schemas.openxmlformats.org/officeDocument/2006/relationships/customXml" Target="../ink/ink177.xml"/><Relationship Id="rId5" Type="http://schemas.openxmlformats.org/officeDocument/2006/relationships/image" Target="../media/image62.png"/><Relationship Id="rId61" Type="http://schemas.openxmlformats.org/officeDocument/2006/relationships/image" Target="../media/image90.png"/><Relationship Id="rId82" Type="http://schemas.openxmlformats.org/officeDocument/2006/relationships/customXml" Target="../ink/ink167.xml"/><Relationship Id="rId90" Type="http://schemas.openxmlformats.org/officeDocument/2006/relationships/customXml" Target="../ink/ink171.xml"/><Relationship Id="rId95" Type="http://schemas.openxmlformats.org/officeDocument/2006/relationships/image" Target="../media/image121.png"/><Relationship Id="rId19" Type="http://schemas.openxmlformats.org/officeDocument/2006/relationships/image" Target="../media/image69.png"/><Relationship Id="rId14" Type="http://schemas.openxmlformats.org/officeDocument/2006/relationships/customXml" Target="../ink/ink133.xml"/><Relationship Id="rId22" Type="http://schemas.openxmlformats.org/officeDocument/2006/relationships/customXml" Target="../ink/ink137.xml"/><Relationship Id="rId27" Type="http://schemas.openxmlformats.org/officeDocument/2006/relationships/image" Target="../media/image73.png"/><Relationship Id="rId30" Type="http://schemas.openxmlformats.org/officeDocument/2006/relationships/customXml" Target="../ink/ink141.xml"/><Relationship Id="rId35" Type="http://schemas.openxmlformats.org/officeDocument/2006/relationships/image" Target="../media/image77.png"/><Relationship Id="rId43" Type="http://schemas.openxmlformats.org/officeDocument/2006/relationships/image" Target="../media/image81.png"/><Relationship Id="rId48" Type="http://schemas.openxmlformats.org/officeDocument/2006/relationships/customXml" Target="../ink/ink150.xml"/><Relationship Id="rId56" Type="http://schemas.openxmlformats.org/officeDocument/2006/relationships/customXml" Target="../ink/ink154.xml"/><Relationship Id="rId64" Type="http://schemas.openxmlformats.org/officeDocument/2006/relationships/customXml" Target="../ink/ink158.xml"/><Relationship Id="rId69" Type="http://schemas.openxmlformats.org/officeDocument/2006/relationships/image" Target="../media/image94.png"/><Relationship Id="rId77" Type="http://schemas.openxmlformats.org/officeDocument/2006/relationships/image" Target="../media/image98.png"/><Relationship Id="rId100" Type="http://schemas.openxmlformats.org/officeDocument/2006/relationships/customXml" Target="../ink/ink176.xml"/><Relationship Id="rId105" Type="http://schemas.openxmlformats.org/officeDocument/2006/relationships/image" Target="../media/image126.png"/><Relationship Id="rId113" Type="http://schemas.openxmlformats.org/officeDocument/2006/relationships/image" Target="../media/image130.png"/><Relationship Id="rId118" Type="http://schemas.openxmlformats.org/officeDocument/2006/relationships/image" Target="../media/image132.png"/><Relationship Id="rId8" Type="http://schemas.openxmlformats.org/officeDocument/2006/relationships/customXml" Target="../ink/ink130.xml"/><Relationship Id="rId51" Type="http://schemas.openxmlformats.org/officeDocument/2006/relationships/image" Target="../media/image85.png"/><Relationship Id="rId72" Type="http://schemas.openxmlformats.org/officeDocument/2006/relationships/customXml" Target="../ink/ink162.xml"/><Relationship Id="rId80" Type="http://schemas.openxmlformats.org/officeDocument/2006/relationships/customXml" Target="../ink/ink166.xml"/><Relationship Id="rId85" Type="http://schemas.openxmlformats.org/officeDocument/2006/relationships/image" Target="../media/image116.png"/><Relationship Id="rId93" Type="http://schemas.openxmlformats.org/officeDocument/2006/relationships/image" Target="../media/image120.png"/><Relationship Id="rId98" Type="http://schemas.openxmlformats.org/officeDocument/2006/relationships/customXml" Target="../ink/ink175.xml"/><Relationship Id="rId121" Type="http://schemas.openxmlformats.org/officeDocument/2006/relationships/customXml" Target="../ink/ink187.xml"/><Relationship Id="rId3" Type="http://schemas.openxmlformats.org/officeDocument/2006/relationships/image" Target="../media/image61.png"/><Relationship Id="rId12" Type="http://schemas.openxmlformats.org/officeDocument/2006/relationships/customXml" Target="../ink/ink132.xml"/><Relationship Id="rId17" Type="http://schemas.openxmlformats.org/officeDocument/2006/relationships/image" Target="../media/image68.png"/><Relationship Id="rId25" Type="http://schemas.openxmlformats.org/officeDocument/2006/relationships/image" Target="../media/image72.png"/><Relationship Id="rId33" Type="http://schemas.openxmlformats.org/officeDocument/2006/relationships/image" Target="../media/image76.png"/><Relationship Id="rId38" Type="http://schemas.openxmlformats.org/officeDocument/2006/relationships/customXml" Target="../ink/ink145.xml"/><Relationship Id="rId46" Type="http://schemas.openxmlformats.org/officeDocument/2006/relationships/customXml" Target="../ink/ink149.xml"/><Relationship Id="rId59" Type="http://schemas.openxmlformats.org/officeDocument/2006/relationships/image" Target="../media/image89.png"/><Relationship Id="rId67" Type="http://schemas.openxmlformats.org/officeDocument/2006/relationships/image" Target="../media/image93.png"/><Relationship Id="rId103" Type="http://schemas.openxmlformats.org/officeDocument/2006/relationships/image" Target="../media/image125.png"/><Relationship Id="rId108" Type="http://schemas.openxmlformats.org/officeDocument/2006/relationships/customXml" Target="../ink/ink180.xml"/><Relationship Id="rId116" Type="http://schemas.openxmlformats.org/officeDocument/2006/relationships/customXml" Target="../ink/ink184.xml"/><Relationship Id="rId20" Type="http://schemas.openxmlformats.org/officeDocument/2006/relationships/customXml" Target="../ink/ink136.xml"/><Relationship Id="rId41" Type="http://schemas.openxmlformats.org/officeDocument/2006/relationships/image" Target="../media/image80.png"/><Relationship Id="rId54" Type="http://schemas.openxmlformats.org/officeDocument/2006/relationships/customXml" Target="../ink/ink153.xml"/><Relationship Id="rId62" Type="http://schemas.openxmlformats.org/officeDocument/2006/relationships/customXml" Target="../ink/ink157.xml"/><Relationship Id="rId70" Type="http://schemas.openxmlformats.org/officeDocument/2006/relationships/customXml" Target="../ink/ink161.xml"/><Relationship Id="rId75" Type="http://schemas.openxmlformats.org/officeDocument/2006/relationships/image" Target="../media/image97.png"/><Relationship Id="rId83" Type="http://schemas.openxmlformats.org/officeDocument/2006/relationships/image" Target="../media/image101.png"/><Relationship Id="rId88" Type="http://schemas.openxmlformats.org/officeDocument/2006/relationships/customXml" Target="../ink/ink170.xml"/><Relationship Id="rId91" Type="http://schemas.openxmlformats.org/officeDocument/2006/relationships/image" Target="../media/image119.png"/><Relationship Id="rId96" Type="http://schemas.openxmlformats.org/officeDocument/2006/relationships/customXml" Target="../ink/ink174.xml"/><Relationship Id="rId111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9.xml"/><Relationship Id="rId15" Type="http://schemas.openxmlformats.org/officeDocument/2006/relationships/image" Target="../media/image67.png"/><Relationship Id="rId23" Type="http://schemas.openxmlformats.org/officeDocument/2006/relationships/image" Target="../media/image71.png"/><Relationship Id="rId28" Type="http://schemas.openxmlformats.org/officeDocument/2006/relationships/customXml" Target="../ink/ink140.xml"/><Relationship Id="rId36" Type="http://schemas.openxmlformats.org/officeDocument/2006/relationships/customXml" Target="../ink/ink144.xml"/><Relationship Id="rId49" Type="http://schemas.openxmlformats.org/officeDocument/2006/relationships/image" Target="../media/image84.png"/><Relationship Id="rId57" Type="http://schemas.openxmlformats.org/officeDocument/2006/relationships/image" Target="../media/image88.png"/><Relationship Id="rId106" Type="http://schemas.openxmlformats.org/officeDocument/2006/relationships/customXml" Target="../ink/ink179.xml"/><Relationship Id="rId114" Type="http://schemas.openxmlformats.org/officeDocument/2006/relationships/customXml" Target="../ink/ink183.xml"/><Relationship Id="rId119" Type="http://schemas.openxmlformats.org/officeDocument/2006/relationships/customXml" Target="../ink/ink186.xml"/><Relationship Id="rId10" Type="http://schemas.openxmlformats.org/officeDocument/2006/relationships/customXml" Target="../ink/ink131.xml"/><Relationship Id="rId31" Type="http://schemas.openxmlformats.org/officeDocument/2006/relationships/image" Target="../media/image75.png"/><Relationship Id="rId44" Type="http://schemas.openxmlformats.org/officeDocument/2006/relationships/customXml" Target="../ink/ink148.xml"/><Relationship Id="rId52" Type="http://schemas.openxmlformats.org/officeDocument/2006/relationships/customXml" Target="../ink/ink152.xml"/><Relationship Id="rId60" Type="http://schemas.openxmlformats.org/officeDocument/2006/relationships/customXml" Target="../ink/ink156.xml"/><Relationship Id="rId65" Type="http://schemas.openxmlformats.org/officeDocument/2006/relationships/image" Target="../media/image92.png"/><Relationship Id="rId73" Type="http://schemas.openxmlformats.org/officeDocument/2006/relationships/image" Target="../media/image96.png"/><Relationship Id="rId78" Type="http://schemas.openxmlformats.org/officeDocument/2006/relationships/customXml" Target="../ink/ink165.xml"/><Relationship Id="rId81" Type="http://schemas.openxmlformats.org/officeDocument/2006/relationships/image" Target="../media/image100.png"/><Relationship Id="rId86" Type="http://schemas.openxmlformats.org/officeDocument/2006/relationships/customXml" Target="../ink/ink169.xml"/><Relationship Id="rId94" Type="http://schemas.openxmlformats.org/officeDocument/2006/relationships/customXml" Target="../ink/ink173.xml"/><Relationship Id="rId99" Type="http://schemas.openxmlformats.org/officeDocument/2006/relationships/image" Target="../media/image123.png"/><Relationship Id="rId101" Type="http://schemas.openxmlformats.org/officeDocument/2006/relationships/image" Target="../media/image124.png"/><Relationship Id="rId122" Type="http://schemas.openxmlformats.org/officeDocument/2006/relationships/image" Target="../media/image134.png"/><Relationship Id="rId4" Type="http://schemas.openxmlformats.org/officeDocument/2006/relationships/customXml" Target="../ink/ink128.xml"/><Relationship Id="rId9" Type="http://schemas.openxmlformats.org/officeDocument/2006/relationships/image" Target="../media/image64.png"/><Relationship Id="rId13" Type="http://schemas.openxmlformats.org/officeDocument/2006/relationships/image" Target="../media/image66.png"/><Relationship Id="rId18" Type="http://schemas.openxmlformats.org/officeDocument/2006/relationships/customXml" Target="../ink/ink135.xml"/><Relationship Id="rId39" Type="http://schemas.openxmlformats.org/officeDocument/2006/relationships/image" Target="../media/image79.png"/><Relationship Id="rId109" Type="http://schemas.openxmlformats.org/officeDocument/2006/relationships/image" Target="../media/image128.png"/><Relationship Id="rId34" Type="http://schemas.openxmlformats.org/officeDocument/2006/relationships/customXml" Target="../ink/ink143.xml"/><Relationship Id="rId50" Type="http://schemas.openxmlformats.org/officeDocument/2006/relationships/customXml" Target="../ink/ink151.xml"/><Relationship Id="rId55" Type="http://schemas.openxmlformats.org/officeDocument/2006/relationships/image" Target="../media/image87.png"/><Relationship Id="rId76" Type="http://schemas.openxmlformats.org/officeDocument/2006/relationships/customXml" Target="../ink/ink164.xml"/><Relationship Id="rId97" Type="http://schemas.openxmlformats.org/officeDocument/2006/relationships/image" Target="../media/image122.png"/><Relationship Id="rId104" Type="http://schemas.openxmlformats.org/officeDocument/2006/relationships/customXml" Target="../ink/ink178.xml"/><Relationship Id="rId120" Type="http://schemas.openxmlformats.org/officeDocument/2006/relationships/image" Target="../media/image133.png"/><Relationship Id="rId7" Type="http://schemas.openxmlformats.org/officeDocument/2006/relationships/image" Target="../media/image63.png"/><Relationship Id="rId71" Type="http://schemas.openxmlformats.org/officeDocument/2006/relationships/image" Target="../media/image95.png"/><Relationship Id="rId92" Type="http://schemas.openxmlformats.org/officeDocument/2006/relationships/customXml" Target="../ink/ink172.xml"/><Relationship Id="rId2" Type="http://schemas.openxmlformats.org/officeDocument/2006/relationships/customXml" Target="../ink/ink127.xml"/><Relationship Id="rId29" Type="http://schemas.openxmlformats.org/officeDocument/2006/relationships/image" Target="../media/image74.png"/><Relationship Id="rId24" Type="http://schemas.openxmlformats.org/officeDocument/2006/relationships/customXml" Target="../ink/ink138.xml"/><Relationship Id="rId40" Type="http://schemas.openxmlformats.org/officeDocument/2006/relationships/customXml" Target="../ink/ink146.xml"/><Relationship Id="rId45" Type="http://schemas.openxmlformats.org/officeDocument/2006/relationships/image" Target="../media/image82.png"/><Relationship Id="rId66" Type="http://schemas.openxmlformats.org/officeDocument/2006/relationships/customXml" Target="../ink/ink159.xml"/><Relationship Id="rId87" Type="http://schemas.openxmlformats.org/officeDocument/2006/relationships/image" Target="../media/image117.png"/><Relationship Id="rId110" Type="http://schemas.openxmlformats.org/officeDocument/2006/relationships/customXml" Target="../ink/ink181.xml"/><Relationship Id="rId115" Type="http://schemas.openxmlformats.org/officeDocument/2006/relationships/image" Target="../media/image1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1.xml"/><Relationship Id="rId13" Type="http://schemas.openxmlformats.org/officeDocument/2006/relationships/image" Target="../media/image66.png"/><Relationship Id="rId18" Type="http://schemas.openxmlformats.org/officeDocument/2006/relationships/customXml" Target="../ink/ink196.xml"/><Relationship Id="rId26" Type="http://schemas.openxmlformats.org/officeDocument/2006/relationships/customXml" Target="../ink/ink200.xml"/><Relationship Id="rId3" Type="http://schemas.openxmlformats.org/officeDocument/2006/relationships/image" Target="../media/image61.png"/><Relationship Id="rId21" Type="http://schemas.openxmlformats.org/officeDocument/2006/relationships/image" Target="../media/image75.png"/><Relationship Id="rId7" Type="http://schemas.openxmlformats.org/officeDocument/2006/relationships/image" Target="../media/image63.png"/><Relationship Id="rId12" Type="http://schemas.openxmlformats.org/officeDocument/2006/relationships/customXml" Target="../ink/ink193.xml"/><Relationship Id="rId17" Type="http://schemas.openxmlformats.org/officeDocument/2006/relationships/image" Target="../media/image68.png"/><Relationship Id="rId25" Type="http://schemas.openxmlformats.org/officeDocument/2006/relationships/image" Target="../media/image77.png"/><Relationship Id="rId2" Type="http://schemas.openxmlformats.org/officeDocument/2006/relationships/customXml" Target="../ink/ink188.xml"/><Relationship Id="rId16" Type="http://schemas.openxmlformats.org/officeDocument/2006/relationships/customXml" Target="../ink/ink195.xml"/><Relationship Id="rId20" Type="http://schemas.openxmlformats.org/officeDocument/2006/relationships/customXml" Target="../ink/ink197.xml"/><Relationship Id="rId29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0.xml"/><Relationship Id="rId11" Type="http://schemas.openxmlformats.org/officeDocument/2006/relationships/image" Target="../media/image65.png"/><Relationship Id="rId24" Type="http://schemas.openxmlformats.org/officeDocument/2006/relationships/customXml" Target="../ink/ink199.xml"/><Relationship Id="rId5" Type="http://schemas.openxmlformats.org/officeDocument/2006/relationships/image" Target="../media/image62.png"/><Relationship Id="rId15" Type="http://schemas.openxmlformats.org/officeDocument/2006/relationships/image" Target="../media/image67.png"/><Relationship Id="rId23" Type="http://schemas.openxmlformats.org/officeDocument/2006/relationships/image" Target="../media/image76.png"/><Relationship Id="rId28" Type="http://schemas.openxmlformats.org/officeDocument/2006/relationships/customXml" Target="../ink/ink201.xml"/><Relationship Id="rId10" Type="http://schemas.openxmlformats.org/officeDocument/2006/relationships/customXml" Target="../ink/ink192.xml"/><Relationship Id="rId19" Type="http://schemas.openxmlformats.org/officeDocument/2006/relationships/image" Target="../media/image69.png"/><Relationship Id="rId31" Type="http://schemas.openxmlformats.org/officeDocument/2006/relationships/image" Target="../media/image135.png"/><Relationship Id="rId4" Type="http://schemas.openxmlformats.org/officeDocument/2006/relationships/customXml" Target="../ink/ink189.xml"/><Relationship Id="rId9" Type="http://schemas.openxmlformats.org/officeDocument/2006/relationships/image" Target="../media/image64.png"/><Relationship Id="rId14" Type="http://schemas.openxmlformats.org/officeDocument/2006/relationships/customXml" Target="../ink/ink194.xml"/><Relationship Id="rId22" Type="http://schemas.openxmlformats.org/officeDocument/2006/relationships/customXml" Target="../ink/ink198.xml"/><Relationship Id="rId27" Type="http://schemas.openxmlformats.org/officeDocument/2006/relationships/image" Target="../media/image78.png"/><Relationship Id="rId30" Type="http://schemas.openxmlformats.org/officeDocument/2006/relationships/customXml" Target="../ink/ink2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F1733-D337-4398-88AA-33C88D6B70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PH201: Recitation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B751FB-E426-44FE-B07F-03DFFD23E3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5</a:t>
            </a:r>
          </a:p>
        </p:txBody>
      </p:sp>
    </p:spTree>
    <p:extLst>
      <p:ext uri="{BB962C8B-B14F-4D97-AF65-F5344CB8AC3E}">
        <p14:creationId xmlns:p14="http://schemas.microsoft.com/office/powerpoint/2010/main" val="4212243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0D9DF-997E-4AAB-BC83-57C70105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8454159-BCE1-4838-9E59-3BFD38783649}"/>
                  </a:ext>
                </a:extLst>
              </p14:cNvPr>
              <p14:cNvContentPartPr/>
              <p14:nvPr/>
            </p14:nvContentPartPr>
            <p14:xfrm>
              <a:off x="1012096" y="1989749"/>
              <a:ext cx="1179360" cy="454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8454159-BCE1-4838-9E59-3BFD387836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7776" y="1985432"/>
                <a:ext cx="1188000" cy="463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C8323EC-5E68-447B-911C-3B6C16D927F3}"/>
                  </a:ext>
                </a:extLst>
              </p14:cNvPr>
              <p14:cNvContentPartPr/>
              <p14:nvPr/>
            </p14:nvContentPartPr>
            <p14:xfrm>
              <a:off x="2461276" y="2064449"/>
              <a:ext cx="1909620" cy="4433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C8323EC-5E68-447B-911C-3B6C16D927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56956" y="2060131"/>
                <a:ext cx="1918259" cy="451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AF12447-7DA1-4E19-A855-CC1A61423203}"/>
                  </a:ext>
                </a:extLst>
              </p14:cNvPr>
              <p14:cNvContentPartPr/>
              <p14:nvPr/>
            </p14:nvContentPartPr>
            <p14:xfrm>
              <a:off x="7872976" y="1966709"/>
              <a:ext cx="23220" cy="2820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AF12447-7DA1-4E19-A855-CC1A6142320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68689" y="1962392"/>
                <a:ext cx="31794" cy="290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2B63D18-0F23-4200-BA39-27BF53F843B9}"/>
                  </a:ext>
                </a:extLst>
              </p14:cNvPr>
              <p14:cNvContentPartPr/>
              <p14:nvPr/>
            </p14:nvContentPartPr>
            <p14:xfrm>
              <a:off x="7757956" y="1880489"/>
              <a:ext cx="304920" cy="117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2B63D18-0F23-4200-BA39-27BF53F843B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53641" y="1876234"/>
                <a:ext cx="313550" cy="20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B0109DC-021F-4A68-82D7-D4F9518BE9B2}"/>
                  </a:ext>
                </a:extLst>
              </p14:cNvPr>
              <p14:cNvContentPartPr/>
              <p14:nvPr/>
            </p14:nvContentPartPr>
            <p14:xfrm>
              <a:off x="7855696" y="2116289"/>
              <a:ext cx="230220" cy="289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B0109DC-021F-4A68-82D7-D4F9518BE9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51379" y="2111996"/>
                <a:ext cx="238853" cy="37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BB12EBB-C633-4964-9404-926DF1B0FEF6}"/>
                  </a:ext>
                </a:extLst>
              </p14:cNvPr>
              <p14:cNvContentPartPr/>
              <p14:nvPr/>
            </p14:nvContentPartPr>
            <p14:xfrm>
              <a:off x="8206516" y="2064449"/>
              <a:ext cx="5940" cy="161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BB12EBB-C633-4964-9404-926DF1B0FEF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02323" y="2060129"/>
                <a:ext cx="14326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F1D970C-8769-4190-A1DF-0341E558B143}"/>
                  </a:ext>
                </a:extLst>
              </p14:cNvPr>
              <p14:cNvContentPartPr/>
              <p14:nvPr/>
            </p14:nvContentPartPr>
            <p14:xfrm>
              <a:off x="8166196" y="1978229"/>
              <a:ext cx="247500" cy="3164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F1D970C-8769-4190-A1DF-0341E558B14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61879" y="1973914"/>
                <a:ext cx="256134" cy="325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80EAF98-B7DC-44E4-9322-CC63C4071F78}"/>
                  </a:ext>
                </a:extLst>
              </p14:cNvPr>
              <p14:cNvContentPartPr/>
              <p14:nvPr/>
            </p14:nvContentPartPr>
            <p14:xfrm>
              <a:off x="8528536" y="1983989"/>
              <a:ext cx="282240" cy="299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80EAF98-B7DC-44E4-9322-CC63C4071F7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524216" y="1979669"/>
                <a:ext cx="2908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234B3CF-5DC6-4172-87CE-9E2759F026EC}"/>
                  </a:ext>
                </a:extLst>
              </p14:cNvPr>
              <p14:cNvContentPartPr/>
              <p14:nvPr/>
            </p14:nvContentPartPr>
            <p14:xfrm>
              <a:off x="9092116" y="1983989"/>
              <a:ext cx="299520" cy="3279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234B3CF-5DC6-4172-87CE-9E2759F026E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087796" y="1979674"/>
                <a:ext cx="308160" cy="3365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FA171489-2ECE-462F-BD74-ED7B2B3FE76B}"/>
                  </a:ext>
                </a:extLst>
              </p14:cNvPr>
              <p14:cNvContentPartPr/>
              <p14:nvPr/>
            </p14:nvContentPartPr>
            <p14:xfrm>
              <a:off x="10575856" y="2950229"/>
              <a:ext cx="115200" cy="594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FA171489-2ECE-462F-BD74-ED7B2B3FE76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571536" y="2946036"/>
                <a:ext cx="123840" cy="14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7BD27244-9A30-48A8-A552-CDBF1772331A}"/>
                  </a:ext>
                </a:extLst>
              </p14:cNvPr>
              <p14:cNvContentPartPr/>
              <p14:nvPr/>
            </p14:nvContentPartPr>
            <p14:xfrm>
              <a:off x="10782856" y="2886869"/>
              <a:ext cx="167040" cy="12672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7BD27244-9A30-48A8-A552-CDBF1772331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778536" y="2882549"/>
                <a:ext cx="1756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0F7BD262-2ED8-4E74-AE39-B14B465B31C2}"/>
                  </a:ext>
                </a:extLst>
              </p14:cNvPr>
              <p14:cNvContentPartPr/>
              <p14:nvPr/>
            </p14:nvContentPartPr>
            <p14:xfrm>
              <a:off x="10759996" y="2898389"/>
              <a:ext cx="132480" cy="13824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0F7BD262-2ED8-4E74-AE39-B14B465B31C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755676" y="2894069"/>
                <a:ext cx="1411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5FBC0A40-B3D3-4FAC-93D8-FBBBC80CF1EF}"/>
                  </a:ext>
                </a:extLst>
              </p14:cNvPr>
              <p14:cNvContentPartPr/>
              <p14:nvPr/>
            </p14:nvContentPartPr>
            <p14:xfrm>
              <a:off x="10748476" y="2731529"/>
              <a:ext cx="149760" cy="4050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5FBC0A40-B3D3-4FAC-93D8-FBBBC80CF1E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744156" y="2727228"/>
                <a:ext cx="158400" cy="49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04B57BD4-D929-4541-9427-645BD14E54E0}"/>
                  </a:ext>
                </a:extLst>
              </p14:cNvPr>
              <p14:cNvContentPartPr/>
              <p14:nvPr/>
            </p14:nvContentPartPr>
            <p14:xfrm>
              <a:off x="9477496" y="1915049"/>
              <a:ext cx="995220" cy="119070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04B57BD4-D929-4541-9427-645BD14E54E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473178" y="1910730"/>
                <a:ext cx="1003855" cy="1199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84299408-A328-4EC6-BD1D-C82792B20B40}"/>
                  </a:ext>
                </a:extLst>
              </p14:cNvPr>
              <p14:cNvContentPartPr/>
              <p14:nvPr/>
            </p14:nvContentPartPr>
            <p14:xfrm>
              <a:off x="1040896" y="2576369"/>
              <a:ext cx="8224560" cy="364068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84299408-A328-4EC6-BD1D-C82792B20B4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36576" y="2572049"/>
                <a:ext cx="8233200" cy="364931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5051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0D9DF-997E-4AAB-BC83-57C701053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280" y="826912"/>
            <a:ext cx="9601196" cy="1303867"/>
          </a:xfrm>
        </p:spPr>
        <p:txBody>
          <a:bodyPr/>
          <a:lstStyle/>
          <a:p>
            <a:r>
              <a:rPr lang="en-US" dirty="0"/>
              <a:t>Problem 1 Challenge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8454159-BCE1-4838-9E59-3BFD38783649}"/>
                  </a:ext>
                </a:extLst>
              </p14:cNvPr>
              <p14:cNvContentPartPr/>
              <p14:nvPr/>
            </p14:nvContentPartPr>
            <p14:xfrm>
              <a:off x="1012096" y="1989749"/>
              <a:ext cx="1179360" cy="454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8454159-BCE1-4838-9E59-3BFD387836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7776" y="1985432"/>
                <a:ext cx="1188000" cy="463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C8323EC-5E68-447B-911C-3B6C16D927F3}"/>
                  </a:ext>
                </a:extLst>
              </p14:cNvPr>
              <p14:cNvContentPartPr/>
              <p14:nvPr/>
            </p14:nvContentPartPr>
            <p14:xfrm>
              <a:off x="2461276" y="2064449"/>
              <a:ext cx="1909620" cy="4433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C8323EC-5E68-447B-911C-3B6C16D927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56956" y="2060131"/>
                <a:ext cx="1918259" cy="451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AF12447-7DA1-4E19-A855-CC1A61423203}"/>
                  </a:ext>
                </a:extLst>
              </p14:cNvPr>
              <p14:cNvContentPartPr/>
              <p14:nvPr/>
            </p14:nvContentPartPr>
            <p14:xfrm>
              <a:off x="7872976" y="1966709"/>
              <a:ext cx="23220" cy="2820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AF12447-7DA1-4E19-A855-CC1A6142320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68689" y="1962392"/>
                <a:ext cx="31794" cy="290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2B63D18-0F23-4200-BA39-27BF53F843B9}"/>
                  </a:ext>
                </a:extLst>
              </p14:cNvPr>
              <p14:cNvContentPartPr/>
              <p14:nvPr/>
            </p14:nvContentPartPr>
            <p14:xfrm>
              <a:off x="7757956" y="1880489"/>
              <a:ext cx="304920" cy="117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2B63D18-0F23-4200-BA39-27BF53F843B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53641" y="1876234"/>
                <a:ext cx="313550" cy="20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B0109DC-021F-4A68-82D7-D4F9518BE9B2}"/>
                  </a:ext>
                </a:extLst>
              </p14:cNvPr>
              <p14:cNvContentPartPr/>
              <p14:nvPr/>
            </p14:nvContentPartPr>
            <p14:xfrm>
              <a:off x="7855696" y="2116289"/>
              <a:ext cx="230220" cy="289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B0109DC-021F-4A68-82D7-D4F9518BE9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51379" y="2111996"/>
                <a:ext cx="238853" cy="37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BB12EBB-C633-4964-9404-926DF1B0FEF6}"/>
                  </a:ext>
                </a:extLst>
              </p14:cNvPr>
              <p14:cNvContentPartPr/>
              <p14:nvPr/>
            </p14:nvContentPartPr>
            <p14:xfrm>
              <a:off x="8206516" y="2064449"/>
              <a:ext cx="5940" cy="161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BB12EBB-C633-4964-9404-926DF1B0FEF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02323" y="2060129"/>
                <a:ext cx="14326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F1D970C-8769-4190-A1DF-0341E558B143}"/>
                  </a:ext>
                </a:extLst>
              </p14:cNvPr>
              <p14:cNvContentPartPr/>
              <p14:nvPr/>
            </p14:nvContentPartPr>
            <p14:xfrm>
              <a:off x="8166196" y="1978229"/>
              <a:ext cx="247500" cy="3164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F1D970C-8769-4190-A1DF-0341E558B14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61879" y="1973914"/>
                <a:ext cx="256134" cy="325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80EAF98-B7DC-44E4-9322-CC63C4071F78}"/>
                  </a:ext>
                </a:extLst>
              </p14:cNvPr>
              <p14:cNvContentPartPr/>
              <p14:nvPr/>
            </p14:nvContentPartPr>
            <p14:xfrm>
              <a:off x="8528536" y="1983989"/>
              <a:ext cx="282240" cy="299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80EAF98-B7DC-44E4-9322-CC63C4071F7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524216" y="1979669"/>
                <a:ext cx="2908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234B3CF-5DC6-4172-87CE-9E2759F026EC}"/>
                  </a:ext>
                </a:extLst>
              </p14:cNvPr>
              <p14:cNvContentPartPr/>
              <p14:nvPr/>
            </p14:nvContentPartPr>
            <p14:xfrm>
              <a:off x="9092116" y="1983989"/>
              <a:ext cx="299520" cy="3279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234B3CF-5DC6-4172-87CE-9E2759F026E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087796" y="1979674"/>
                <a:ext cx="308160" cy="3365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FA171489-2ECE-462F-BD74-ED7B2B3FE76B}"/>
                  </a:ext>
                </a:extLst>
              </p14:cNvPr>
              <p14:cNvContentPartPr/>
              <p14:nvPr/>
            </p14:nvContentPartPr>
            <p14:xfrm>
              <a:off x="10575856" y="2950229"/>
              <a:ext cx="115200" cy="594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FA171489-2ECE-462F-BD74-ED7B2B3FE76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571536" y="2946036"/>
                <a:ext cx="123840" cy="14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7BD27244-9A30-48A8-A552-CDBF1772331A}"/>
                  </a:ext>
                </a:extLst>
              </p14:cNvPr>
              <p14:cNvContentPartPr/>
              <p14:nvPr/>
            </p14:nvContentPartPr>
            <p14:xfrm>
              <a:off x="10782856" y="2886869"/>
              <a:ext cx="167040" cy="12672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7BD27244-9A30-48A8-A552-CDBF1772331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778536" y="2882549"/>
                <a:ext cx="1756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0F7BD262-2ED8-4E74-AE39-B14B465B31C2}"/>
                  </a:ext>
                </a:extLst>
              </p14:cNvPr>
              <p14:cNvContentPartPr/>
              <p14:nvPr/>
            </p14:nvContentPartPr>
            <p14:xfrm>
              <a:off x="10759996" y="2898389"/>
              <a:ext cx="132480" cy="13824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0F7BD262-2ED8-4E74-AE39-B14B465B31C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755676" y="2894069"/>
                <a:ext cx="1411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5FBC0A40-B3D3-4FAC-93D8-FBBBC80CF1EF}"/>
                  </a:ext>
                </a:extLst>
              </p14:cNvPr>
              <p14:cNvContentPartPr/>
              <p14:nvPr/>
            </p14:nvContentPartPr>
            <p14:xfrm>
              <a:off x="10748476" y="2731529"/>
              <a:ext cx="149760" cy="4050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5FBC0A40-B3D3-4FAC-93D8-FBBBC80CF1E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744156" y="2727228"/>
                <a:ext cx="158400" cy="49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04B57BD4-D929-4541-9427-645BD14E54E0}"/>
                  </a:ext>
                </a:extLst>
              </p14:cNvPr>
              <p14:cNvContentPartPr/>
              <p14:nvPr/>
            </p14:nvContentPartPr>
            <p14:xfrm>
              <a:off x="9477496" y="1915049"/>
              <a:ext cx="995220" cy="119070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04B57BD4-D929-4541-9427-645BD14E54E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473178" y="1910730"/>
                <a:ext cx="1003855" cy="1199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84299408-A328-4EC6-BD1D-C82792B20B40}"/>
                  </a:ext>
                </a:extLst>
              </p14:cNvPr>
              <p14:cNvContentPartPr/>
              <p14:nvPr/>
            </p14:nvContentPartPr>
            <p14:xfrm>
              <a:off x="1040896" y="2576369"/>
              <a:ext cx="8224560" cy="364104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84299408-A328-4EC6-BD1D-C82792B20B4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36576" y="2572049"/>
                <a:ext cx="8233200" cy="36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D86E6F9-6BF7-4000-A124-4979700075B1}"/>
                  </a:ext>
                </a:extLst>
              </p14:cNvPr>
              <p14:cNvContentPartPr/>
              <p14:nvPr/>
            </p14:nvContentPartPr>
            <p14:xfrm>
              <a:off x="7510096" y="3247536"/>
              <a:ext cx="1018440" cy="5812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D86E6F9-6BF7-4000-A124-4979700075B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505776" y="3243212"/>
                <a:ext cx="1027080" cy="589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A28071C4-4956-4CE1-80A6-FBD722D5A0FD}"/>
                  </a:ext>
                </a:extLst>
              </p14:cNvPr>
              <p14:cNvContentPartPr/>
              <p14:nvPr/>
            </p14:nvContentPartPr>
            <p14:xfrm>
              <a:off x="9690256" y="3755189"/>
              <a:ext cx="1863720" cy="5468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A28071C4-4956-4CE1-80A6-FBD722D5A0F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685936" y="3750869"/>
                <a:ext cx="187236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68D5192A-9C92-46B2-A662-44D7C0475145}"/>
                  </a:ext>
                </a:extLst>
              </p14:cNvPr>
              <p14:cNvContentPartPr/>
              <p14:nvPr/>
            </p14:nvContentPartPr>
            <p14:xfrm>
              <a:off x="9799516" y="4548989"/>
              <a:ext cx="310860" cy="25344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68D5192A-9C92-46B2-A662-44D7C047514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795198" y="4544669"/>
                <a:ext cx="319495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17C4EC19-3968-4B96-934C-4578B29571A7}"/>
                  </a:ext>
                </a:extLst>
              </p14:cNvPr>
              <p14:cNvContentPartPr/>
              <p14:nvPr/>
            </p14:nvContentPartPr>
            <p14:xfrm>
              <a:off x="10271116" y="4594889"/>
              <a:ext cx="805500" cy="2244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17C4EC19-3968-4B96-934C-4578B29571A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266797" y="4590579"/>
                <a:ext cx="814138" cy="233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590A23DE-9F8A-4273-B618-E1FDFB0DF691}"/>
                  </a:ext>
                </a:extLst>
              </p14:cNvPr>
              <p14:cNvContentPartPr/>
              <p14:nvPr/>
            </p14:nvContentPartPr>
            <p14:xfrm>
              <a:off x="11162476" y="4629449"/>
              <a:ext cx="178380" cy="27054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590A23DE-9F8A-4273-B618-E1FDFB0DF69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158169" y="4625132"/>
                <a:ext cx="186994" cy="279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A964EE62-C524-47EE-8D2D-B1196211E96B}"/>
                  </a:ext>
                </a:extLst>
              </p14:cNvPr>
              <p14:cNvContentPartPr/>
              <p14:nvPr/>
            </p14:nvContentPartPr>
            <p14:xfrm>
              <a:off x="6055610" y="5658850"/>
              <a:ext cx="167040" cy="2322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A964EE62-C524-47EE-8D2D-B1196211E96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51290" y="5654563"/>
                <a:ext cx="175680" cy="31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5C42C7C3-017E-48C5-A7F8-A09236F6F50C}"/>
                  </a:ext>
                </a:extLst>
              </p14:cNvPr>
              <p14:cNvContentPartPr/>
              <p14:nvPr/>
            </p14:nvContentPartPr>
            <p14:xfrm>
              <a:off x="6349010" y="5566870"/>
              <a:ext cx="5940" cy="17838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5C42C7C3-017E-48C5-A7F8-A09236F6F50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344817" y="5562563"/>
                <a:ext cx="14326" cy="186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33040BEB-C3B4-4B1A-9BC4-2A5CA42B7530}"/>
                  </a:ext>
                </a:extLst>
              </p14:cNvPr>
              <p14:cNvContentPartPr/>
              <p14:nvPr/>
            </p14:nvContentPartPr>
            <p14:xfrm>
              <a:off x="6446750" y="5526550"/>
              <a:ext cx="345600" cy="25920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33040BEB-C3B4-4B1A-9BC4-2A5CA42B753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442430" y="5522230"/>
                <a:ext cx="35424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A1EDD00D-8AEF-43F0-A90A-2699B93F20AD}"/>
                  </a:ext>
                </a:extLst>
              </p14:cNvPr>
              <p14:cNvContentPartPr/>
              <p14:nvPr/>
            </p14:nvContentPartPr>
            <p14:xfrm>
              <a:off x="6924110" y="5624290"/>
              <a:ext cx="276300" cy="11520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A1EDD00D-8AEF-43F0-A90A-2699B93F20A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919793" y="5619970"/>
                <a:ext cx="284934" cy="12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754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C07FC-774F-4229-B82E-020ED6FC2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 dirty="0"/>
              <a:t>Problem 2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6" name="3D Model 5" descr="Robot Hand">
                <a:extLst>
                  <a:ext uri="{FF2B5EF4-FFF2-40B4-BE49-F238E27FC236}">
                    <a16:creationId xmlns:a16="http://schemas.microsoft.com/office/drawing/2014/main" id="{13EB31E6-596C-4461-B6E9-629C526D7F9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38043451"/>
                  </p:ext>
                </p:extLst>
              </p:nvPr>
            </p:nvGraphicFramePr>
            <p:xfrm rot="14072723">
              <a:off x="1178492" y="2292529"/>
              <a:ext cx="1473703" cy="2011680"/>
            </p:xfrm>
            <a:graphic>
              <a:graphicData uri="http://schemas.microsoft.com/office/drawing/2017/model3d">
                <am3d:model3d r:embed="rId2">
                  <am3d:spPr>
                    <a:xfrm rot="14072723">
                      <a:off x="0" y="0"/>
                      <a:ext cx="1473703" cy="2011680"/>
                    </a:xfrm>
                    <a:prstGeom prst="rect">
                      <a:avLst/>
                    </a:prstGeom>
                  </am3d:spPr>
                  <am3d:camera>
                    <am3d:pos x="0" y="0" z="6984499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2372972" d="1000000"/>
                    <am3d:preTrans dx="357075" dy="-6828" dz="2018999"/>
                    <am3d:scale>
                      <am3d:sx n="1000000" d="1000000"/>
                      <am3d:sy n="1000000" d="1000000"/>
                      <am3d:sz n="1000000" d="1000000"/>
                    </am3d:scale>
                    <am3d:rot ay="5400000"/>
                    <am3d:postTrans dx="0" dy="0" dz="0"/>
                  </am3d:trans>
                  <am3d:attrSrcUrl r:id="rId3"/>
                  <am3d:raster rName="Office3DRenderer" rVer="16.0.8326">
                    <am3d:blip r:embed="rId4"/>
                  </am3d:raster>
                  <am3d:objViewport viewportSz="255209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6" name="3D Model 5" descr="Robot Hand">
                <a:extLst>
                  <a:ext uri="{FF2B5EF4-FFF2-40B4-BE49-F238E27FC236}">
                    <a16:creationId xmlns:a16="http://schemas.microsoft.com/office/drawing/2014/main" id="{13EB31E6-596C-4461-B6E9-629C526D7F9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4072723">
                <a:off x="1178492" y="2292529"/>
                <a:ext cx="1473703" cy="20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7" name="3D Model 6" descr="Book">
                <a:extLst>
                  <a:ext uri="{FF2B5EF4-FFF2-40B4-BE49-F238E27FC236}">
                    <a16:creationId xmlns:a16="http://schemas.microsoft.com/office/drawing/2014/main" id="{367C49B3-6CAE-4E29-B1EE-F363B4299DB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3722188"/>
                  </p:ext>
                </p:extLst>
              </p:nvPr>
            </p:nvGraphicFramePr>
            <p:xfrm>
              <a:off x="1629531" y="3216005"/>
              <a:ext cx="706618" cy="2804973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706618" cy="2804973"/>
                    </a:xfrm>
                    <a:prstGeom prst="rect">
                      <a:avLst/>
                    </a:prstGeom>
                  </am3d:spPr>
                  <am3d:camera>
                    <am3d:pos x="0" y="0" z="5770613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537" d="1000000"/>
                    <am3d:preTrans dx="-27241553" dy="6795418" dz="-32467455"/>
                    <am3d:scale>
                      <am3d:sx n="1000000" d="1000000"/>
                      <am3d:sy n="1000000" d="1000000"/>
                      <am3d:sz n="1000000" d="1000000"/>
                    </am3d:scale>
                    <am3d:rot ax="16200000"/>
                    <am3d:postTrans dx="0" dy="0" dz="0"/>
                  </am3d:trans>
                  <am3d:attrSrcUrl r:id="rId7"/>
                  <am3d:raster rName="Office3DRenderer" rVer="16.0.8326">
                    <am3d:blip r:embed="rId8"/>
                  </am3d:raster>
                  <am3d:objViewport viewportSz="371814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7" name="3D Model 6" descr="Book">
                <a:extLst>
                  <a:ext uri="{FF2B5EF4-FFF2-40B4-BE49-F238E27FC236}">
                    <a16:creationId xmlns:a16="http://schemas.microsoft.com/office/drawing/2014/main" id="{367C49B3-6CAE-4E29-B1EE-F363B4299DB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29531" y="3216005"/>
                <a:ext cx="706618" cy="2804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C0C0487-5EB3-4066-B0A4-E0BBFCF90408}"/>
                  </a:ext>
                </a:extLst>
              </p14:cNvPr>
              <p14:cNvContentPartPr/>
              <p14:nvPr/>
            </p14:nvContentPartPr>
            <p14:xfrm>
              <a:off x="2691316" y="4019789"/>
              <a:ext cx="172620" cy="2129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C0C0487-5EB3-4066-B0A4-E0BBFCF9040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87009" y="4015480"/>
                <a:ext cx="181233" cy="221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4B55EF0-378E-44DA-8A5C-04A4853D6B1D}"/>
                  </a:ext>
                </a:extLst>
              </p14:cNvPr>
              <p14:cNvContentPartPr/>
              <p14:nvPr/>
            </p14:nvContentPartPr>
            <p14:xfrm>
              <a:off x="2656936" y="3933569"/>
              <a:ext cx="218700" cy="520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4B55EF0-378E-44DA-8A5C-04A4853D6B1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52627" y="3929264"/>
                <a:ext cx="227319" cy="606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A8EB219-237D-44E0-B620-16A52F3DC980}"/>
                  </a:ext>
                </a:extLst>
              </p14:cNvPr>
              <p14:cNvContentPartPr/>
              <p14:nvPr/>
            </p14:nvContentPartPr>
            <p14:xfrm>
              <a:off x="2967436" y="4002509"/>
              <a:ext cx="403200" cy="178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A8EB219-237D-44E0-B620-16A52F3DC98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63116" y="3998189"/>
                <a:ext cx="4118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BB53976-C17B-49B7-9F8E-6472BED56125}"/>
                  </a:ext>
                </a:extLst>
              </p14:cNvPr>
              <p14:cNvContentPartPr/>
              <p14:nvPr/>
            </p14:nvContentPartPr>
            <p14:xfrm>
              <a:off x="2702836" y="4497149"/>
              <a:ext cx="120960" cy="2417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BB53976-C17B-49B7-9F8E-6472BED5612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98516" y="4492832"/>
                <a:ext cx="129600" cy="250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DB6BD67-313C-4118-906A-DEA698FA16C1}"/>
                  </a:ext>
                </a:extLst>
              </p14:cNvPr>
              <p14:cNvContentPartPr/>
              <p14:nvPr/>
            </p14:nvContentPartPr>
            <p14:xfrm>
              <a:off x="2668276" y="4405169"/>
              <a:ext cx="241740" cy="57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DB6BD67-313C-4118-906A-DEA698FA16C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63959" y="4400876"/>
                <a:ext cx="250374" cy="66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58E9393-B058-4683-9031-A3EEFE044FEF}"/>
                  </a:ext>
                </a:extLst>
              </p14:cNvPr>
              <p14:cNvContentPartPr/>
              <p14:nvPr/>
            </p14:nvContentPartPr>
            <p14:xfrm>
              <a:off x="3013336" y="4491389"/>
              <a:ext cx="409140" cy="2075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58E9393-B058-4683-9031-A3EEFE044FE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09014" y="4487065"/>
                <a:ext cx="417784" cy="216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487DB2E6-140D-4939-94FC-1C3C668436CC}"/>
                  </a:ext>
                </a:extLst>
              </p14:cNvPr>
              <p14:cNvContentPartPr/>
              <p14:nvPr/>
            </p14:nvContentPartPr>
            <p14:xfrm>
              <a:off x="8108776" y="2093249"/>
              <a:ext cx="880200" cy="32832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487DB2E6-140D-4939-94FC-1C3C668436C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104458" y="2088929"/>
                <a:ext cx="888836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A4554B11-7E6B-4847-BBC3-44F8BF7346A4}"/>
                  </a:ext>
                </a:extLst>
              </p14:cNvPr>
              <p14:cNvContentPartPr/>
              <p14:nvPr/>
            </p14:nvContentPartPr>
            <p14:xfrm>
              <a:off x="9034696" y="2254349"/>
              <a:ext cx="161280" cy="1209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A4554B11-7E6B-4847-BBC3-44F8BF7346A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030376" y="2250029"/>
                <a:ext cx="1699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6707FB2C-15C1-4854-B41B-01BD64755EB1}"/>
                  </a:ext>
                </a:extLst>
              </p14:cNvPr>
              <p14:cNvContentPartPr/>
              <p14:nvPr/>
            </p14:nvContentPartPr>
            <p14:xfrm>
              <a:off x="9258976" y="2277209"/>
              <a:ext cx="63360" cy="1555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6707FB2C-15C1-4854-B41B-01BD64755EB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254680" y="2272889"/>
                <a:ext cx="71951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224743A6-D9F5-4129-AF5B-034A924655D9}"/>
                  </a:ext>
                </a:extLst>
              </p14:cNvPr>
              <p14:cNvContentPartPr/>
              <p14:nvPr/>
            </p14:nvContentPartPr>
            <p14:xfrm>
              <a:off x="9276256" y="2179469"/>
              <a:ext cx="11700" cy="3474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224743A6-D9F5-4129-AF5B-034A924655D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272001" y="2175171"/>
                <a:ext cx="20209" cy="43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4FCBE27D-5B26-42B1-A7D8-4DE1BA1FF476}"/>
                  </a:ext>
                </a:extLst>
              </p14:cNvPr>
              <p14:cNvContentPartPr/>
              <p14:nvPr/>
            </p14:nvContentPartPr>
            <p14:xfrm>
              <a:off x="9546436" y="1915049"/>
              <a:ext cx="460620" cy="4602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4FCBE27D-5B26-42B1-A7D8-4DE1BA1FF47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542114" y="1910727"/>
                <a:ext cx="469263" cy="468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3DE4314C-9D25-4BEF-A0FD-38FC5FA72EB4}"/>
                  </a:ext>
                </a:extLst>
              </p14:cNvPr>
              <p14:cNvContentPartPr/>
              <p14:nvPr/>
            </p14:nvContentPartPr>
            <p14:xfrm>
              <a:off x="10242316" y="2041409"/>
              <a:ext cx="518040" cy="31698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3DE4314C-9D25-4BEF-A0FD-38FC5FA72EB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237996" y="2037087"/>
                <a:ext cx="526680" cy="325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37630E92-5981-4606-8213-23FC057DC1DB}"/>
                  </a:ext>
                </a:extLst>
              </p14:cNvPr>
              <p14:cNvContentPartPr/>
              <p14:nvPr/>
            </p14:nvContentPartPr>
            <p14:xfrm>
              <a:off x="8011036" y="2662589"/>
              <a:ext cx="293400" cy="40266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37630E92-5981-4606-8213-23FC057DC1D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006721" y="2658275"/>
                <a:ext cx="302029" cy="411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21365ABF-6364-47EB-9812-44D039C2A6CE}"/>
                  </a:ext>
                </a:extLst>
              </p14:cNvPr>
              <p14:cNvContentPartPr/>
              <p14:nvPr/>
            </p14:nvContentPartPr>
            <p14:xfrm>
              <a:off x="8459596" y="2725769"/>
              <a:ext cx="282060" cy="29340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21365ABF-6364-47EB-9812-44D039C2A6C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455279" y="2721454"/>
                <a:ext cx="290694" cy="302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D98F0DBB-DC41-41C8-987F-8B41227DFC38}"/>
                  </a:ext>
                </a:extLst>
              </p14:cNvPr>
              <p14:cNvContentPartPr/>
              <p14:nvPr/>
            </p14:nvContentPartPr>
            <p14:xfrm>
              <a:off x="8465356" y="2587889"/>
              <a:ext cx="287640" cy="8640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D98F0DBB-DC41-41C8-987F-8B41227DFC3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461041" y="2583587"/>
                <a:ext cx="296269" cy="95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2AF305C2-8A86-4125-94DC-A7E88E8B80FE}"/>
                  </a:ext>
                </a:extLst>
              </p14:cNvPr>
              <p14:cNvContentPartPr/>
              <p14:nvPr/>
            </p14:nvContentPartPr>
            <p14:xfrm>
              <a:off x="8844796" y="2789129"/>
              <a:ext cx="126720" cy="174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2AF305C2-8A86-4125-94DC-A7E88E8B80F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840476" y="2784853"/>
                <a:ext cx="135360" cy="26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5FEB6366-4307-4D3E-8839-9E2EB73469E6}"/>
                  </a:ext>
                </a:extLst>
              </p14:cNvPr>
              <p14:cNvContentPartPr/>
              <p14:nvPr/>
            </p14:nvContentPartPr>
            <p14:xfrm>
              <a:off x="8844796" y="2898389"/>
              <a:ext cx="149760" cy="232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5FEB6366-4307-4D3E-8839-9E2EB73469E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840476" y="2894102"/>
                <a:ext cx="158400" cy="31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167C4A57-6095-45B1-BE40-6006B3B186C6}"/>
                  </a:ext>
                </a:extLst>
              </p14:cNvPr>
              <p14:cNvContentPartPr/>
              <p14:nvPr/>
            </p14:nvContentPartPr>
            <p14:xfrm>
              <a:off x="9178336" y="2789129"/>
              <a:ext cx="247500" cy="17262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167C4A57-6095-45B1-BE40-6006B3B186C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174019" y="2784822"/>
                <a:ext cx="256134" cy="1812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7F731D5A-558C-4999-BF67-B401040CC8EB}"/>
                  </a:ext>
                </a:extLst>
              </p14:cNvPr>
              <p14:cNvContentPartPr/>
              <p14:nvPr/>
            </p14:nvContentPartPr>
            <p14:xfrm>
              <a:off x="9546436" y="2789129"/>
              <a:ext cx="172620" cy="17838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7F731D5A-558C-4999-BF67-B401040CC8E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542129" y="2784822"/>
                <a:ext cx="181233" cy="186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DF09FB4D-3549-4ACB-8290-12F6660CBAD3}"/>
                  </a:ext>
                </a:extLst>
              </p14:cNvPr>
              <p14:cNvContentPartPr/>
              <p14:nvPr/>
            </p14:nvContentPartPr>
            <p14:xfrm>
              <a:off x="9540676" y="2668349"/>
              <a:ext cx="212940" cy="462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DF09FB4D-3549-4ACB-8290-12F6660CBAD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536367" y="2664046"/>
                <a:ext cx="221558" cy="54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533CDB5C-C697-4B53-B433-770E510780BF}"/>
                  </a:ext>
                </a:extLst>
              </p14:cNvPr>
              <p14:cNvContentPartPr/>
              <p14:nvPr/>
            </p14:nvContentPartPr>
            <p14:xfrm>
              <a:off x="7504876" y="3335429"/>
              <a:ext cx="287640" cy="39132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533CDB5C-C697-4B53-B433-770E510780B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500561" y="3331109"/>
                <a:ext cx="296269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3B668370-601D-454C-925C-7E3ED0E518CA}"/>
                  </a:ext>
                </a:extLst>
              </p14:cNvPr>
              <p14:cNvContentPartPr/>
              <p14:nvPr/>
            </p14:nvContentPartPr>
            <p14:xfrm>
              <a:off x="7924636" y="3444689"/>
              <a:ext cx="126720" cy="26478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3B668370-601D-454C-925C-7E3ED0E518C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920316" y="3440372"/>
                <a:ext cx="135360" cy="273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7EF22BD7-2403-48DB-B61D-81B775D7280E}"/>
                  </a:ext>
                </a:extLst>
              </p14:cNvPr>
              <p14:cNvContentPartPr/>
              <p14:nvPr/>
            </p14:nvContentPartPr>
            <p14:xfrm>
              <a:off x="8143336" y="3387269"/>
              <a:ext cx="264780" cy="2322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7EF22BD7-2403-48DB-B61D-81B775D7280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139019" y="3382982"/>
                <a:ext cx="273414" cy="31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5C71B748-8C20-491D-BC3F-381851F9C4A2}"/>
                  </a:ext>
                </a:extLst>
              </p14:cNvPr>
              <p14:cNvContentPartPr/>
              <p14:nvPr/>
            </p14:nvContentPartPr>
            <p14:xfrm>
              <a:off x="8223796" y="3485009"/>
              <a:ext cx="368460" cy="25344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5C71B748-8C20-491D-BC3F-381851F9C4A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219478" y="3480689"/>
                <a:ext cx="377096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2EF8C235-EF64-4852-B180-8DC30F05DA9E}"/>
                  </a:ext>
                </a:extLst>
              </p14:cNvPr>
              <p14:cNvContentPartPr/>
              <p14:nvPr/>
            </p14:nvContentPartPr>
            <p14:xfrm>
              <a:off x="8683876" y="3387269"/>
              <a:ext cx="581400" cy="42048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2EF8C235-EF64-4852-B180-8DC30F05DA9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679556" y="3382949"/>
                <a:ext cx="59004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3AF17AD6-FCE6-4AB3-8698-7D0249B7EE79}"/>
                  </a:ext>
                </a:extLst>
              </p14:cNvPr>
              <p14:cNvContentPartPr/>
              <p14:nvPr/>
            </p14:nvContentPartPr>
            <p14:xfrm>
              <a:off x="9419896" y="3490769"/>
              <a:ext cx="126720" cy="174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3AF17AD6-FCE6-4AB3-8698-7D0249B7EE7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415576" y="3486493"/>
                <a:ext cx="135360" cy="26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44287353-EF7C-4036-93F3-5ADDEB785EBA}"/>
                  </a:ext>
                </a:extLst>
              </p14:cNvPr>
              <p14:cNvContentPartPr/>
              <p14:nvPr/>
            </p14:nvContentPartPr>
            <p14:xfrm>
              <a:off x="9345196" y="3623069"/>
              <a:ext cx="126720" cy="174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44287353-EF7C-4036-93F3-5ADDEB785EB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340876" y="3618793"/>
                <a:ext cx="135360" cy="26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084DD0E5-9B35-4A5E-A630-B7F18B7E7F0F}"/>
                  </a:ext>
                </a:extLst>
              </p14:cNvPr>
              <p14:cNvContentPartPr/>
              <p14:nvPr/>
            </p14:nvContentPartPr>
            <p14:xfrm>
              <a:off x="9667216" y="3467729"/>
              <a:ext cx="287640" cy="16128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084DD0E5-9B35-4A5E-A630-B7F18B7E7F0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662901" y="3463409"/>
                <a:ext cx="296269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D7CBE1C1-F69B-4D7F-B87D-D9FEC712146A}"/>
                  </a:ext>
                </a:extLst>
              </p14:cNvPr>
              <p14:cNvContentPartPr/>
              <p14:nvPr/>
            </p14:nvContentPartPr>
            <p14:xfrm>
              <a:off x="10064116" y="2944469"/>
              <a:ext cx="1415340" cy="94932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D7CBE1C1-F69B-4D7F-B87D-D9FEC712146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0059797" y="2940149"/>
                <a:ext cx="1423979" cy="9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5FDAE94B-4392-4044-B3F5-93A92428BEBA}"/>
                  </a:ext>
                </a:extLst>
              </p14:cNvPr>
              <p14:cNvContentPartPr/>
              <p14:nvPr/>
            </p14:nvContentPartPr>
            <p14:xfrm>
              <a:off x="7338196" y="4014029"/>
              <a:ext cx="293400" cy="40266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5FDAE94B-4392-4044-B3F5-93A92428BEB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333881" y="4009715"/>
                <a:ext cx="302029" cy="411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CA685048-9968-4148-9552-3119E45586A0}"/>
                  </a:ext>
                </a:extLst>
              </p14:cNvPr>
              <p14:cNvContentPartPr/>
              <p14:nvPr/>
            </p14:nvContentPartPr>
            <p14:xfrm>
              <a:off x="7671736" y="4071629"/>
              <a:ext cx="235980" cy="1746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CA685048-9968-4148-9552-3119E45586A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667419" y="4067353"/>
                <a:ext cx="244613" cy="26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66A983D2-A1FE-4006-9847-E07D24AC9BA1}"/>
                  </a:ext>
                </a:extLst>
              </p14:cNvPr>
              <p14:cNvContentPartPr/>
              <p14:nvPr/>
            </p14:nvContentPartPr>
            <p14:xfrm>
              <a:off x="7763716" y="4186649"/>
              <a:ext cx="98280" cy="14976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66A983D2-A1FE-4006-9847-E07D24AC9BA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759396" y="4182329"/>
                <a:ext cx="1069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C20AB6D4-4288-4793-961F-449B5A1CA54D}"/>
                  </a:ext>
                </a:extLst>
              </p14:cNvPr>
              <p14:cNvContentPartPr/>
              <p14:nvPr/>
            </p14:nvContentPartPr>
            <p14:xfrm>
              <a:off x="7907536" y="4238309"/>
              <a:ext cx="115200" cy="8640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C20AB6D4-4288-4793-961F-449B5A1CA54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903216" y="4234007"/>
                <a:ext cx="123840" cy="95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12C6181B-21A6-473B-BFE6-EEAF31E02C68}"/>
                  </a:ext>
                </a:extLst>
              </p14:cNvPr>
              <p14:cNvContentPartPr/>
              <p14:nvPr/>
            </p14:nvContentPartPr>
            <p14:xfrm>
              <a:off x="7907536" y="4244069"/>
              <a:ext cx="109440" cy="10368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12C6181B-21A6-473B-BFE6-EEAF31E02C6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903230" y="4239764"/>
                <a:ext cx="118052" cy="112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759ACAB6-C0FE-4C8A-BA06-C7E000A8B378}"/>
                  </a:ext>
                </a:extLst>
              </p14:cNvPr>
              <p14:cNvContentPartPr/>
              <p14:nvPr/>
            </p14:nvContentPartPr>
            <p14:xfrm>
              <a:off x="8189236" y="4152089"/>
              <a:ext cx="86400" cy="2898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759ACAB6-C0FE-4C8A-BA06-C7E000A8B37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184934" y="4147796"/>
                <a:ext cx="95004" cy="37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1E87A8BD-2215-4EEC-A932-753BAF1AA027}"/>
                  </a:ext>
                </a:extLst>
              </p14:cNvPr>
              <p14:cNvContentPartPr/>
              <p14:nvPr/>
            </p14:nvContentPartPr>
            <p14:xfrm>
              <a:off x="8143336" y="4267109"/>
              <a:ext cx="69120" cy="1746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1E87A8BD-2215-4EEC-A932-753BAF1AA02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139038" y="4262833"/>
                <a:ext cx="77715" cy="26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8E7D8376-88A5-4C21-AB29-00AED2470852}"/>
                  </a:ext>
                </a:extLst>
              </p14:cNvPr>
              <p14:cNvContentPartPr/>
              <p14:nvPr/>
            </p14:nvContentPartPr>
            <p14:xfrm>
              <a:off x="3726496" y="1995509"/>
              <a:ext cx="2950920" cy="299070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8E7D8376-88A5-4C21-AB29-00AED247085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722175" y="1991188"/>
                <a:ext cx="2959561" cy="2999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A1225421-6BD2-4ABB-B858-40524307248D}"/>
                  </a:ext>
                </a:extLst>
              </p14:cNvPr>
              <p14:cNvContentPartPr/>
              <p14:nvPr/>
            </p14:nvContentPartPr>
            <p14:xfrm>
              <a:off x="8419276" y="3968129"/>
              <a:ext cx="471960" cy="46602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A1225421-6BD2-4ABB-B858-40524307248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414956" y="3963807"/>
                <a:ext cx="480600" cy="474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BE69759F-86B4-4E54-8EDC-844D1F382AC0}"/>
                  </a:ext>
                </a:extLst>
              </p14:cNvPr>
              <p14:cNvContentPartPr/>
              <p14:nvPr/>
            </p14:nvContentPartPr>
            <p14:xfrm>
              <a:off x="9057736" y="4163609"/>
              <a:ext cx="97920" cy="2322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BE69759F-86B4-4E54-8EDC-844D1F382AC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053432" y="4159322"/>
                <a:ext cx="106528" cy="31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DCDEBEE8-E143-402B-BD28-D3E488BBDF6F}"/>
                  </a:ext>
                </a:extLst>
              </p14:cNvPr>
              <p14:cNvContentPartPr/>
              <p14:nvPr/>
            </p14:nvContentPartPr>
            <p14:xfrm>
              <a:off x="9304876" y="4129049"/>
              <a:ext cx="276480" cy="31104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DCDEBEE8-E143-402B-BD28-D3E488BBDF6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300556" y="4124729"/>
                <a:ext cx="28512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933DCF37-138C-45DD-9429-4516176E30F6}"/>
                  </a:ext>
                </a:extLst>
              </p14:cNvPr>
              <p14:cNvContentPartPr/>
              <p14:nvPr/>
            </p14:nvContentPartPr>
            <p14:xfrm>
              <a:off x="9557956" y="4341809"/>
              <a:ext cx="109440" cy="13824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933DCF37-138C-45DD-9429-4516176E30F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553650" y="4337489"/>
                <a:ext cx="118052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F9339EFC-7BBE-4A57-87E8-89A74142640E}"/>
                  </a:ext>
                </a:extLst>
              </p14:cNvPr>
              <p14:cNvContentPartPr/>
              <p14:nvPr/>
            </p14:nvContentPartPr>
            <p14:xfrm>
              <a:off x="9270496" y="3979649"/>
              <a:ext cx="426060" cy="10404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F9339EFC-7BBE-4A57-87E8-89A74142640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266178" y="3975329"/>
                <a:ext cx="434696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9E734DAF-DCE9-48E4-920F-BC6C2E66FE88}"/>
                  </a:ext>
                </a:extLst>
              </p14:cNvPr>
              <p14:cNvContentPartPr/>
              <p14:nvPr/>
            </p14:nvContentPartPr>
            <p14:xfrm>
              <a:off x="9690256" y="3962369"/>
              <a:ext cx="40500" cy="13248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9E734DAF-DCE9-48E4-920F-BC6C2E66FE8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685955" y="3958049"/>
                <a:ext cx="49102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FA11BB33-3FD6-46FD-A1AA-8AEB68F7298B}"/>
                  </a:ext>
                </a:extLst>
              </p14:cNvPr>
              <p14:cNvContentPartPr/>
              <p14:nvPr/>
            </p14:nvContentPartPr>
            <p14:xfrm>
              <a:off x="9903016" y="4192409"/>
              <a:ext cx="161280" cy="594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FA11BB33-3FD6-46FD-A1AA-8AEB68F7298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898696" y="4188216"/>
                <a:ext cx="169920" cy="14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114E8F55-A149-450A-A0A2-4AD700C03D15}"/>
                  </a:ext>
                </a:extLst>
              </p14:cNvPr>
              <p14:cNvContentPartPr/>
              <p14:nvPr/>
            </p14:nvContentPartPr>
            <p14:xfrm>
              <a:off x="9891496" y="4290149"/>
              <a:ext cx="126720" cy="1170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114E8F55-A149-450A-A0A2-4AD700C03D1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9887176" y="4285894"/>
                <a:ext cx="135360" cy="20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BCB6AD7B-33C5-40A8-AAF2-CC1F6192B45C}"/>
                  </a:ext>
                </a:extLst>
              </p14:cNvPr>
              <p14:cNvContentPartPr/>
              <p14:nvPr/>
            </p14:nvContentPartPr>
            <p14:xfrm>
              <a:off x="10242316" y="4140569"/>
              <a:ext cx="207180" cy="22446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BCB6AD7B-33C5-40A8-AAF2-CC1F6192B45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0238007" y="4136259"/>
                <a:ext cx="215798" cy="233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74344E28-E341-46BC-9570-EC7F919EE397}"/>
                  </a:ext>
                </a:extLst>
              </p14:cNvPr>
              <p14:cNvContentPartPr/>
              <p14:nvPr/>
            </p14:nvContentPartPr>
            <p14:xfrm>
              <a:off x="9282016" y="4761749"/>
              <a:ext cx="115200" cy="1746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74344E28-E341-46BC-9570-EC7F919EE39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277696" y="4757473"/>
                <a:ext cx="123840" cy="26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02CDD605-8DDA-460D-B571-701725131508}"/>
                  </a:ext>
                </a:extLst>
              </p14:cNvPr>
              <p14:cNvContentPartPr/>
              <p14:nvPr/>
            </p14:nvContentPartPr>
            <p14:xfrm>
              <a:off x="9299116" y="4888289"/>
              <a:ext cx="80640" cy="1170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02CDD605-8DDA-460D-B571-70172513150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294815" y="4884034"/>
                <a:ext cx="89242" cy="20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0BC37380-FFF1-4CC1-99AF-D1581CFDE9AD}"/>
                  </a:ext>
                </a:extLst>
              </p14:cNvPr>
              <p14:cNvContentPartPr/>
              <p14:nvPr/>
            </p14:nvContentPartPr>
            <p14:xfrm>
              <a:off x="8741296" y="4537469"/>
              <a:ext cx="454860" cy="48906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0BC37380-FFF1-4CC1-99AF-D1581CFDE9A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736978" y="4533147"/>
                <a:ext cx="463497" cy="497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569D69AA-6659-46B1-93FE-7D6E785E0C6A}"/>
                  </a:ext>
                </a:extLst>
              </p14:cNvPr>
              <p14:cNvContentPartPr/>
              <p14:nvPr/>
            </p14:nvContentPartPr>
            <p14:xfrm>
              <a:off x="9523396" y="4531709"/>
              <a:ext cx="454860" cy="50040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569D69AA-6659-46B1-93FE-7D6E785E0C6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519078" y="4527392"/>
                <a:ext cx="463497" cy="509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CEE189F1-7700-4059-8D2D-3EAB42DD4AE3}"/>
                  </a:ext>
                </a:extLst>
              </p14:cNvPr>
              <p14:cNvContentPartPr/>
              <p14:nvPr/>
            </p14:nvContentPartPr>
            <p14:xfrm>
              <a:off x="8649316" y="5169989"/>
              <a:ext cx="305280" cy="10404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CEE189F1-7700-4059-8D2D-3EAB42DD4AE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644996" y="5165669"/>
                <a:ext cx="3139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AA69E11D-7105-4A4C-A01C-EEF83A4965BA}"/>
                  </a:ext>
                </a:extLst>
              </p14:cNvPr>
              <p14:cNvContentPartPr/>
              <p14:nvPr/>
            </p14:nvContentPartPr>
            <p14:xfrm>
              <a:off x="9034696" y="5313809"/>
              <a:ext cx="104040" cy="155520"/>
            </p14:xfrm>
          </p:contentPart>
        </mc:Choice>
        <mc:Fallback xmlns=""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AA69E11D-7105-4A4C-A01C-EEF83A4965B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030376" y="5309489"/>
                <a:ext cx="1126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2F0A5879-2F1C-4D7F-B0CA-1A2337D38D3D}"/>
                  </a:ext>
                </a:extLst>
              </p14:cNvPr>
              <p14:cNvContentPartPr/>
              <p14:nvPr/>
            </p14:nvContentPartPr>
            <p14:xfrm>
              <a:off x="9494776" y="5515049"/>
              <a:ext cx="34740" cy="180"/>
            </p14:xfrm>
          </p:contentPart>
        </mc:Choice>
        <mc:Fallback xmlns=""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2F0A5879-2F1C-4D7F-B0CA-1A2337D38D3D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490478" y="5512889"/>
                <a:ext cx="43335" cy="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47" name="Ink 346">
                <a:extLst>
                  <a:ext uri="{FF2B5EF4-FFF2-40B4-BE49-F238E27FC236}">
                    <a16:creationId xmlns:a16="http://schemas.microsoft.com/office/drawing/2014/main" id="{90F967C7-2F81-48EA-8EA5-F0207CE61E98}"/>
                  </a:ext>
                </a:extLst>
              </p14:cNvPr>
              <p14:cNvContentPartPr/>
              <p14:nvPr/>
            </p14:nvContentPartPr>
            <p14:xfrm>
              <a:off x="9253216" y="5158469"/>
              <a:ext cx="649980" cy="483300"/>
            </p14:xfrm>
          </p:contentPart>
        </mc:Choice>
        <mc:Fallback xmlns="">
          <p:pic>
            <p:nvPicPr>
              <p:cNvPr id="347" name="Ink 346">
                <a:extLst>
                  <a:ext uri="{FF2B5EF4-FFF2-40B4-BE49-F238E27FC236}">
                    <a16:creationId xmlns:a16="http://schemas.microsoft.com/office/drawing/2014/main" id="{90F967C7-2F81-48EA-8EA5-F0207CE61E9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9248900" y="5154151"/>
                <a:ext cx="658613" cy="491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48" name="Ink 347">
                <a:extLst>
                  <a:ext uri="{FF2B5EF4-FFF2-40B4-BE49-F238E27FC236}">
                    <a16:creationId xmlns:a16="http://schemas.microsoft.com/office/drawing/2014/main" id="{F04BB370-72EA-48F0-9B59-EF30257EA9A3}"/>
                  </a:ext>
                </a:extLst>
              </p14:cNvPr>
              <p14:cNvContentPartPr/>
              <p14:nvPr/>
            </p14:nvContentPartPr>
            <p14:xfrm>
              <a:off x="10012276" y="5376989"/>
              <a:ext cx="115200" cy="23220"/>
            </p14:xfrm>
          </p:contentPart>
        </mc:Choice>
        <mc:Fallback xmlns="">
          <p:pic>
            <p:nvPicPr>
              <p:cNvPr id="348" name="Ink 347">
                <a:extLst>
                  <a:ext uri="{FF2B5EF4-FFF2-40B4-BE49-F238E27FC236}">
                    <a16:creationId xmlns:a16="http://schemas.microsoft.com/office/drawing/2014/main" id="{F04BB370-72EA-48F0-9B59-EF30257EA9A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0007956" y="5372702"/>
                <a:ext cx="123840" cy="31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49" name="Ink 348">
                <a:extLst>
                  <a:ext uri="{FF2B5EF4-FFF2-40B4-BE49-F238E27FC236}">
                    <a16:creationId xmlns:a16="http://schemas.microsoft.com/office/drawing/2014/main" id="{3CEB368A-AA72-4BDA-94E4-8B695A285D0B}"/>
                  </a:ext>
                </a:extLst>
              </p14:cNvPr>
              <p14:cNvContentPartPr/>
              <p14:nvPr/>
            </p14:nvContentPartPr>
            <p14:xfrm>
              <a:off x="10242316" y="5342609"/>
              <a:ext cx="178380" cy="103680"/>
            </p14:xfrm>
          </p:contentPart>
        </mc:Choice>
        <mc:Fallback xmlns="">
          <p:pic>
            <p:nvPicPr>
              <p:cNvPr id="349" name="Ink 348">
                <a:extLst>
                  <a:ext uri="{FF2B5EF4-FFF2-40B4-BE49-F238E27FC236}">
                    <a16:creationId xmlns:a16="http://schemas.microsoft.com/office/drawing/2014/main" id="{3CEB368A-AA72-4BDA-94E4-8B695A285D0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0238009" y="5338304"/>
                <a:ext cx="186994" cy="112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350" name="Ink 349">
                <a:extLst>
                  <a:ext uri="{FF2B5EF4-FFF2-40B4-BE49-F238E27FC236}">
                    <a16:creationId xmlns:a16="http://schemas.microsoft.com/office/drawing/2014/main" id="{4A9AFA94-2FA8-4219-A1D4-3ADD98E6CFFC}"/>
                  </a:ext>
                </a:extLst>
              </p14:cNvPr>
              <p14:cNvContentPartPr/>
              <p14:nvPr/>
            </p14:nvContentPartPr>
            <p14:xfrm>
              <a:off x="10409176" y="5359709"/>
              <a:ext cx="172620" cy="270540"/>
            </p14:xfrm>
          </p:contentPart>
        </mc:Choice>
        <mc:Fallback xmlns="">
          <p:pic>
            <p:nvPicPr>
              <p:cNvPr id="350" name="Ink 349">
                <a:extLst>
                  <a:ext uri="{FF2B5EF4-FFF2-40B4-BE49-F238E27FC236}">
                    <a16:creationId xmlns:a16="http://schemas.microsoft.com/office/drawing/2014/main" id="{4A9AFA94-2FA8-4219-A1D4-3ADD98E6CFF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0404869" y="5355392"/>
                <a:ext cx="181233" cy="279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id="{6B76BA85-FE70-4797-B152-F8027CE935C6}"/>
                  </a:ext>
                </a:extLst>
              </p14:cNvPr>
              <p14:cNvContentPartPr/>
              <p14:nvPr/>
            </p14:nvContentPartPr>
            <p14:xfrm>
              <a:off x="10725436" y="5290769"/>
              <a:ext cx="178380" cy="40500"/>
            </p14:xfrm>
          </p:contentPart>
        </mc:Choice>
        <mc:Fallback xmlns=""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6B76BA85-FE70-4797-B152-F8027CE935C6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0721129" y="5286468"/>
                <a:ext cx="186994" cy="49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FBFC46B5-46FD-42A7-BA91-0395AD66D070}"/>
                  </a:ext>
                </a:extLst>
              </p14:cNvPr>
              <p14:cNvContentPartPr/>
              <p14:nvPr/>
            </p14:nvContentPartPr>
            <p14:xfrm>
              <a:off x="10713916" y="5405789"/>
              <a:ext cx="109440" cy="1170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FBFC46B5-46FD-42A7-BA91-0395AD66D07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709610" y="5401534"/>
                <a:ext cx="118052" cy="20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1CD0761A-B6DC-47F8-AC19-D51650A81226}"/>
                  </a:ext>
                </a:extLst>
              </p14:cNvPr>
              <p14:cNvContentPartPr/>
              <p14:nvPr/>
            </p14:nvContentPartPr>
            <p14:xfrm>
              <a:off x="11024416" y="5210309"/>
              <a:ext cx="235980" cy="224460"/>
            </p14:xfrm>
          </p:contentPart>
        </mc:Choice>
        <mc:Fallback xmlns=""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1CD0761A-B6DC-47F8-AC19-D51650A8122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1020099" y="5205999"/>
                <a:ext cx="244613" cy="233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354" name="Ink 353">
                <a:extLst>
                  <a:ext uri="{FF2B5EF4-FFF2-40B4-BE49-F238E27FC236}">
                    <a16:creationId xmlns:a16="http://schemas.microsoft.com/office/drawing/2014/main" id="{CEC68B38-6B29-49F2-AC58-B79B3CED795D}"/>
                  </a:ext>
                </a:extLst>
              </p14:cNvPr>
              <p14:cNvContentPartPr/>
              <p14:nvPr/>
            </p14:nvContentPartPr>
            <p14:xfrm>
              <a:off x="10092736" y="4709909"/>
              <a:ext cx="144000" cy="5940"/>
            </p14:xfrm>
          </p:contentPart>
        </mc:Choice>
        <mc:Fallback xmlns="">
          <p:pic>
            <p:nvPicPr>
              <p:cNvPr id="354" name="Ink 353">
                <a:extLst>
                  <a:ext uri="{FF2B5EF4-FFF2-40B4-BE49-F238E27FC236}">
                    <a16:creationId xmlns:a16="http://schemas.microsoft.com/office/drawing/2014/main" id="{CEC68B38-6B29-49F2-AC58-B79B3CED795D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0088416" y="4705716"/>
                <a:ext cx="152640" cy="14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D480B9DF-EB74-4088-9B00-B3E177A0F46F}"/>
                  </a:ext>
                </a:extLst>
              </p14:cNvPr>
              <p14:cNvContentPartPr/>
              <p14:nvPr/>
            </p14:nvContentPartPr>
            <p14:xfrm>
              <a:off x="10133056" y="4796129"/>
              <a:ext cx="103680" cy="11700"/>
            </p14:xfrm>
          </p:contentPart>
        </mc:Choice>
        <mc:Fallback xmlns=""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D480B9DF-EB74-4088-9B00-B3E177A0F46F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0128751" y="4791874"/>
                <a:ext cx="112290" cy="20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C84ABCFA-5901-42E6-A89B-6EFEB29AFF43}"/>
                  </a:ext>
                </a:extLst>
              </p14:cNvPr>
              <p14:cNvContentPartPr/>
              <p14:nvPr/>
            </p14:nvContentPartPr>
            <p14:xfrm>
              <a:off x="10414936" y="4548989"/>
              <a:ext cx="471960" cy="42624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C84ABCFA-5901-42E6-A89B-6EFEB29AFF4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0410616" y="4544669"/>
                <a:ext cx="48060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413" name="Ink 412">
                <a:extLst>
                  <a:ext uri="{FF2B5EF4-FFF2-40B4-BE49-F238E27FC236}">
                    <a16:creationId xmlns:a16="http://schemas.microsoft.com/office/drawing/2014/main" id="{680A9B6C-46AE-4227-BA35-387B8BDBE73C}"/>
                  </a:ext>
                </a:extLst>
              </p14:cNvPr>
              <p14:cNvContentPartPr/>
              <p14:nvPr/>
            </p14:nvContentPartPr>
            <p14:xfrm>
              <a:off x="2648026" y="5708129"/>
              <a:ext cx="730620" cy="379620"/>
            </p14:xfrm>
          </p:contentPart>
        </mc:Choice>
        <mc:Fallback xmlns="">
          <p:pic>
            <p:nvPicPr>
              <p:cNvPr id="413" name="Ink 412">
                <a:extLst>
                  <a:ext uri="{FF2B5EF4-FFF2-40B4-BE49-F238E27FC236}">
                    <a16:creationId xmlns:a16="http://schemas.microsoft.com/office/drawing/2014/main" id="{680A9B6C-46AE-4227-BA35-387B8BDBE73C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643705" y="5703811"/>
                <a:ext cx="739262" cy="388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461" name="Ink 460">
                <a:extLst>
                  <a:ext uri="{FF2B5EF4-FFF2-40B4-BE49-F238E27FC236}">
                    <a16:creationId xmlns:a16="http://schemas.microsoft.com/office/drawing/2014/main" id="{64B57A91-1836-45A4-9C28-E6D38F92861E}"/>
                  </a:ext>
                </a:extLst>
              </p14:cNvPr>
              <p14:cNvContentPartPr/>
              <p14:nvPr/>
            </p14:nvContentPartPr>
            <p14:xfrm>
              <a:off x="3496456" y="5049209"/>
              <a:ext cx="5050080" cy="1219680"/>
            </p14:xfrm>
          </p:contentPart>
        </mc:Choice>
        <mc:Fallback xmlns="">
          <p:pic>
            <p:nvPicPr>
              <p:cNvPr id="461" name="Ink 460">
                <a:extLst>
                  <a:ext uri="{FF2B5EF4-FFF2-40B4-BE49-F238E27FC236}">
                    <a16:creationId xmlns:a16="http://schemas.microsoft.com/office/drawing/2014/main" id="{64B57A91-1836-45A4-9C28-E6D38F92861E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492136" y="5044889"/>
                <a:ext cx="5058721" cy="12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464" name="Ink 463">
                <a:extLst>
                  <a:ext uri="{FF2B5EF4-FFF2-40B4-BE49-F238E27FC236}">
                    <a16:creationId xmlns:a16="http://schemas.microsoft.com/office/drawing/2014/main" id="{807FF27F-4FA0-4023-893D-531EBDDC2235}"/>
                  </a:ext>
                </a:extLst>
              </p14:cNvPr>
              <p14:cNvContentPartPr/>
              <p14:nvPr/>
            </p14:nvContentPartPr>
            <p14:xfrm>
              <a:off x="9040456" y="5980889"/>
              <a:ext cx="190260" cy="132480"/>
            </p14:xfrm>
          </p:contentPart>
        </mc:Choice>
        <mc:Fallback xmlns="">
          <p:pic>
            <p:nvPicPr>
              <p:cNvPr id="464" name="Ink 463">
                <a:extLst>
                  <a:ext uri="{FF2B5EF4-FFF2-40B4-BE49-F238E27FC236}">
                    <a16:creationId xmlns:a16="http://schemas.microsoft.com/office/drawing/2014/main" id="{807FF27F-4FA0-4023-893D-531EBDDC2235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9036140" y="5976569"/>
                <a:ext cx="198892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485" name="Ink 484">
                <a:extLst>
                  <a:ext uri="{FF2B5EF4-FFF2-40B4-BE49-F238E27FC236}">
                    <a16:creationId xmlns:a16="http://schemas.microsoft.com/office/drawing/2014/main" id="{6E2FDA22-A959-40D0-B70C-97F6A49AE0BD}"/>
                  </a:ext>
                </a:extLst>
              </p14:cNvPr>
              <p14:cNvContentPartPr/>
              <p14:nvPr/>
            </p14:nvContentPartPr>
            <p14:xfrm>
              <a:off x="9425656" y="5768129"/>
              <a:ext cx="385740" cy="419940"/>
            </p14:xfrm>
          </p:contentPart>
        </mc:Choice>
        <mc:Fallback xmlns="">
          <p:pic>
            <p:nvPicPr>
              <p:cNvPr id="485" name="Ink 484">
                <a:extLst>
                  <a:ext uri="{FF2B5EF4-FFF2-40B4-BE49-F238E27FC236}">
                    <a16:creationId xmlns:a16="http://schemas.microsoft.com/office/drawing/2014/main" id="{6E2FDA22-A959-40D0-B70C-97F6A49AE0BD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9421338" y="5763815"/>
                <a:ext cx="394376" cy="428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486" name="Ink 485">
                <a:extLst>
                  <a:ext uri="{FF2B5EF4-FFF2-40B4-BE49-F238E27FC236}">
                    <a16:creationId xmlns:a16="http://schemas.microsoft.com/office/drawing/2014/main" id="{FF60E527-DC7F-4985-80C4-9028FEBE5F50}"/>
                  </a:ext>
                </a:extLst>
              </p14:cNvPr>
              <p14:cNvContentPartPr/>
              <p14:nvPr/>
            </p14:nvContentPartPr>
            <p14:xfrm>
              <a:off x="9920296" y="5871629"/>
              <a:ext cx="126720" cy="161280"/>
            </p14:xfrm>
          </p:contentPart>
        </mc:Choice>
        <mc:Fallback xmlns="">
          <p:pic>
            <p:nvPicPr>
              <p:cNvPr id="486" name="Ink 485">
                <a:extLst>
                  <a:ext uri="{FF2B5EF4-FFF2-40B4-BE49-F238E27FC236}">
                    <a16:creationId xmlns:a16="http://schemas.microsoft.com/office/drawing/2014/main" id="{FF60E527-DC7F-4985-80C4-9028FEBE5F5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9915976" y="5867309"/>
                <a:ext cx="1353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487" name="Ink 486">
                <a:extLst>
                  <a:ext uri="{FF2B5EF4-FFF2-40B4-BE49-F238E27FC236}">
                    <a16:creationId xmlns:a16="http://schemas.microsoft.com/office/drawing/2014/main" id="{713FA7E1-9802-4735-B414-5E600744DB7C}"/>
                  </a:ext>
                </a:extLst>
              </p14:cNvPr>
              <p14:cNvContentPartPr/>
              <p14:nvPr/>
            </p14:nvContentPartPr>
            <p14:xfrm>
              <a:off x="9879976" y="6118949"/>
              <a:ext cx="138240" cy="11700"/>
            </p14:xfrm>
          </p:contentPart>
        </mc:Choice>
        <mc:Fallback xmlns="">
          <p:pic>
            <p:nvPicPr>
              <p:cNvPr id="487" name="Ink 486">
                <a:extLst>
                  <a:ext uri="{FF2B5EF4-FFF2-40B4-BE49-F238E27FC236}">
                    <a16:creationId xmlns:a16="http://schemas.microsoft.com/office/drawing/2014/main" id="{713FA7E1-9802-4735-B414-5E600744DB7C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9875656" y="6114694"/>
                <a:ext cx="146880" cy="20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492" name="Ink 491">
                <a:extLst>
                  <a:ext uri="{FF2B5EF4-FFF2-40B4-BE49-F238E27FC236}">
                    <a16:creationId xmlns:a16="http://schemas.microsoft.com/office/drawing/2014/main" id="{DC6990C5-6AEC-41D1-A995-A6800029B945}"/>
                  </a:ext>
                </a:extLst>
              </p14:cNvPr>
              <p14:cNvContentPartPr/>
              <p14:nvPr/>
            </p14:nvContentPartPr>
            <p14:xfrm>
              <a:off x="10190656" y="5745089"/>
              <a:ext cx="500760" cy="224640"/>
            </p14:xfrm>
          </p:contentPart>
        </mc:Choice>
        <mc:Fallback xmlns="">
          <p:pic>
            <p:nvPicPr>
              <p:cNvPr id="492" name="Ink 491">
                <a:extLst>
                  <a:ext uri="{FF2B5EF4-FFF2-40B4-BE49-F238E27FC236}">
                    <a16:creationId xmlns:a16="http://schemas.microsoft.com/office/drawing/2014/main" id="{DC6990C5-6AEC-41D1-A995-A6800029B94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0186336" y="5740776"/>
                <a:ext cx="509400" cy="233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496" name="Ink 495">
                <a:extLst>
                  <a:ext uri="{FF2B5EF4-FFF2-40B4-BE49-F238E27FC236}">
                    <a16:creationId xmlns:a16="http://schemas.microsoft.com/office/drawing/2014/main" id="{E33D380A-F9DE-4410-97DB-1A842BD6D5A3}"/>
                  </a:ext>
                </a:extLst>
              </p14:cNvPr>
              <p14:cNvContentPartPr/>
              <p14:nvPr/>
            </p14:nvContentPartPr>
            <p14:xfrm>
              <a:off x="10288396" y="6038489"/>
              <a:ext cx="391500" cy="213300"/>
            </p14:xfrm>
          </p:contentPart>
        </mc:Choice>
        <mc:Fallback xmlns="">
          <p:pic>
            <p:nvPicPr>
              <p:cNvPr id="496" name="Ink 495">
                <a:extLst>
                  <a:ext uri="{FF2B5EF4-FFF2-40B4-BE49-F238E27FC236}">
                    <a16:creationId xmlns:a16="http://schemas.microsoft.com/office/drawing/2014/main" id="{E33D380A-F9DE-4410-97DB-1A842BD6D5A3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0284078" y="6034173"/>
                <a:ext cx="400136" cy="221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497" name="Ink 496">
                <a:extLst>
                  <a:ext uri="{FF2B5EF4-FFF2-40B4-BE49-F238E27FC236}">
                    <a16:creationId xmlns:a16="http://schemas.microsoft.com/office/drawing/2014/main" id="{8776FB66-8168-4112-9FA2-EB5CD493C3E2}"/>
                  </a:ext>
                </a:extLst>
              </p14:cNvPr>
              <p14:cNvContentPartPr/>
              <p14:nvPr/>
            </p14:nvContentPartPr>
            <p14:xfrm>
              <a:off x="10811656" y="5917709"/>
              <a:ext cx="126720" cy="17460"/>
            </p14:xfrm>
          </p:contentPart>
        </mc:Choice>
        <mc:Fallback xmlns="">
          <p:pic>
            <p:nvPicPr>
              <p:cNvPr id="497" name="Ink 496">
                <a:extLst>
                  <a:ext uri="{FF2B5EF4-FFF2-40B4-BE49-F238E27FC236}">
                    <a16:creationId xmlns:a16="http://schemas.microsoft.com/office/drawing/2014/main" id="{8776FB66-8168-4112-9FA2-EB5CD493C3E2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0807336" y="5913433"/>
                <a:ext cx="135360" cy="26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498" name="Ink 497">
                <a:extLst>
                  <a:ext uri="{FF2B5EF4-FFF2-40B4-BE49-F238E27FC236}">
                    <a16:creationId xmlns:a16="http://schemas.microsoft.com/office/drawing/2014/main" id="{965135A1-119B-473F-BCF4-D7CAB3D0E998}"/>
                  </a:ext>
                </a:extLst>
              </p14:cNvPr>
              <p14:cNvContentPartPr/>
              <p14:nvPr/>
            </p14:nvContentPartPr>
            <p14:xfrm>
              <a:off x="10805896" y="6032729"/>
              <a:ext cx="132480" cy="17460"/>
            </p14:xfrm>
          </p:contentPart>
        </mc:Choice>
        <mc:Fallback xmlns="">
          <p:pic>
            <p:nvPicPr>
              <p:cNvPr id="498" name="Ink 497">
                <a:extLst>
                  <a:ext uri="{FF2B5EF4-FFF2-40B4-BE49-F238E27FC236}">
                    <a16:creationId xmlns:a16="http://schemas.microsoft.com/office/drawing/2014/main" id="{965135A1-119B-473F-BCF4-D7CAB3D0E998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0801576" y="6028453"/>
                <a:ext cx="141120" cy="26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499" name="Ink 498">
                <a:extLst>
                  <a:ext uri="{FF2B5EF4-FFF2-40B4-BE49-F238E27FC236}">
                    <a16:creationId xmlns:a16="http://schemas.microsoft.com/office/drawing/2014/main" id="{C3CE337E-5416-4277-BB1E-BAD4E2E8C1A1}"/>
                  </a:ext>
                </a:extLst>
              </p14:cNvPr>
              <p14:cNvContentPartPr/>
              <p14:nvPr/>
            </p14:nvContentPartPr>
            <p14:xfrm>
              <a:off x="11012896" y="5802689"/>
              <a:ext cx="103680" cy="276300"/>
            </p14:xfrm>
          </p:contentPart>
        </mc:Choice>
        <mc:Fallback xmlns="">
          <p:pic>
            <p:nvPicPr>
              <p:cNvPr id="499" name="Ink 498">
                <a:extLst>
                  <a:ext uri="{FF2B5EF4-FFF2-40B4-BE49-F238E27FC236}">
                    <a16:creationId xmlns:a16="http://schemas.microsoft.com/office/drawing/2014/main" id="{C3CE337E-5416-4277-BB1E-BAD4E2E8C1A1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1008591" y="5798372"/>
                <a:ext cx="112290" cy="284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502" name="Ink 501">
                <a:extLst>
                  <a:ext uri="{FF2B5EF4-FFF2-40B4-BE49-F238E27FC236}">
                    <a16:creationId xmlns:a16="http://schemas.microsoft.com/office/drawing/2014/main" id="{000CFF7B-0622-429B-BB39-95261D9D4239}"/>
                  </a:ext>
                </a:extLst>
              </p14:cNvPr>
              <p14:cNvContentPartPr/>
              <p14:nvPr/>
            </p14:nvContentPartPr>
            <p14:xfrm>
              <a:off x="11214316" y="5791169"/>
              <a:ext cx="161280" cy="201420"/>
            </p14:xfrm>
          </p:contentPart>
        </mc:Choice>
        <mc:Fallback xmlns="">
          <p:pic>
            <p:nvPicPr>
              <p:cNvPr id="502" name="Ink 501">
                <a:extLst>
                  <a:ext uri="{FF2B5EF4-FFF2-40B4-BE49-F238E27FC236}">
                    <a16:creationId xmlns:a16="http://schemas.microsoft.com/office/drawing/2014/main" id="{000CFF7B-0622-429B-BB39-95261D9D4239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1210006" y="5786853"/>
                <a:ext cx="169901" cy="21005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8748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AF6DD-4AEA-4A22-BBCB-9E2D30C8C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Forces and Free Body Diagrams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CAF486-1C47-4DDC-9D4F-98348E2068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Newton’s 2</a:t>
                </a:r>
                <a:r>
                  <a:rPr lang="en-US" baseline="30000" dirty="0"/>
                  <a:t>nd</a:t>
                </a:r>
                <a:r>
                  <a:rPr lang="en-US" dirty="0"/>
                  <a:t> law: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𝑒𝑥𝑡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𝑠𝑦𝑠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𝐶𝑜𝑀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 Free Body Diagram (FBD) is a visual representation of Newton’s 2</a:t>
                </a:r>
                <a:r>
                  <a:rPr lang="en-US" baseline="30000" dirty="0"/>
                  <a:t>nd</a:t>
                </a:r>
                <a:r>
                  <a:rPr lang="en-US" dirty="0"/>
                  <a:t> law.</a:t>
                </a:r>
              </a:p>
              <a:p>
                <a:r>
                  <a:rPr lang="en-US" dirty="0"/>
                  <a:t>A Free Body Diagram should indicate</a:t>
                </a:r>
              </a:p>
              <a:p>
                <a:pPr lvl="1"/>
                <a:r>
                  <a:rPr lang="en-US" dirty="0"/>
                  <a:t>Direction of net force and hence the acceleration of the center of mass</a:t>
                </a:r>
              </a:p>
              <a:p>
                <a:r>
                  <a:rPr lang="en-US" dirty="0"/>
                  <a:t>A Free Body Diagram should include</a:t>
                </a:r>
              </a:p>
              <a:p>
                <a:pPr lvl="1"/>
                <a:r>
                  <a:rPr lang="en-US" dirty="0"/>
                  <a:t>All forces needed to represent the direction of net force accurately.</a:t>
                </a:r>
              </a:p>
              <a:p>
                <a:r>
                  <a:rPr lang="en-US" dirty="0"/>
                  <a:t>Force notation used will include both superscripts and subscripts.  For example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/>
                  <a:t> is interpreted as the “Normal” force of object 1 acting on object 2.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CAF486-1C47-4DDC-9D4F-98348E2068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53" t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68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A7CAA-16CC-4CFF-B3F5-745373ADB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Dissecting FBD’s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1E703A-1FE5-4849-9782-CABA37E6B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80" y="2446798"/>
            <a:ext cx="4609943" cy="37490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01E2760-83AA-4C2E-B9A7-4B336650D2D5}"/>
                  </a:ext>
                </a:extLst>
              </p14:cNvPr>
              <p14:cNvContentPartPr/>
              <p14:nvPr/>
            </p14:nvContentPartPr>
            <p14:xfrm>
              <a:off x="4657725" y="3514725"/>
              <a:ext cx="200520" cy="657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01E2760-83AA-4C2E-B9A7-4B336650D2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3045" y="3510048"/>
                <a:ext cx="209160" cy="6659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00AFE29-B502-42C3-9750-CEACBA2D6E40}"/>
                  </a:ext>
                </a:extLst>
              </p14:cNvPr>
              <p14:cNvContentPartPr/>
              <p14:nvPr/>
            </p14:nvContentPartPr>
            <p14:xfrm>
              <a:off x="4048065" y="3543165"/>
              <a:ext cx="371700" cy="6859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00AFE29-B502-42C3-9750-CEACBA2D6E4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43743" y="3538846"/>
                <a:ext cx="380344" cy="694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1D171C7-6678-4B20-BD15-43125CBD2D80}"/>
                  </a:ext>
                </a:extLst>
              </p14:cNvPr>
              <p14:cNvContentPartPr/>
              <p14:nvPr/>
            </p14:nvContentPartPr>
            <p14:xfrm>
              <a:off x="5694202" y="2563053"/>
              <a:ext cx="395280" cy="4644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1D171C7-6678-4B20-BD15-43125CBD2D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89882" y="2558733"/>
                <a:ext cx="40392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1F067FE-E58C-44AE-8591-8371BF5FD39C}"/>
                  </a:ext>
                </a:extLst>
              </p14:cNvPr>
              <p14:cNvContentPartPr/>
              <p14:nvPr/>
            </p14:nvContentPartPr>
            <p14:xfrm>
              <a:off x="5888062" y="2791653"/>
              <a:ext cx="117900" cy="20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1F067FE-E58C-44AE-8591-8371BF5FD39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83762" y="2787406"/>
                <a:ext cx="126501" cy="29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3CBD0AA-62EF-4452-B2C0-B50F2FAB95DF}"/>
                  </a:ext>
                </a:extLst>
              </p14:cNvPr>
              <p14:cNvContentPartPr/>
              <p14:nvPr/>
            </p14:nvContentPartPr>
            <p14:xfrm>
              <a:off x="6192982" y="2597613"/>
              <a:ext cx="741420" cy="4438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3CBD0AA-62EF-4452-B2C0-B50F2FAB95D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88303" y="2593293"/>
                <a:ext cx="750058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9DD82D7-B775-448D-8B06-43D8677A2DB4}"/>
                  </a:ext>
                </a:extLst>
              </p14:cNvPr>
              <p14:cNvContentPartPr/>
              <p14:nvPr/>
            </p14:nvContentPartPr>
            <p14:xfrm>
              <a:off x="7273522" y="2736213"/>
              <a:ext cx="291060" cy="2842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9DD82D7-B775-448D-8B06-43D8677A2DB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69210" y="2731896"/>
                <a:ext cx="299684" cy="2928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5F014D3-02D6-46A0-A814-476FD005A0FB}"/>
                  </a:ext>
                </a:extLst>
              </p14:cNvPr>
              <p14:cNvContentPartPr/>
              <p14:nvPr/>
            </p14:nvContentPartPr>
            <p14:xfrm>
              <a:off x="7682302" y="2888673"/>
              <a:ext cx="14040" cy="159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5F014D3-02D6-46A0-A814-476FD005A0F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77982" y="2884363"/>
                <a:ext cx="22680" cy="168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A73282C-85C2-4F46-92C9-F475D60C33BE}"/>
                  </a:ext>
                </a:extLst>
              </p14:cNvPr>
              <p14:cNvContentPartPr/>
              <p14:nvPr/>
            </p14:nvContentPartPr>
            <p14:xfrm>
              <a:off x="6359122" y="4260273"/>
              <a:ext cx="228780" cy="1526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A73282C-85C2-4F46-92C9-F475D60C33B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54805" y="4255953"/>
                <a:ext cx="237413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4736F91-A306-4130-822B-C3BFECF408D0}"/>
                  </a:ext>
                </a:extLst>
              </p14:cNvPr>
              <p14:cNvContentPartPr/>
              <p14:nvPr/>
            </p14:nvContentPartPr>
            <p14:xfrm>
              <a:off x="9642682" y="2943933"/>
              <a:ext cx="415800" cy="3330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4736F91-A306-4130-822B-C3BFECF408D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638366" y="2939613"/>
                <a:ext cx="424433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7346BAD-25E7-438E-8F50-AD209AB638D0}"/>
                  </a:ext>
                </a:extLst>
              </p14:cNvPr>
              <p14:cNvContentPartPr/>
              <p14:nvPr/>
            </p14:nvContentPartPr>
            <p14:xfrm>
              <a:off x="6691582" y="3103413"/>
              <a:ext cx="2833740" cy="13512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7346BAD-25E7-438E-8F50-AD209AB638D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87262" y="3099091"/>
                <a:ext cx="2842379" cy="1359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2D72A4B0-D87E-44BE-84A6-A296A19CEDD5}"/>
                  </a:ext>
                </a:extLst>
              </p14:cNvPr>
              <p14:cNvContentPartPr/>
              <p14:nvPr/>
            </p14:nvContentPartPr>
            <p14:xfrm>
              <a:off x="9330922" y="3595173"/>
              <a:ext cx="415800" cy="1526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2D72A4B0-D87E-44BE-84A6-A296A19CEDD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326606" y="3590853"/>
                <a:ext cx="424433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1F566BED-E8B5-46EC-9BD5-DBF9A8660969}"/>
                  </a:ext>
                </a:extLst>
              </p14:cNvPr>
              <p14:cNvContentPartPr/>
              <p14:nvPr/>
            </p14:nvContentPartPr>
            <p14:xfrm>
              <a:off x="10113742" y="3332013"/>
              <a:ext cx="215460" cy="3326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1F566BED-E8B5-46EC-9BD5-DBF9A866096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09426" y="3327698"/>
                <a:ext cx="224093" cy="341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C56E0ED-0E2D-4710-B76A-C547EB8D1335}"/>
                  </a:ext>
                </a:extLst>
              </p14:cNvPr>
              <p14:cNvContentPartPr/>
              <p14:nvPr/>
            </p14:nvContentPartPr>
            <p14:xfrm>
              <a:off x="10605502" y="3269553"/>
              <a:ext cx="735120" cy="2842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C56E0ED-0E2D-4710-B76A-C547EB8D133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601180" y="3265230"/>
                <a:ext cx="743764" cy="292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51274690-06CD-439B-B68B-EFCD0534D8BE}"/>
                  </a:ext>
                </a:extLst>
              </p14:cNvPr>
              <p14:cNvContentPartPr/>
              <p14:nvPr/>
            </p14:nvContentPartPr>
            <p14:xfrm>
              <a:off x="5264722" y="4370973"/>
              <a:ext cx="111060" cy="208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51274690-06CD-439B-B68B-EFCD0534D8B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60409" y="4366726"/>
                <a:ext cx="119686" cy="29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872C0A6-40C3-44FF-A416-872B109B89FD}"/>
                  </a:ext>
                </a:extLst>
              </p14:cNvPr>
              <p14:cNvContentPartPr/>
              <p14:nvPr/>
            </p14:nvContentPartPr>
            <p14:xfrm>
              <a:off x="5534722" y="4391853"/>
              <a:ext cx="180360" cy="279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872C0A6-40C3-44FF-A416-872B109B89F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530402" y="4387561"/>
                <a:ext cx="189000" cy="36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CE6CE5A3-D93F-4821-BE37-8EACBED7772E}"/>
                  </a:ext>
                </a:extLst>
              </p14:cNvPr>
              <p14:cNvContentPartPr/>
              <p14:nvPr/>
            </p14:nvContentPartPr>
            <p14:xfrm>
              <a:off x="5853502" y="4370973"/>
              <a:ext cx="111060" cy="140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CE6CE5A3-D93F-4821-BE37-8EACBED7772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849189" y="4366653"/>
                <a:ext cx="119686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91F9C87C-5CEB-44A0-9768-C66071F923E4}"/>
                  </a:ext>
                </a:extLst>
              </p14:cNvPr>
              <p14:cNvContentPartPr/>
              <p14:nvPr/>
            </p14:nvContentPartPr>
            <p14:xfrm>
              <a:off x="6102802" y="4357113"/>
              <a:ext cx="117900" cy="140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91F9C87C-5CEB-44A0-9768-C66071F923E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098502" y="4352793"/>
                <a:ext cx="126501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0B125B85-7618-4CC0-B139-8303E26749D3}"/>
                  </a:ext>
                </a:extLst>
              </p14:cNvPr>
              <p14:cNvContentPartPr/>
              <p14:nvPr/>
            </p14:nvContentPartPr>
            <p14:xfrm>
              <a:off x="6470002" y="4336413"/>
              <a:ext cx="111060" cy="140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0B125B85-7618-4CC0-B139-8303E26749D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65689" y="4332093"/>
                <a:ext cx="119686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C500B80A-6B99-46A0-83F6-8CC28621EDFB}"/>
                  </a:ext>
                </a:extLst>
              </p14:cNvPr>
              <p14:cNvContentPartPr/>
              <p14:nvPr/>
            </p14:nvContentPartPr>
            <p14:xfrm>
              <a:off x="6857902" y="4294833"/>
              <a:ext cx="131760" cy="208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C500B80A-6B99-46A0-83F6-8CC28621EDF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853594" y="4290586"/>
                <a:ext cx="140376" cy="29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8B30D963-F434-4DBA-8A1A-49C4287DE31B}"/>
                  </a:ext>
                </a:extLst>
              </p14:cNvPr>
              <p14:cNvContentPartPr/>
              <p14:nvPr/>
            </p14:nvContentPartPr>
            <p14:xfrm>
              <a:off x="7225102" y="4273953"/>
              <a:ext cx="69480" cy="70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8B30D963-F434-4DBA-8A1A-49C4287DE31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220782" y="4269942"/>
                <a:ext cx="78120" cy="15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F2B90641-11D4-499E-A7E2-25467CB94EF5}"/>
                  </a:ext>
                </a:extLst>
              </p14:cNvPr>
              <p14:cNvContentPartPr/>
              <p14:nvPr/>
            </p14:nvContentPartPr>
            <p14:xfrm>
              <a:off x="7502122" y="4273953"/>
              <a:ext cx="104040" cy="140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F2B90641-11D4-499E-A7E2-25467CB94EF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497817" y="4269633"/>
                <a:ext cx="11265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AD431AA-020C-465F-AA83-012D1207385B}"/>
                  </a:ext>
                </a:extLst>
              </p14:cNvPr>
              <p14:cNvContentPartPr/>
              <p14:nvPr/>
            </p14:nvContentPartPr>
            <p14:xfrm>
              <a:off x="7813882" y="4294833"/>
              <a:ext cx="34740" cy="1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AD431AA-020C-465F-AA83-012D1207385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809628" y="4292673"/>
                <a:ext cx="43248" cy="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93B29AB4-993D-494B-A05B-D8EE432412C6}"/>
                  </a:ext>
                </a:extLst>
              </p14:cNvPr>
              <p14:cNvContentPartPr/>
              <p14:nvPr/>
            </p14:nvContentPartPr>
            <p14:xfrm>
              <a:off x="6470002" y="3020253"/>
              <a:ext cx="27900" cy="833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93B29AB4-993D-494B-A05B-D8EE432412C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465710" y="3015942"/>
                <a:ext cx="36485" cy="91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F2176D7C-3AD6-4536-B4D7-0B93ABC1CA84}"/>
                  </a:ext>
                </a:extLst>
              </p14:cNvPr>
              <p14:cNvContentPartPr/>
              <p14:nvPr/>
            </p14:nvContentPartPr>
            <p14:xfrm>
              <a:off x="6539302" y="3262713"/>
              <a:ext cx="34740" cy="1179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F2176D7C-3AD6-4536-B4D7-0B93ABC1CA8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535048" y="3258413"/>
                <a:ext cx="43248" cy="126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40437D26-4B3D-40C5-8B4A-C85853BD4A36}"/>
                  </a:ext>
                </a:extLst>
              </p14:cNvPr>
              <p14:cNvContentPartPr/>
              <p14:nvPr/>
            </p14:nvContentPartPr>
            <p14:xfrm>
              <a:off x="6553162" y="3546753"/>
              <a:ext cx="34740" cy="972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40437D26-4B3D-40C5-8B4A-C85853BD4A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548908" y="3542433"/>
                <a:ext cx="43248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52B0DB09-3228-4A4E-9D3E-84D74FDC76E9}"/>
                  </a:ext>
                </a:extLst>
              </p14:cNvPr>
              <p14:cNvContentPartPr/>
              <p14:nvPr/>
            </p14:nvContentPartPr>
            <p14:xfrm>
              <a:off x="6518422" y="3782193"/>
              <a:ext cx="55620" cy="4712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52B0DB09-3228-4A4E-9D3E-84D74FDC76E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514116" y="3777873"/>
                <a:ext cx="64232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45B0AADA-E6DE-47BA-AC96-AEB2A30D12B5}"/>
                  </a:ext>
                </a:extLst>
              </p14:cNvPr>
              <p14:cNvContentPartPr/>
              <p14:nvPr/>
            </p14:nvContentPartPr>
            <p14:xfrm>
              <a:off x="6518422" y="4440273"/>
              <a:ext cx="14040" cy="347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45B0AADA-E6DE-47BA-AC96-AEB2A30D12B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514102" y="4436019"/>
                <a:ext cx="22680" cy="43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F43B4A67-142A-4FC0-BBB0-B41A4F53F153}"/>
                  </a:ext>
                </a:extLst>
              </p14:cNvPr>
              <p14:cNvContentPartPr/>
              <p14:nvPr/>
            </p14:nvContentPartPr>
            <p14:xfrm>
              <a:off x="6511582" y="4641153"/>
              <a:ext cx="41760" cy="4435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F43B4A67-142A-4FC0-BBB0-B41A4F53F15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507262" y="4636837"/>
                <a:ext cx="50400" cy="452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98A4CC90-F34F-4F9C-8A76-B7CFF642D060}"/>
                  </a:ext>
                </a:extLst>
              </p14:cNvPr>
              <p14:cNvContentPartPr/>
              <p14:nvPr/>
            </p14:nvContentPartPr>
            <p14:xfrm>
              <a:off x="6539302" y="5223093"/>
              <a:ext cx="34740" cy="763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98A4CC90-F34F-4F9C-8A76-B7CFF642D06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535048" y="5218793"/>
                <a:ext cx="43248" cy="84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8FCD80C3-8D1D-476D-A5FF-56A6D131F1C4}"/>
                  </a:ext>
                </a:extLst>
              </p14:cNvPr>
              <p14:cNvContentPartPr/>
              <p14:nvPr/>
            </p14:nvContentPartPr>
            <p14:xfrm>
              <a:off x="6324562" y="5901873"/>
              <a:ext cx="166500" cy="347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8FCD80C3-8D1D-476D-A5FF-56A6D131F1C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320247" y="5897619"/>
                <a:ext cx="175131" cy="43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CD796BCE-142E-48B8-B3F3-8F578D5746BC}"/>
                  </a:ext>
                </a:extLst>
              </p14:cNvPr>
              <p14:cNvContentPartPr/>
              <p14:nvPr/>
            </p14:nvContentPartPr>
            <p14:xfrm>
              <a:off x="6580882" y="5908893"/>
              <a:ext cx="180360" cy="2565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CD796BCE-142E-48B8-B3F3-8F578D5746B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576562" y="5904576"/>
                <a:ext cx="189000" cy="265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DA59408F-5E04-4F75-B2A1-79948D48076B}"/>
                  </a:ext>
                </a:extLst>
              </p14:cNvPr>
              <p14:cNvContentPartPr/>
              <p14:nvPr/>
            </p14:nvContentPartPr>
            <p14:xfrm>
              <a:off x="6518422" y="5458533"/>
              <a:ext cx="208080" cy="3744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DA59408F-5E04-4F75-B2A1-79948D48076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514102" y="5454213"/>
                <a:ext cx="21672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D826C17E-F618-4569-9D5F-54483629C38F}"/>
                  </a:ext>
                </a:extLst>
              </p14:cNvPr>
              <p14:cNvContentPartPr/>
              <p14:nvPr/>
            </p14:nvContentPartPr>
            <p14:xfrm>
              <a:off x="7917742" y="4183953"/>
              <a:ext cx="97200" cy="1526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D826C17E-F618-4569-9D5F-54483629C38F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913422" y="4179633"/>
                <a:ext cx="1058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7D4AC762-B2BD-45FF-A08B-5AEA3A7CF400}"/>
                  </a:ext>
                </a:extLst>
              </p14:cNvPr>
              <p14:cNvContentPartPr/>
              <p14:nvPr/>
            </p14:nvContentPartPr>
            <p14:xfrm>
              <a:off x="8125642" y="3983073"/>
              <a:ext cx="138780" cy="1249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7D4AC762-B2BD-45FF-A08B-5AEA3A7CF400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121328" y="3978753"/>
                <a:ext cx="147409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18502ABD-128F-4215-98FB-604A375C97DE}"/>
                  </a:ext>
                </a:extLst>
              </p14:cNvPr>
              <p14:cNvContentPartPr/>
              <p14:nvPr/>
            </p14:nvContentPartPr>
            <p14:xfrm>
              <a:off x="8118622" y="4190973"/>
              <a:ext cx="236160" cy="1877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18502ABD-128F-4215-98FB-604A375C97D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114295" y="4186657"/>
                <a:ext cx="244813" cy="196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CA4C9B61-F1EE-48A8-AF7E-AD4EA7A402C1}"/>
                  </a:ext>
                </a:extLst>
              </p14:cNvPr>
              <p14:cNvContentPartPr/>
              <p14:nvPr/>
            </p14:nvContentPartPr>
            <p14:xfrm>
              <a:off x="6461032" y="4419753"/>
              <a:ext cx="473370" cy="9144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CA4C9B61-F1EE-48A8-AF7E-AD4EA7A402C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456712" y="4415435"/>
                <a:ext cx="482009" cy="923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727A5A45-B47A-4197-B656-8D42B20073CD}"/>
                  </a:ext>
                </a:extLst>
              </p14:cNvPr>
              <p14:cNvContentPartPr/>
              <p14:nvPr/>
            </p14:nvContentPartPr>
            <p14:xfrm>
              <a:off x="5939551" y="4419753"/>
              <a:ext cx="251280" cy="36216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727A5A45-B47A-4197-B656-8D42B20073CD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935231" y="4415433"/>
                <a:ext cx="25992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0900C662-AC16-4EF4-B664-9EF8B29CF769}"/>
                  </a:ext>
                </a:extLst>
              </p14:cNvPr>
              <p14:cNvContentPartPr/>
              <p14:nvPr/>
            </p14:nvContentPartPr>
            <p14:xfrm>
              <a:off x="6456157" y="3305838"/>
              <a:ext cx="133560" cy="9336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0900C662-AC16-4EF4-B664-9EF8B29CF76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451837" y="3301517"/>
                <a:ext cx="142200" cy="942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AF1197B3-BB4D-4DB5-B9BB-32FF5301CC26}"/>
                  </a:ext>
                </a:extLst>
              </p14:cNvPr>
              <p14:cNvContentPartPr/>
              <p14:nvPr/>
            </p14:nvContentPartPr>
            <p14:xfrm>
              <a:off x="6110002" y="3610563"/>
              <a:ext cx="292320" cy="36234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AF1197B3-BB4D-4DB5-B9BB-32FF5301CC26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105682" y="3606245"/>
                <a:ext cx="300960" cy="370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12486228-EA6F-47AE-B054-08333B04D9B5}"/>
                  </a:ext>
                </a:extLst>
              </p14:cNvPr>
              <p14:cNvContentPartPr/>
              <p14:nvPr/>
            </p14:nvContentPartPr>
            <p14:xfrm>
              <a:off x="8844796" y="2530289"/>
              <a:ext cx="316800" cy="29358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12486228-EA6F-47AE-B054-08333B04D9B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840476" y="2525972"/>
                <a:ext cx="325440" cy="3022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DA345EAC-3561-42AF-992E-DD0D70A1CB8F}"/>
                  </a:ext>
                </a:extLst>
              </p14:cNvPr>
              <p14:cNvContentPartPr/>
              <p14:nvPr/>
            </p14:nvContentPartPr>
            <p14:xfrm>
              <a:off x="8988616" y="2645309"/>
              <a:ext cx="74880" cy="1170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DA345EAC-3561-42AF-992E-DD0D70A1CB8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984317" y="2641054"/>
                <a:ext cx="83479" cy="20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0E4D1CA8-E349-4C31-864E-10800EF103CB}"/>
                  </a:ext>
                </a:extLst>
              </p14:cNvPr>
              <p14:cNvContentPartPr/>
              <p14:nvPr/>
            </p14:nvContentPartPr>
            <p14:xfrm>
              <a:off x="9247456" y="2547569"/>
              <a:ext cx="506520" cy="28800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0E4D1CA8-E349-4C31-864E-10800EF103C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9243136" y="2543249"/>
                <a:ext cx="51516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8150CD99-CCD5-4432-9E29-3FBFE2EB2C9C}"/>
                  </a:ext>
                </a:extLst>
              </p14:cNvPr>
              <p14:cNvContentPartPr/>
              <p14:nvPr/>
            </p14:nvContentPartPr>
            <p14:xfrm>
              <a:off x="10115776" y="2518769"/>
              <a:ext cx="437400" cy="34578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8150CD99-CCD5-4432-9E29-3FBFE2EB2C9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0111456" y="2514447"/>
                <a:ext cx="446040" cy="354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262AA994-A758-4506-B0D0-D4D4CA064D45}"/>
                  </a:ext>
                </a:extLst>
              </p14:cNvPr>
              <p14:cNvContentPartPr/>
              <p14:nvPr/>
            </p14:nvContentPartPr>
            <p14:xfrm>
              <a:off x="9663296" y="4076328"/>
              <a:ext cx="228780" cy="15264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262AA994-A758-4506-B0D0-D4D4CA064D4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658979" y="4072008"/>
                <a:ext cx="237413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B772E80F-B6E9-4CB7-8D48-A0F8586BB2D0}"/>
                  </a:ext>
                </a:extLst>
              </p14:cNvPr>
              <p14:cNvContentPartPr/>
              <p14:nvPr/>
            </p14:nvContentPartPr>
            <p14:xfrm>
              <a:off x="8568896" y="4187028"/>
              <a:ext cx="111060" cy="2088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B772E80F-B6E9-4CB7-8D48-A0F8586BB2D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564583" y="4182781"/>
                <a:ext cx="119686" cy="29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F9A26F0C-168F-4361-9082-F7BFEFAD1C76}"/>
                  </a:ext>
                </a:extLst>
              </p14:cNvPr>
              <p14:cNvContentPartPr/>
              <p14:nvPr/>
            </p14:nvContentPartPr>
            <p14:xfrm>
              <a:off x="8838896" y="4207908"/>
              <a:ext cx="180360" cy="2790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F9A26F0C-168F-4361-9082-F7BFEFAD1C7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834576" y="4203616"/>
                <a:ext cx="189000" cy="36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0CF4178F-1744-4808-9E11-6EF88E2DFD64}"/>
                  </a:ext>
                </a:extLst>
              </p14:cNvPr>
              <p14:cNvContentPartPr/>
              <p14:nvPr/>
            </p14:nvContentPartPr>
            <p14:xfrm>
              <a:off x="9157676" y="4187028"/>
              <a:ext cx="111060" cy="1404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0CF4178F-1744-4808-9E11-6EF88E2DFD6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153363" y="4182708"/>
                <a:ext cx="119686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A88C4662-E300-44AF-84D1-673F034B8F7B}"/>
                  </a:ext>
                </a:extLst>
              </p14:cNvPr>
              <p14:cNvContentPartPr/>
              <p14:nvPr/>
            </p14:nvContentPartPr>
            <p14:xfrm>
              <a:off x="9406976" y="4173168"/>
              <a:ext cx="117900" cy="1404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A88C4662-E300-44AF-84D1-673F034B8F7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402676" y="4168848"/>
                <a:ext cx="126501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577B5144-F476-4F3A-8342-53229E473F1B}"/>
                  </a:ext>
                </a:extLst>
              </p14:cNvPr>
              <p14:cNvContentPartPr/>
              <p14:nvPr/>
            </p14:nvContentPartPr>
            <p14:xfrm>
              <a:off x="9774176" y="4152468"/>
              <a:ext cx="111060" cy="1404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577B5144-F476-4F3A-8342-53229E473F1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769863" y="4148148"/>
                <a:ext cx="119686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C8E61811-2014-46B7-9850-4E3FB18B6C5D}"/>
                  </a:ext>
                </a:extLst>
              </p14:cNvPr>
              <p14:cNvContentPartPr/>
              <p14:nvPr/>
            </p14:nvContentPartPr>
            <p14:xfrm>
              <a:off x="10162076" y="4110888"/>
              <a:ext cx="131760" cy="2088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C8E61811-2014-46B7-9850-4E3FB18B6C5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157768" y="4106641"/>
                <a:ext cx="140376" cy="29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70F1D0C4-A9D9-48A4-BC51-02D6E6DBAF3E}"/>
                  </a:ext>
                </a:extLst>
              </p14:cNvPr>
              <p14:cNvContentPartPr/>
              <p14:nvPr/>
            </p14:nvContentPartPr>
            <p14:xfrm>
              <a:off x="10529276" y="4090008"/>
              <a:ext cx="69480" cy="702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70F1D0C4-A9D9-48A4-BC51-02D6E6DBAF3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524956" y="4085997"/>
                <a:ext cx="78120" cy="15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C489C5CF-4FFE-4FCF-B7E8-E9B81D9F2D70}"/>
                  </a:ext>
                </a:extLst>
              </p14:cNvPr>
              <p14:cNvContentPartPr/>
              <p14:nvPr/>
            </p14:nvContentPartPr>
            <p14:xfrm>
              <a:off x="10806296" y="4090008"/>
              <a:ext cx="104040" cy="1404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C489C5CF-4FFE-4FCF-B7E8-E9B81D9F2D7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801991" y="4085688"/>
                <a:ext cx="11265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9F3A674A-DDD1-46A0-ACCE-88D1D5975F34}"/>
                  </a:ext>
                </a:extLst>
              </p14:cNvPr>
              <p14:cNvContentPartPr/>
              <p14:nvPr/>
            </p14:nvContentPartPr>
            <p14:xfrm>
              <a:off x="11118056" y="4110888"/>
              <a:ext cx="34740" cy="18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9F3A674A-DDD1-46A0-ACCE-88D1D5975F3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1113802" y="4108728"/>
                <a:ext cx="43248" cy="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16C8552F-FAF4-4CF7-99BC-D340A2249F6A}"/>
                  </a:ext>
                </a:extLst>
              </p14:cNvPr>
              <p14:cNvContentPartPr/>
              <p14:nvPr/>
            </p14:nvContentPartPr>
            <p14:xfrm>
              <a:off x="9833418" y="2915966"/>
              <a:ext cx="27900" cy="8334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16C8552F-FAF4-4CF7-99BC-D340A2249F6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829126" y="2911655"/>
                <a:ext cx="36485" cy="91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6CE6A32A-A230-4970-9E0E-21D8BD895D0D}"/>
                  </a:ext>
                </a:extLst>
              </p14:cNvPr>
              <p14:cNvContentPartPr/>
              <p14:nvPr/>
            </p14:nvContentPartPr>
            <p14:xfrm>
              <a:off x="9843476" y="3078768"/>
              <a:ext cx="34740" cy="11790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6CE6A32A-A230-4970-9E0E-21D8BD895D0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839222" y="3074468"/>
                <a:ext cx="43248" cy="126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50D337D5-50A3-495C-9814-76F98868F327}"/>
                  </a:ext>
                </a:extLst>
              </p14:cNvPr>
              <p14:cNvContentPartPr/>
              <p14:nvPr/>
            </p14:nvContentPartPr>
            <p14:xfrm>
              <a:off x="9857336" y="3362808"/>
              <a:ext cx="34740" cy="9720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50D337D5-50A3-495C-9814-76F98868F32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853082" y="3358488"/>
                <a:ext cx="43248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8265B397-8529-4362-AAEB-C5F4DB5CF427}"/>
                  </a:ext>
                </a:extLst>
              </p14:cNvPr>
              <p14:cNvContentPartPr/>
              <p14:nvPr/>
            </p14:nvContentPartPr>
            <p14:xfrm>
              <a:off x="9822596" y="3598248"/>
              <a:ext cx="55620" cy="47124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8265B397-8529-4362-AAEB-C5F4DB5CF42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818290" y="3593928"/>
                <a:ext cx="64232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AABF6478-A25A-43BF-8749-318F7153962A}"/>
                  </a:ext>
                </a:extLst>
              </p14:cNvPr>
              <p14:cNvContentPartPr/>
              <p14:nvPr/>
            </p14:nvContentPartPr>
            <p14:xfrm>
              <a:off x="9822596" y="4256328"/>
              <a:ext cx="14040" cy="3474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AABF6478-A25A-43BF-8749-318F7153962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818276" y="4252074"/>
                <a:ext cx="22680" cy="43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CA645C6B-A208-440E-8DB4-624DE4FBA349}"/>
                  </a:ext>
                </a:extLst>
              </p14:cNvPr>
              <p14:cNvContentPartPr/>
              <p14:nvPr/>
            </p14:nvContentPartPr>
            <p14:xfrm>
              <a:off x="9815756" y="4457208"/>
              <a:ext cx="41760" cy="44352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CA645C6B-A208-440E-8DB4-624DE4FBA34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811436" y="4452892"/>
                <a:ext cx="50400" cy="452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735CEF8B-35DB-4972-808E-73FCC7F1A2E6}"/>
                  </a:ext>
                </a:extLst>
              </p14:cNvPr>
              <p14:cNvContentPartPr/>
              <p14:nvPr/>
            </p14:nvContentPartPr>
            <p14:xfrm>
              <a:off x="9843476" y="5039148"/>
              <a:ext cx="34740" cy="7632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735CEF8B-35DB-4972-808E-73FCC7F1A2E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839222" y="5034848"/>
                <a:ext cx="43248" cy="84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F1E0BE98-7A3C-4275-AF45-1FAB55BA0C2B}"/>
                  </a:ext>
                </a:extLst>
              </p14:cNvPr>
              <p14:cNvContentPartPr/>
              <p14:nvPr/>
            </p14:nvContentPartPr>
            <p14:xfrm>
              <a:off x="9822596" y="5274588"/>
              <a:ext cx="28080" cy="29160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F1E0BE98-7A3C-4275-AF45-1FAB55BA0C2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818276" y="5270268"/>
                <a:ext cx="3672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8A5BC4EE-022A-498C-84F3-8743FA255DC4}"/>
                  </a:ext>
                </a:extLst>
              </p14:cNvPr>
              <p14:cNvContentPartPr/>
              <p14:nvPr/>
            </p14:nvContentPartPr>
            <p14:xfrm>
              <a:off x="11221916" y="4000008"/>
              <a:ext cx="97200" cy="15264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8A5BC4EE-022A-498C-84F3-8743FA255DC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1217596" y="3995688"/>
                <a:ext cx="1058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9D101CF3-01A3-41F8-B788-70AD27A4E343}"/>
                  </a:ext>
                </a:extLst>
              </p14:cNvPr>
              <p14:cNvContentPartPr/>
              <p14:nvPr/>
            </p14:nvContentPartPr>
            <p14:xfrm>
              <a:off x="9765206" y="4235807"/>
              <a:ext cx="473400" cy="774647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9D101CF3-01A3-41F8-B788-70AD27A4E34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760886" y="4231487"/>
                <a:ext cx="482040" cy="783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668A97C7-6F4D-4DCD-BDE4-4C49B1A576AF}"/>
                  </a:ext>
                </a:extLst>
              </p14:cNvPr>
              <p14:cNvContentPartPr/>
              <p14:nvPr/>
            </p14:nvContentPartPr>
            <p14:xfrm>
              <a:off x="9746722" y="3292248"/>
              <a:ext cx="133560" cy="77724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668A97C7-6F4D-4DCD-BDE4-4C49B1A576AF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742402" y="3287930"/>
                <a:ext cx="142200" cy="785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B2B85FD5-41AE-4F05-ADF7-E92533EAC09A}"/>
                  </a:ext>
                </a:extLst>
              </p14:cNvPr>
              <p14:cNvContentPartPr/>
              <p14:nvPr/>
            </p14:nvContentPartPr>
            <p14:xfrm>
              <a:off x="9414176" y="3426618"/>
              <a:ext cx="292320" cy="309224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B2B85FD5-41AE-4F05-ADF7-E92533EAC09A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9409856" y="3422298"/>
                <a:ext cx="300960" cy="317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4894EE50-0023-4B14-8F96-0937D2A09903}"/>
                  </a:ext>
                </a:extLst>
              </p14:cNvPr>
              <p14:cNvContentPartPr/>
              <p14:nvPr/>
            </p14:nvContentPartPr>
            <p14:xfrm>
              <a:off x="10146638" y="4738982"/>
              <a:ext cx="61200" cy="8262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4894EE50-0023-4B14-8F96-0937D2A09903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0142343" y="4734690"/>
                <a:ext cx="69789" cy="91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83625E4B-F6CE-4ECE-B8DB-7BE890F86228}"/>
                  </a:ext>
                </a:extLst>
              </p14:cNvPr>
              <p14:cNvContentPartPr/>
              <p14:nvPr/>
            </p14:nvContentPartPr>
            <p14:xfrm>
              <a:off x="11384438" y="4014435"/>
              <a:ext cx="95940" cy="17514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83625E4B-F6CE-4ECE-B8DB-7BE890F86228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1380126" y="4010119"/>
                <a:ext cx="104564" cy="1837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4774E5FD-39B4-48A4-8388-870AE7F25FA6}"/>
                  </a:ext>
                </a:extLst>
              </p14:cNvPr>
              <p14:cNvContentPartPr/>
              <p14:nvPr/>
            </p14:nvContentPartPr>
            <p14:xfrm>
              <a:off x="11367878" y="3898875"/>
              <a:ext cx="92700" cy="7938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4774E5FD-39B4-48A4-8388-870AE7F25FA6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1363566" y="3894584"/>
                <a:ext cx="101323" cy="87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3A0B7D2D-9954-44A3-A3D0-E7221423B38E}"/>
                  </a:ext>
                </a:extLst>
              </p14:cNvPr>
              <p14:cNvContentPartPr/>
              <p14:nvPr/>
            </p14:nvContentPartPr>
            <p14:xfrm>
              <a:off x="9775250" y="5645870"/>
              <a:ext cx="73080" cy="12402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3A0B7D2D-9954-44A3-A3D0-E7221423B38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9770930" y="5641556"/>
                <a:ext cx="81720" cy="132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9063FA53-7CAD-416F-8F97-1079E492C5B6}"/>
                  </a:ext>
                </a:extLst>
              </p14:cNvPr>
              <p14:cNvContentPartPr/>
              <p14:nvPr/>
            </p14:nvContentPartPr>
            <p14:xfrm>
              <a:off x="9887390" y="5574770"/>
              <a:ext cx="84420" cy="16020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9063FA53-7CAD-416F-8F97-1079E492C5B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9883079" y="5570460"/>
                <a:ext cx="93042" cy="168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B0A57E87-BF4F-41A0-AFE9-BACF792AE9AE}"/>
                  </a:ext>
                </a:extLst>
              </p14:cNvPr>
              <p14:cNvContentPartPr/>
              <p14:nvPr/>
            </p14:nvContentPartPr>
            <p14:xfrm rot="10800000">
              <a:off x="6265078" y="4391672"/>
              <a:ext cx="133560" cy="77724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B0A57E87-BF4F-41A0-AFE9-BACF792AE9A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 rot="10800000">
                <a:off x="6260758" y="4387352"/>
                <a:ext cx="142200" cy="78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204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4" dur="20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2000" fill="hold"/>
                                        <p:tgtEl>
                                          <p:spTgt spid="2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2" dur="2000" fill="hold"/>
                                        <p:tgtEl>
                                          <p:spTgt spid="1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2B2E7-B280-4123-9A87-FF83550DC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Dissecting Free Body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13FE7-0572-456C-A19C-8E45D51A8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the forces acting and their directions for the given object in each situation, and then construct the FBD for the given object</a:t>
            </a:r>
          </a:p>
          <a:p>
            <a:pPr lvl="1"/>
            <a:r>
              <a:rPr lang="en-US" dirty="0"/>
              <a:t>A baseball player is sliding into second base.</a:t>
            </a:r>
          </a:p>
          <a:p>
            <a:pPr lvl="1"/>
            <a:r>
              <a:rPr lang="en-US" dirty="0"/>
              <a:t>A jet plane is speeding down the runway during takeoff (Do not ignore air resistance).</a:t>
            </a:r>
          </a:p>
          <a:p>
            <a:pPr lvl="1"/>
            <a:r>
              <a:rPr lang="en-US" dirty="0"/>
              <a:t>You slam on your breaks while driving to avoid hitting the car in front of you.  What are the forces acting on your car?</a:t>
            </a:r>
          </a:p>
          <a:p>
            <a:pPr lvl="1"/>
            <a:r>
              <a:rPr lang="en-US" dirty="0"/>
              <a:t>You pinch a book between your thumb and fore finger, holding the book so it doesn’t slide to the floor.</a:t>
            </a:r>
          </a:p>
        </p:txBody>
      </p:sp>
    </p:spTree>
    <p:extLst>
      <p:ext uri="{BB962C8B-B14F-4D97-AF65-F5344CB8AC3E}">
        <p14:creationId xmlns:p14="http://schemas.microsoft.com/office/powerpoint/2010/main" val="2927151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A8D3B-C449-42B2-8076-65D64701E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Friction: Both Static and Kinetic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2CA35B-92A7-4E33-A23A-D3DF864B19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sz="2800" dirty="0"/>
                  <a:t>Always true for objects sliding under the influence of friction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⃑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sz="2800" dirty="0"/>
                  <a:t>Only true for the case of maximum force of static friction!!!</a:t>
                </a:r>
              </a:p>
              <a:p>
                <a:pPr lvl="2"/>
                <a:r>
                  <a:rPr lang="en-US" sz="2000" dirty="0"/>
                  <a:t>This is the case where if the force of friction were slightly greater the object would slide under the influence of kinetic friction.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2CA35B-92A7-4E33-A23A-D3DF864B19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996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CF74C-625F-4826-BC35-9D5BC4902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4016EC-4018-4F3E-833C-CE2D7A00D1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1000 kg car traveling at a speed of 40 m/s skids to halt on wet concrete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=0.60</m:t>
                    </m:r>
                  </m:oMath>
                </a14:m>
                <a:r>
                  <a:rPr lang="en-US" dirty="0"/>
                  <a:t>.  How long are the skid marks?</a:t>
                </a:r>
              </a:p>
              <a:p>
                <a:pPr lvl="1"/>
                <a:r>
                  <a:rPr lang="en-US" dirty="0"/>
                  <a:t>Challenge: How far would the car have travelled if the breaks were applied at the limit of skidding (Such that if the breaks were applied with a little more pressure the car would skid)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=0.6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)?</a:t>
                </a:r>
              </a:p>
              <a:p>
                <a:r>
                  <a:rPr lang="en-US" dirty="0"/>
                  <a:t>If the coefficient of friction between your fingers and a 1 kg book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what is the minimum force you can pinch with in order to keep the book from sliding between your fingers?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4016EC-4018-4F3E-833C-CE2D7A00D1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429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0D9DF-997E-4AAB-BC83-57C70105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8454159-BCE1-4838-9E59-3BFD38783649}"/>
                  </a:ext>
                </a:extLst>
              </p14:cNvPr>
              <p14:cNvContentPartPr/>
              <p14:nvPr/>
            </p14:nvContentPartPr>
            <p14:xfrm>
              <a:off x="1012096" y="1989749"/>
              <a:ext cx="1179360" cy="454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8454159-BCE1-4838-9E59-3BFD387836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7776" y="1985432"/>
                <a:ext cx="1188000" cy="463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C8323EC-5E68-447B-911C-3B6C16D927F3}"/>
                  </a:ext>
                </a:extLst>
              </p14:cNvPr>
              <p14:cNvContentPartPr/>
              <p14:nvPr/>
            </p14:nvContentPartPr>
            <p14:xfrm>
              <a:off x="2461276" y="2064449"/>
              <a:ext cx="1909620" cy="4433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C8323EC-5E68-447B-911C-3B6C16D927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56956" y="2060131"/>
                <a:ext cx="1918259" cy="451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AF12447-7DA1-4E19-A855-CC1A61423203}"/>
                  </a:ext>
                </a:extLst>
              </p14:cNvPr>
              <p14:cNvContentPartPr/>
              <p14:nvPr/>
            </p14:nvContentPartPr>
            <p14:xfrm>
              <a:off x="7872976" y="1966709"/>
              <a:ext cx="23220" cy="2820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AF12447-7DA1-4E19-A855-CC1A6142320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68689" y="1962392"/>
                <a:ext cx="31794" cy="290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2B63D18-0F23-4200-BA39-27BF53F843B9}"/>
                  </a:ext>
                </a:extLst>
              </p14:cNvPr>
              <p14:cNvContentPartPr/>
              <p14:nvPr/>
            </p14:nvContentPartPr>
            <p14:xfrm>
              <a:off x="7757956" y="1880489"/>
              <a:ext cx="304920" cy="117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2B63D18-0F23-4200-BA39-27BF53F843B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53641" y="1876234"/>
                <a:ext cx="313550" cy="20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B0109DC-021F-4A68-82D7-D4F9518BE9B2}"/>
                  </a:ext>
                </a:extLst>
              </p14:cNvPr>
              <p14:cNvContentPartPr/>
              <p14:nvPr/>
            </p14:nvContentPartPr>
            <p14:xfrm>
              <a:off x="7855696" y="2116289"/>
              <a:ext cx="230220" cy="289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B0109DC-021F-4A68-82D7-D4F9518BE9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51379" y="2111996"/>
                <a:ext cx="238853" cy="37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BB12EBB-C633-4964-9404-926DF1B0FEF6}"/>
                  </a:ext>
                </a:extLst>
              </p14:cNvPr>
              <p14:cNvContentPartPr/>
              <p14:nvPr/>
            </p14:nvContentPartPr>
            <p14:xfrm>
              <a:off x="8206516" y="2064449"/>
              <a:ext cx="5940" cy="161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BB12EBB-C633-4964-9404-926DF1B0FEF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02323" y="2060129"/>
                <a:ext cx="14326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F1D970C-8769-4190-A1DF-0341E558B143}"/>
                  </a:ext>
                </a:extLst>
              </p14:cNvPr>
              <p14:cNvContentPartPr/>
              <p14:nvPr/>
            </p14:nvContentPartPr>
            <p14:xfrm>
              <a:off x="8166196" y="1978229"/>
              <a:ext cx="247500" cy="3164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F1D970C-8769-4190-A1DF-0341E558B14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61879" y="1973914"/>
                <a:ext cx="256134" cy="325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80EAF98-B7DC-44E4-9322-CC63C4071F78}"/>
                  </a:ext>
                </a:extLst>
              </p14:cNvPr>
              <p14:cNvContentPartPr/>
              <p14:nvPr/>
            </p14:nvContentPartPr>
            <p14:xfrm>
              <a:off x="8528536" y="1983989"/>
              <a:ext cx="282240" cy="299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80EAF98-B7DC-44E4-9322-CC63C4071F7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524216" y="1979669"/>
                <a:ext cx="2908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234B3CF-5DC6-4172-87CE-9E2759F026EC}"/>
                  </a:ext>
                </a:extLst>
              </p14:cNvPr>
              <p14:cNvContentPartPr/>
              <p14:nvPr/>
            </p14:nvContentPartPr>
            <p14:xfrm>
              <a:off x="9092116" y="1983989"/>
              <a:ext cx="299520" cy="3279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234B3CF-5DC6-4172-87CE-9E2759F026E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087796" y="1979674"/>
                <a:ext cx="308160" cy="3365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CE4B7891-6C60-4316-A0AA-DB44F2D6FBE5}"/>
                  </a:ext>
                </a:extLst>
              </p14:cNvPr>
              <p14:cNvContentPartPr/>
              <p14:nvPr/>
            </p14:nvContentPartPr>
            <p14:xfrm>
              <a:off x="1144396" y="4140569"/>
              <a:ext cx="1731600" cy="4257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CE4B7891-6C60-4316-A0AA-DB44F2D6FBE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40076" y="4136254"/>
                <a:ext cx="1740240" cy="434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4691F894-EE32-4188-BFA6-845A5564FB95}"/>
                  </a:ext>
                </a:extLst>
              </p14:cNvPr>
              <p14:cNvContentPartPr/>
              <p14:nvPr/>
            </p14:nvContentPartPr>
            <p14:xfrm>
              <a:off x="1127116" y="4692629"/>
              <a:ext cx="218880" cy="2880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4691F894-EE32-4188-BFA6-845A5564FB9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22803" y="4688309"/>
                <a:ext cx="227506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8489A39C-5240-403C-A8BE-89347954B062}"/>
                  </a:ext>
                </a:extLst>
              </p14:cNvPr>
              <p14:cNvContentPartPr/>
              <p14:nvPr/>
            </p14:nvContentPartPr>
            <p14:xfrm>
              <a:off x="1483696" y="4773269"/>
              <a:ext cx="126720" cy="117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8489A39C-5240-403C-A8BE-89347954B06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79376" y="4769014"/>
                <a:ext cx="135360" cy="20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E298831-9AFE-4217-A994-0ED703111034}"/>
                  </a:ext>
                </a:extLst>
              </p14:cNvPr>
              <p14:cNvContentPartPr/>
              <p14:nvPr/>
            </p14:nvContentPartPr>
            <p14:xfrm>
              <a:off x="1535356" y="4899629"/>
              <a:ext cx="103680" cy="59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E298831-9AFE-4217-A994-0ED70311103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31051" y="4895436"/>
                <a:ext cx="112290" cy="14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89F597CB-B511-44CE-B073-8B7A3346EFC2}"/>
                  </a:ext>
                </a:extLst>
              </p14:cNvPr>
              <p14:cNvContentPartPr/>
              <p14:nvPr/>
            </p14:nvContentPartPr>
            <p14:xfrm>
              <a:off x="1794196" y="4629449"/>
              <a:ext cx="834120" cy="3628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89F597CB-B511-44CE-B073-8B7A3346EFC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89876" y="4625129"/>
                <a:ext cx="84276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FA171489-2ECE-462F-BD74-ED7B2B3FE76B}"/>
                  </a:ext>
                </a:extLst>
              </p14:cNvPr>
              <p14:cNvContentPartPr/>
              <p14:nvPr/>
            </p14:nvContentPartPr>
            <p14:xfrm>
              <a:off x="10575856" y="2950229"/>
              <a:ext cx="115200" cy="594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FA171489-2ECE-462F-BD74-ED7B2B3FE76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571536" y="2946036"/>
                <a:ext cx="123840" cy="14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7BD27244-9A30-48A8-A552-CDBF1772331A}"/>
                  </a:ext>
                </a:extLst>
              </p14:cNvPr>
              <p14:cNvContentPartPr/>
              <p14:nvPr/>
            </p14:nvContentPartPr>
            <p14:xfrm>
              <a:off x="10782856" y="2886869"/>
              <a:ext cx="167040" cy="12672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7BD27244-9A30-48A8-A552-CDBF1772331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778536" y="2882549"/>
                <a:ext cx="1756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0F7BD262-2ED8-4E74-AE39-B14B465B31C2}"/>
                  </a:ext>
                </a:extLst>
              </p14:cNvPr>
              <p14:cNvContentPartPr/>
              <p14:nvPr/>
            </p14:nvContentPartPr>
            <p14:xfrm>
              <a:off x="10759996" y="2898389"/>
              <a:ext cx="132480" cy="13824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0F7BD262-2ED8-4E74-AE39-B14B465B31C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755676" y="2894069"/>
                <a:ext cx="1411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5FBC0A40-B3D3-4FAC-93D8-FBBBC80CF1EF}"/>
                  </a:ext>
                </a:extLst>
              </p14:cNvPr>
              <p14:cNvContentPartPr/>
              <p14:nvPr/>
            </p14:nvContentPartPr>
            <p14:xfrm>
              <a:off x="10748476" y="2731529"/>
              <a:ext cx="149760" cy="4050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5FBC0A40-B3D3-4FAC-93D8-FBBBC80CF1E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744156" y="2727228"/>
                <a:ext cx="158400" cy="49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04B57BD4-D929-4541-9427-645BD14E54E0}"/>
                  </a:ext>
                </a:extLst>
              </p14:cNvPr>
              <p14:cNvContentPartPr/>
              <p14:nvPr/>
            </p14:nvContentPartPr>
            <p14:xfrm>
              <a:off x="9477496" y="1915049"/>
              <a:ext cx="995220" cy="119070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04B57BD4-D929-4541-9427-645BD14E54E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473178" y="1910730"/>
                <a:ext cx="1003855" cy="1199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DAF54F88-62F7-4D42-B1F7-A7EEAD85D698}"/>
                  </a:ext>
                </a:extLst>
              </p14:cNvPr>
              <p14:cNvContentPartPr/>
              <p14:nvPr/>
            </p14:nvContentPartPr>
            <p14:xfrm>
              <a:off x="1040896" y="2576369"/>
              <a:ext cx="3537360" cy="128286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DAF54F88-62F7-4D42-B1F7-A7EEAD85D69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36576" y="2572050"/>
                <a:ext cx="3546000" cy="1291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816A930D-C387-4C33-8A50-1B70585513BA}"/>
                  </a:ext>
                </a:extLst>
              </p14:cNvPr>
              <p14:cNvContentPartPr/>
              <p14:nvPr/>
            </p14:nvContentPartPr>
            <p14:xfrm>
              <a:off x="4543156" y="3663209"/>
              <a:ext cx="120960" cy="1497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816A930D-C387-4C33-8A50-1B70585513B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38836" y="3658889"/>
                <a:ext cx="1296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6650546E-349F-4E96-8E77-9244CE9F9A9D}"/>
                  </a:ext>
                </a:extLst>
              </p14:cNvPr>
              <p14:cNvContentPartPr/>
              <p14:nvPr/>
            </p14:nvContentPartPr>
            <p14:xfrm>
              <a:off x="4755916" y="3496529"/>
              <a:ext cx="598680" cy="33408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6650546E-349F-4E96-8E77-9244CE9F9A9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51593" y="3492209"/>
                <a:ext cx="607325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6E2B4DC2-A890-42E5-ACFF-30AE8EBDE070}"/>
                  </a:ext>
                </a:extLst>
              </p14:cNvPr>
              <p14:cNvContentPartPr/>
              <p14:nvPr/>
            </p14:nvContentPartPr>
            <p14:xfrm>
              <a:off x="5440276" y="3692009"/>
              <a:ext cx="138240" cy="9792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6E2B4DC2-A890-42E5-ACFF-30AE8EBDE07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435956" y="3687705"/>
                <a:ext cx="146880" cy="106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C698B5CE-FAB8-4B9F-8DE6-7346D649ECDC}"/>
                  </a:ext>
                </a:extLst>
              </p14:cNvPr>
              <p14:cNvContentPartPr/>
              <p14:nvPr/>
            </p14:nvContentPartPr>
            <p14:xfrm>
              <a:off x="5687596" y="3692009"/>
              <a:ext cx="86400" cy="14400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C698B5CE-FAB8-4B9F-8DE6-7346D649ECD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683294" y="3687689"/>
                <a:ext cx="95004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9941919C-7DC7-45BF-B376-F56046609D7F}"/>
                  </a:ext>
                </a:extLst>
              </p14:cNvPr>
              <p14:cNvContentPartPr/>
              <p14:nvPr/>
            </p14:nvContentPartPr>
            <p14:xfrm>
              <a:off x="6130396" y="3496529"/>
              <a:ext cx="149760" cy="28764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9941919C-7DC7-45BF-B376-F56046609D7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126076" y="3492214"/>
                <a:ext cx="158400" cy="296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5567C992-ECDE-4EAF-BBA7-3DAC196E5954}"/>
                  </a:ext>
                </a:extLst>
              </p14:cNvPr>
              <p14:cNvContentPartPr/>
              <p14:nvPr/>
            </p14:nvContentPartPr>
            <p14:xfrm>
              <a:off x="6354676" y="3237689"/>
              <a:ext cx="276480" cy="35694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5567C992-ECDE-4EAF-BBA7-3DAC196E595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50356" y="3233371"/>
                <a:ext cx="285120" cy="365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B00857AA-32E9-450B-BF8F-68745B8AD26F}"/>
                  </a:ext>
                </a:extLst>
              </p14:cNvPr>
              <p14:cNvContentPartPr/>
              <p14:nvPr/>
            </p14:nvContentPartPr>
            <p14:xfrm>
              <a:off x="3945016" y="4037069"/>
              <a:ext cx="644580" cy="41418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B00857AA-32E9-450B-BF8F-68745B8AD26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940697" y="4032755"/>
                <a:ext cx="653218" cy="422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C23FEA31-3F7E-4935-87C7-93406295E368}"/>
                  </a:ext>
                </a:extLst>
              </p14:cNvPr>
              <p14:cNvContentPartPr/>
              <p14:nvPr/>
            </p14:nvContentPartPr>
            <p14:xfrm>
              <a:off x="4750156" y="4226789"/>
              <a:ext cx="184140" cy="594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C23FEA31-3F7E-4935-87C7-93406295E36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745849" y="4222596"/>
                <a:ext cx="192755" cy="14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AC52B809-3378-418E-9220-29ED02E4F7C8}"/>
                  </a:ext>
                </a:extLst>
              </p14:cNvPr>
              <p14:cNvContentPartPr/>
              <p14:nvPr/>
            </p14:nvContentPartPr>
            <p14:xfrm>
              <a:off x="4761676" y="4364849"/>
              <a:ext cx="115200" cy="594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AC52B809-3378-418E-9220-29ED02E4F7C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757356" y="4360656"/>
                <a:ext cx="123840" cy="14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59600513-C2AA-4B5E-9E08-8DBC4FBAC81A}"/>
                  </a:ext>
                </a:extLst>
              </p14:cNvPr>
              <p14:cNvContentPartPr/>
              <p14:nvPr/>
            </p14:nvContentPartPr>
            <p14:xfrm>
              <a:off x="5083696" y="4221029"/>
              <a:ext cx="282060" cy="16704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59600513-C2AA-4B5E-9E08-8DBC4FBAC81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079379" y="4216709"/>
                <a:ext cx="290694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D4873F8F-1233-42B1-ADA8-A45BB17796CF}"/>
                  </a:ext>
                </a:extLst>
              </p14:cNvPr>
              <p14:cNvContentPartPr/>
              <p14:nvPr/>
            </p14:nvContentPartPr>
            <p14:xfrm>
              <a:off x="5492116" y="4215269"/>
              <a:ext cx="189900" cy="17838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D4873F8F-1233-42B1-ADA8-A45BB17796C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487808" y="4210962"/>
                <a:ext cx="198516" cy="186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3F0AA0B1-5B63-46EC-8FF7-136FF8787C2F}"/>
                  </a:ext>
                </a:extLst>
              </p14:cNvPr>
              <p14:cNvContentPartPr/>
              <p14:nvPr/>
            </p14:nvContentPartPr>
            <p14:xfrm>
              <a:off x="5497876" y="4106009"/>
              <a:ext cx="207180" cy="6336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3F0AA0B1-5B63-46EC-8FF7-136FF8787C2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493567" y="4101713"/>
                <a:ext cx="215798" cy="71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76A890BD-9A24-44DA-B574-ED08CEACECD7}"/>
                  </a:ext>
                </a:extLst>
              </p14:cNvPr>
              <p14:cNvContentPartPr/>
              <p14:nvPr/>
            </p14:nvContentPartPr>
            <p14:xfrm>
              <a:off x="3548296" y="4629449"/>
              <a:ext cx="402660" cy="41418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76A890BD-9A24-44DA-B574-ED08CEACECD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543982" y="4625135"/>
                <a:ext cx="411288" cy="422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0FB12287-98FE-4A69-B359-5491C55B805A}"/>
                  </a:ext>
                </a:extLst>
              </p14:cNvPr>
              <p14:cNvContentPartPr/>
              <p14:nvPr/>
            </p14:nvContentPartPr>
            <p14:xfrm>
              <a:off x="4071556" y="4738709"/>
              <a:ext cx="184140" cy="29916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0FB12287-98FE-4A69-B359-5491C55B805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67249" y="4734394"/>
                <a:ext cx="192755" cy="307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3F478432-85CD-43BA-9B93-2D8FF591D4B6}"/>
                  </a:ext>
                </a:extLst>
              </p14:cNvPr>
              <p14:cNvContentPartPr/>
              <p14:nvPr/>
            </p14:nvContentPartPr>
            <p14:xfrm>
              <a:off x="4347676" y="4767509"/>
              <a:ext cx="1006560" cy="40860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3F478432-85CD-43BA-9B93-2D8FF591D4B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343358" y="4763193"/>
                <a:ext cx="1015197" cy="417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6D591071-0A00-42C1-A608-126D5ED5F87B}"/>
                  </a:ext>
                </a:extLst>
              </p14:cNvPr>
              <p14:cNvContentPartPr/>
              <p14:nvPr/>
            </p14:nvContentPartPr>
            <p14:xfrm>
              <a:off x="5382856" y="4715669"/>
              <a:ext cx="195660" cy="3855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6D591071-0A00-42C1-A608-126D5ED5F87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378548" y="4711349"/>
                <a:ext cx="204276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E4F59BEF-2C74-40A0-AC83-7666640F7AE9}"/>
                  </a:ext>
                </a:extLst>
              </p14:cNvPr>
              <p14:cNvContentPartPr/>
              <p14:nvPr/>
            </p14:nvContentPartPr>
            <p14:xfrm>
              <a:off x="5733676" y="4836449"/>
              <a:ext cx="132480" cy="3474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E4F59BEF-2C74-40A0-AC83-7666640F7AE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729356" y="4832151"/>
                <a:ext cx="141120" cy="43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E2EB2470-BF95-4174-9420-A0007956A9C4}"/>
                  </a:ext>
                </a:extLst>
              </p14:cNvPr>
              <p14:cNvContentPartPr/>
              <p14:nvPr/>
            </p14:nvContentPartPr>
            <p14:xfrm>
              <a:off x="5722156" y="4974509"/>
              <a:ext cx="155520" cy="2322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E2EB2470-BF95-4174-9420-A0007956A9C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717836" y="4970222"/>
                <a:ext cx="164160" cy="31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7A85BB6A-2EFB-47FE-9EA2-8B19CF1DBF93}"/>
                  </a:ext>
                </a:extLst>
              </p14:cNvPr>
              <p14:cNvContentPartPr/>
              <p14:nvPr/>
            </p14:nvContentPartPr>
            <p14:xfrm>
              <a:off x="6061456" y="4824929"/>
              <a:ext cx="282060" cy="14400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7A85BB6A-2EFB-47FE-9EA2-8B19CF1DBF9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057139" y="4820609"/>
                <a:ext cx="290694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9A12481D-B9D3-451C-9FDB-D6D4A7115744}"/>
                  </a:ext>
                </a:extLst>
              </p14:cNvPr>
              <p14:cNvContentPartPr/>
              <p14:nvPr/>
            </p14:nvContentPartPr>
            <p14:xfrm>
              <a:off x="6504256" y="4686869"/>
              <a:ext cx="109440" cy="28764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9A12481D-B9D3-451C-9FDB-D6D4A711574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499950" y="4682554"/>
                <a:ext cx="118052" cy="296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7DCDF405-DC19-46F6-84E0-9346E561ACE0}"/>
                  </a:ext>
                </a:extLst>
              </p14:cNvPr>
              <p14:cNvContentPartPr/>
              <p14:nvPr/>
            </p14:nvContentPartPr>
            <p14:xfrm>
              <a:off x="6740056" y="2708669"/>
              <a:ext cx="2519280" cy="247896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7DCDF405-DC19-46F6-84E0-9346E561ACE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735735" y="2704350"/>
                <a:ext cx="2527921" cy="2487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9A014BF9-450C-45F3-9634-FC55EDAA4F69}"/>
                  </a:ext>
                </a:extLst>
              </p14:cNvPr>
              <p14:cNvContentPartPr/>
              <p14:nvPr/>
            </p14:nvContentPartPr>
            <p14:xfrm>
              <a:off x="2702836" y="5635829"/>
              <a:ext cx="368280" cy="11520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9A014BF9-450C-45F3-9634-FC55EDAA4F6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698516" y="5631509"/>
                <a:ext cx="3769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2ABEBD45-EAE0-4478-B59D-256243070E1E}"/>
                  </a:ext>
                </a:extLst>
              </p14:cNvPr>
              <p14:cNvContentPartPr/>
              <p14:nvPr/>
            </p14:nvContentPartPr>
            <p14:xfrm>
              <a:off x="3203236" y="5543849"/>
              <a:ext cx="811440" cy="42588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2ABEBD45-EAE0-4478-B59D-256243070E1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198916" y="5539533"/>
                <a:ext cx="820080" cy="434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FA1D5C4F-5703-4877-A864-1BB995354838}"/>
                  </a:ext>
                </a:extLst>
              </p14:cNvPr>
              <p14:cNvContentPartPr/>
              <p14:nvPr/>
            </p14:nvContentPartPr>
            <p14:xfrm>
              <a:off x="4140676" y="5624309"/>
              <a:ext cx="195660" cy="1746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FA1D5C4F-5703-4877-A864-1BB99535483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136368" y="5620033"/>
                <a:ext cx="204276" cy="26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04B18554-9C31-4B35-AF2A-BC175697C0D1}"/>
                  </a:ext>
                </a:extLst>
              </p14:cNvPr>
              <p14:cNvContentPartPr/>
              <p14:nvPr/>
            </p14:nvContentPartPr>
            <p14:xfrm>
              <a:off x="4198096" y="5693429"/>
              <a:ext cx="172620" cy="1170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04B18554-9C31-4B35-AF2A-BC175697C0D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193789" y="5689174"/>
                <a:ext cx="181233" cy="20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3255684E-E353-4C1F-9843-2B45E5489EFF}"/>
                  </a:ext>
                </a:extLst>
              </p14:cNvPr>
              <p14:cNvContentPartPr/>
              <p14:nvPr/>
            </p14:nvContentPartPr>
            <p14:xfrm>
              <a:off x="4554676" y="5526569"/>
              <a:ext cx="180" cy="27630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3255684E-E353-4C1F-9843-2B45E5489EF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552516" y="5522252"/>
                <a:ext cx="4500" cy="284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E8AB0BD5-8E95-4D07-9090-F94AC7649688}"/>
                  </a:ext>
                </a:extLst>
              </p14:cNvPr>
              <p14:cNvContentPartPr/>
              <p14:nvPr/>
            </p14:nvContentPartPr>
            <p14:xfrm>
              <a:off x="4502836" y="5451869"/>
              <a:ext cx="564120" cy="24768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E8AB0BD5-8E95-4D07-9090-F94AC764968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498516" y="5447549"/>
                <a:ext cx="57276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EC104A15-695A-49C8-B216-5509E62E8BF0}"/>
                  </a:ext>
                </a:extLst>
              </p14:cNvPr>
              <p14:cNvContentPartPr/>
              <p14:nvPr/>
            </p14:nvContentPartPr>
            <p14:xfrm>
              <a:off x="5215996" y="5618549"/>
              <a:ext cx="420480" cy="32256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EC104A15-695A-49C8-B216-5509E62E8BF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211676" y="5614229"/>
                <a:ext cx="42912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0FB2F3B4-8C2B-4969-976C-B2C906250F3E}"/>
                  </a:ext>
                </a:extLst>
              </p14:cNvPr>
              <p14:cNvContentPartPr/>
              <p14:nvPr/>
            </p14:nvContentPartPr>
            <p14:xfrm>
              <a:off x="5733676" y="5612789"/>
              <a:ext cx="178380" cy="1746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0FB2F3B4-8C2B-4969-976C-B2C906250F3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729369" y="5608513"/>
                <a:ext cx="186994" cy="26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195A6D09-4226-4500-A110-FABCE89BD20F}"/>
                  </a:ext>
                </a:extLst>
              </p14:cNvPr>
              <p14:cNvContentPartPr/>
              <p14:nvPr/>
            </p14:nvContentPartPr>
            <p14:xfrm>
              <a:off x="5739436" y="5699009"/>
              <a:ext cx="144000" cy="1170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195A6D09-4226-4500-A110-FABCE89BD20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735116" y="5694754"/>
                <a:ext cx="152640" cy="20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000E5FF8-D8CB-4F2A-A7FA-C08D6B0CA236}"/>
                  </a:ext>
                </a:extLst>
              </p14:cNvPr>
              <p14:cNvContentPartPr/>
              <p14:nvPr/>
            </p14:nvContentPartPr>
            <p14:xfrm>
              <a:off x="6141916" y="5520809"/>
              <a:ext cx="212940" cy="21294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000E5FF8-D8CB-4F2A-A7FA-C08D6B0CA23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137607" y="5516500"/>
                <a:ext cx="221558" cy="221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3B572BD6-2B19-405C-8F36-4F87F3147819}"/>
                  </a:ext>
                </a:extLst>
              </p14:cNvPr>
              <p14:cNvContentPartPr/>
              <p14:nvPr/>
            </p14:nvContentPartPr>
            <p14:xfrm>
              <a:off x="6763096" y="5480489"/>
              <a:ext cx="483660" cy="25344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3B572BD6-2B19-405C-8F36-4F87F3147819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758778" y="5476169"/>
                <a:ext cx="492297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915CE82F-F645-4576-9ABA-4AD43F4BE1C4}"/>
                  </a:ext>
                </a:extLst>
              </p14:cNvPr>
              <p14:cNvContentPartPr/>
              <p14:nvPr/>
            </p14:nvContentPartPr>
            <p14:xfrm>
              <a:off x="7533676" y="5388509"/>
              <a:ext cx="673020" cy="37386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915CE82F-F645-4576-9ABA-4AD43F4BE1C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529359" y="5384191"/>
                <a:ext cx="681653" cy="382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2BF1BB05-0673-42A1-84E8-C3998F2ADAF1}"/>
                  </a:ext>
                </a:extLst>
              </p14:cNvPr>
              <p14:cNvContentPartPr/>
              <p14:nvPr/>
            </p14:nvContentPartPr>
            <p14:xfrm>
              <a:off x="8315776" y="5601269"/>
              <a:ext cx="264780" cy="10944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2BF1BB05-0673-42A1-84E8-C3998F2ADAF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311459" y="5596963"/>
                <a:ext cx="273414" cy="118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EFC11796-C3BA-43BD-B633-1ABA8683275D}"/>
                  </a:ext>
                </a:extLst>
              </p14:cNvPr>
              <p14:cNvContentPartPr/>
              <p14:nvPr/>
            </p14:nvContentPartPr>
            <p14:xfrm>
              <a:off x="8678116" y="5555369"/>
              <a:ext cx="201420" cy="36828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EFC11796-C3BA-43BD-B633-1ABA8683275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673808" y="5551049"/>
                <a:ext cx="210037" cy="37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0598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0D9DF-997E-4AAB-BC83-57C70105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8454159-BCE1-4838-9E59-3BFD38783649}"/>
                  </a:ext>
                </a:extLst>
              </p14:cNvPr>
              <p14:cNvContentPartPr/>
              <p14:nvPr/>
            </p14:nvContentPartPr>
            <p14:xfrm>
              <a:off x="1012096" y="1989749"/>
              <a:ext cx="1179360" cy="454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8454159-BCE1-4838-9E59-3BFD387836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7776" y="1985432"/>
                <a:ext cx="1188000" cy="463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C8323EC-5E68-447B-911C-3B6C16D927F3}"/>
                  </a:ext>
                </a:extLst>
              </p14:cNvPr>
              <p14:cNvContentPartPr/>
              <p14:nvPr/>
            </p14:nvContentPartPr>
            <p14:xfrm>
              <a:off x="2461276" y="2064449"/>
              <a:ext cx="1909620" cy="4433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C8323EC-5E68-447B-911C-3B6C16D927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56956" y="2060131"/>
                <a:ext cx="1918259" cy="451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AF12447-7DA1-4E19-A855-CC1A61423203}"/>
                  </a:ext>
                </a:extLst>
              </p14:cNvPr>
              <p14:cNvContentPartPr/>
              <p14:nvPr/>
            </p14:nvContentPartPr>
            <p14:xfrm>
              <a:off x="7872976" y="1966709"/>
              <a:ext cx="23220" cy="2820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AF12447-7DA1-4E19-A855-CC1A6142320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68689" y="1962392"/>
                <a:ext cx="31794" cy="290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2B63D18-0F23-4200-BA39-27BF53F843B9}"/>
                  </a:ext>
                </a:extLst>
              </p14:cNvPr>
              <p14:cNvContentPartPr/>
              <p14:nvPr/>
            </p14:nvContentPartPr>
            <p14:xfrm>
              <a:off x="7757956" y="1880489"/>
              <a:ext cx="304920" cy="117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2B63D18-0F23-4200-BA39-27BF53F843B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53641" y="1876234"/>
                <a:ext cx="313550" cy="20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B0109DC-021F-4A68-82D7-D4F9518BE9B2}"/>
                  </a:ext>
                </a:extLst>
              </p14:cNvPr>
              <p14:cNvContentPartPr/>
              <p14:nvPr/>
            </p14:nvContentPartPr>
            <p14:xfrm>
              <a:off x="7855696" y="2116289"/>
              <a:ext cx="230220" cy="289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B0109DC-021F-4A68-82D7-D4F9518BE9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51379" y="2111996"/>
                <a:ext cx="238853" cy="37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BB12EBB-C633-4964-9404-926DF1B0FEF6}"/>
                  </a:ext>
                </a:extLst>
              </p14:cNvPr>
              <p14:cNvContentPartPr/>
              <p14:nvPr/>
            </p14:nvContentPartPr>
            <p14:xfrm>
              <a:off x="8206516" y="2064449"/>
              <a:ext cx="5940" cy="161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BB12EBB-C633-4964-9404-926DF1B0FEF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02323" y="2060129"/>
                <a:ext cx="14326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F1D970C-8769-4190-A1DF-0341E558B143}"/>
                  </a:ext>
                </a:extLst>
              </p14:cNvPr>
              <p14:cNvContentPartPr/>
              <p14:nvPr/>
            </p14:nvContentPartPr>
            <p14:xfrm>
              <a:off x="8166196" y="1978229"/>
              <a:ext cx="247500" cy="3164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F1D970C-8769-4190-A1DF-0341E558B14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61879" y="1973914"/>
                <a:ext cx="256134" cy="325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80EAF98-B7DC-44E4-9322-CC63C4071F78}"/>
                  </a:ext>
                </a:extLst>
              </p14:cNvPr>
              <p14:cNvContentPartPr/>
              <p14:nvPr/>
            </p14:nvContentPartPr>
            <p14:xfrm>
              <a:off x="8528536" y="1983989"/>
              <a:ext cx="282240" cy="299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80EAF98-B7DC-44E4-9322-CC63C4071F7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524216" y="1979669"/>
                <a:ext cx="2908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234B3CF-5DC6-4172-87CE-9E2759F026EC}"/>
                  </a:ext>
                </a:extLst>
              </p14:cNvPr>
              <p14:cNvContentPartPr/>
              <p14:nvPr/>
            </p14:nvContentPartPr>
            <p14:xfrm>
              <a:off x="9092116" y="1983989"/>
              <a:ext cx="299520" cy="3279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234B3CF-5DC6-4172-87CE-9E2759F026E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087796" y="1979674"/>
                <a:ext cx="308160" cy="3365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CE4B7891-6C60-4316-A0AA-DB44F2D6FBE5}"/>
                  </a:ext>
                </a:extLst>
              </p14:cNvPr>
              <p14:cNvContentPartPr/>
              <p14:nvPr/>
            </p14:nvContentPartPr>
            <p14:xfrm>
              <a:off x="1144396" y="4140569"/>
              <a:ext cx="1731600" cy="4257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CE4B7891-6C60-4316-A0AA-DB44F2D6FBE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40076" y="4136254"/>
                <a:ext cx="1740240" cy="434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4691F894-EE32-4188-BFA6-845A5564FB95}"/>
                  </a:ext>
                </a:extLst>
              </p14:cNvPr>
              <p14:cNvContentPartPr/>
              <p14:nvPr/>
            </p14:nvContentPartPr>
            <p14:xfrm>
              <a:off x="1127116" y="4692629"/>
              <a:ext cx="218880" cy="2880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4691F894-EE32-4188-BFA6-845A5564FB9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22803" y="4688309"/>
                <a:ext cx="227506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8489A39C-5240-403C-A8BE-89347954B062}"/>
                  </a:ext>
                </a:extLst>
              </p14:cNvPr>
              <p14:cNvContentPartPr/>
              <p14:nvPr/>
            </p14:nvContentPartPr>
            <p14:xfrm>
              <a:off x="1483696" y="4773269"/>
              <a:ext cx="126720" cy="117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8489A39C-5240-403C-A8BE-89347954B06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79376" y="4769014"/>
                <a:ext cx="135360" cy="20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E298831-9AFE-4217-A994-0ED703111034}"/>
                  </a:ext>
                </a:extLst>
              </p14:cNvPr>
              <p14:cNvContentPartPr/>
              <p14:nvPr/>
            </p14:nvContentPartPr>
            <p14:xfrm>
              <a:off x="1535356" y="4899629"/>
              <a:ext cx="103680" cy="59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E298831-9AFE-4217-A994-0ED70311103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31051" y="4895436"/>
                <a:ext cx="112290" cy="14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89F597CB-B511-44CE-B073-8B7A3346EFC2}"/>
                  </a:ext>
                </a:extLst>
              </p14:cNvPr>
              <p14:cNvContentPartPr/>
              <p14:nvPr/>
            </p14:nvContentPartPr>
            <p14:xfrm>
              <a:off x="1794196" y="4629449"/>
              <a:ext cx="834120" cy="3628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89F597CB-B511-44CE-B073-8B7A3346EFC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89876" y="4625129"/>
                <a:ext cx="84276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FA171489-2ECE-462F-BD74-ED7B2B3FE76B}"/>
                  </a:ext>
                </a:extLst>
              </p14:cNvPr>
              <p14:cNvContentPartPr/>
              <p14:nvPr/>
            </p14:nvContentPartPr>
            <p14:xfrm>
              <a:off x="10575856" y="2950229"/>
              <a:ext cx="115200" cy="594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FA171489-2ECE-462F-BD74-ED7B2B3FE76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571536" y="2946036"/>
                <a:ext cx="123840" cy="14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7BD27244-9A30-48A8-A552-CDBF1772331A}"/>
                  </a:ext>
                </a:extLst>
              </p14:cNvPr>
              <p14:cNvContentPartPr/>
              <p14:nvPr/>
            </p14:nvContentPartPr>
            <p14:xfrm>
              <a:off x="10782856" y="2886869"/>
              <a:ext cx="167040" cy="12672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7BD27244-9A30-48A8-A552-CDBF1772331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778536" y="2882549"/>
                <a:ext cx="1756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0F7BD262-2ED8-4E74-AE39-B14B465B31C2}"/>
                  </a:ext>
                </a:extLst>
              </p14:cNvPr>
              <p14:cNvContentPartPr/>
              <p14:nvPr/>
            </p14:nvContentPartPr>
            <p14:xfrm>
              <a:off x="10759996" y="2898389"/>
              <a:ext cx="132480" cy="13824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0F7BD262-2ED8-4E74-AE39-B14B465B31C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755676" y="2894069"/>
                <a:ext cx="1411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5FBC0A40-B3D3-4FAC-93D8-FBBBC80CF1EF}"/>
                  </a:ext>
                </a:extLst>
              </p14:cNvPr>
              <p14:cNvContentPartPr/>
              <p14:nvPr/>
            </p14:nvContentPartPr>
            <p14:xfrm>
              <a:off x="10748476" y="2731529"/>
              <a:ext cx="149760" cy="4050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5FBC0A40-B3D3-4FAC-93D8-FBBBC80CF1E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744156" y="2727228"/>
                <a:ext cx="158400" cy="49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04B57BD4-D929-4541-9427-645BD14E54E0}"/>
                  </a:ext>
                </a:extLst>
              </p14:cNvPr>
              <p14:cNvContentPartPr/>
              <p14:nvPr/>
            </p14:nvContentPartPr>
            <p14:xfrm>
              <a:off x="9477496" y="1915049"/>
              <a:ext cx="995220" cy="119070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04B57BD4-D929-4541-9427-645BD14E54E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473178" y="1910730"/>
                <a:ext cx="1003855" cy="1199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DAF54F88-62F7-4D42-B1F7-A7EEAD85D698}"/>
                  </a:ext>
                </a:extLst>
              </p14:cNvPr>
              <p14:cNvContentPartPr/>
              <p14:nvPr/>
            </p14:nvContentPartPr>
            <p14:xfrm>
              <a:off x="1040896" y="2576369"/>
              <a:ext cx="3537360" cy="128286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DAF54F88-62F7-4D42-B1F7-A7EEAD85D69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36576" y="2572050"/>
                <a:ext cx="3546000" cy="1291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816A930D-C387-4C33-8A50-1B70585513BA}"/>
                  </a:ext>
                </a:extLst>
              </p14:cNvPr>
              <p14:cNvContentPartPr/>
              <p14:nvPr/>
            </p14:nvContentPartPr>
            <p14:xfrm>
              <a:off x="4543156" y="3663209"/>
              <a:ext cx="120960" cy="1497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816A930D-C387-4C33-8A50-1B70585513B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38836" y="3658889"/>
                <a:ext cx="1296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6650546E-349F-4E96-8E77-9244CE9F9A9D}"/>
                  </a:ext>
                </a:extLst>
              </p14:cNvPr>
              <p14:cNvContentPartPr/>
              <p14:nvPr/>
            </p14:nvContentPartPr>
            <p14:xfrm>
              <a:off x="4755916" y="3496529"/>
              <a:ext cx="598680" cy="33408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6650546E-349F-4E96-8E77-9244CE9F9A9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51593" y="3492209"/>
                <a:ext cx="607325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6E2B4DC2-A890-42E5-ACFF-30AE8EBDE070}"/>
                  </a:ext>
                </a:extLst>
              </p14:cNvPr>
              <p14:cNvContentPartPr/>
              <p14:nvPr/>
            </p14:nvContentPartPr>
            <p14:xfrm>
              <a:off x="5440276" y="3692009"/>
              <a:ext cx="138240" cy="9792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6E2B4DC2-A890-42E5-ACFF-30AE8EBDE07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435956" y="3687705"/>
                <a:ext cx="146880" cy="106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C698B5CE-FAB8-4B9F-8DE6-7346D649ECDC}"/>
                  </a:ext>
                </a:extLst>
              </p14:cNvPr>
              <p14:cNvContentPartPr/>
              <p14:nvPr/>
            </p14:nvContentPartPr>
            <p14:xfrm>
              <a:off x="5687596" y="3692009"/>
              <a:ext cx="86400" cy="14400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C698B5CE-FAB8-4B9F-8DE6-7346D649ECD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683294" y="3687689"/>
                <a:ext cx="95004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9941919C-7DC7-45BF-B376-F56046609D7F}"/>
                  </a:ext>
                </a:extLst>
              </p14:cNvPr>
              <p14:cNvContentPartPr/>
              <p14:nvPr/>
            </p14:nvContentPartPr>
            <p14:xfrm>
              <a:off x="6130396" y="3496529"/>
              <a:ext cx="149760" cy="28764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9941919C-7DC7-45BF-B376-F56046609D7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126076" y="3492214"/>
                <a:ext cx="158400" cy="296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5567C992-ECDE-4EAF-BBA7-3DAC196E5954}"/>
                  </a:ext>
                </a:extLst>
              </p14:cNvPr>
              <p14:cNvContentPartPr/>
              <p14:nvPr/>
            </p14:nvContentPartPr>
            <p14:xfrm>
              <a:off x="6354676" y="3237689"/>
              <a:ext cx="276480" cy="35694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5567C992-ECDE-4EAF-BBA7-3DAC196E595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50356" y="3233371"/>
                <a:ext cx="285120" cy="365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B00857AA-32E9-450B-BF8F-68745B8AD26F}"/>
                  </a:ext>
                </a:extLst>
              </p14:cNvPr>
              <p14:cNvContentPartPr/>
              <p14:nvPr/>
            </p14:nvContentPartPr>
            <p14:xfrm>
              <a:off x="3945016" y="4037069"/>
              <a:ext cx="644580" cy="41418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B00857AA-32E9-450B-BF8F-68745B8AD26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940697" y="4032755"/>
                <a:ext cx="653218" cy="422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C23FEA31-3F7E-4935-87C7-93406295E368}"/>
                  </a:ext>
                </a:extLst>
              </p14:cNvPr>
              <p14:cNvContentPartPr/>
              <p14:nvPr/>
            </p14:nvContentPartPr>
            <p14:xfrm>
              <a:off x="4750156" y="4226789"/>
              <a:ext cx="184140" cy="594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C23FEA31-3F7E-4935-87C7-93406295E36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745849" y="4222596"/>
                <a:ext cx="192755" cy="14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AC52B809-3378-418E-9220-29ED02E4F7C8}"/>
                  </a:ext>
                </a:extLst>
              </p14:cNvPr>
              <p14:cNvContentPartPr/>
              <p14:nvPr/>
            </p14:nvContentPartPr>
            <p14:xfrm>
              <a:off x="4761676" y="4364849"/>
              <a:ext cx="115200" cy="594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AC52B809-3378-418E-9220-29ED02E4F7C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757356" y="4360656"/>
                <a:ext cx="123840" cy="14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59600513-C2AA-4B5E-9E08-8DBC4FBAC81A}"/>
                  </a:ext>
                </a:extLst>
              </p14:cNvPr>
              <p14:cNvContentPartPr/>
              <p14:nvPr/>
            </p14:nvContentPartPr>
            <p14:xfrm>
              <a:off x="5083696" y="4221029"/>
              <a:ext cx="282060" cy="16704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59600513-C2AA-4B5E-9E08-8DBC4FBAC81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079379" y="4216709"/>
                <a:ext cx="290694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D4873F8F-1233-42B1-ADA8-A45BB17796CF}"/>
                  </a:ext>
                </a:extLst>
              </p14:cNvPr>
              <p14:cNvContentPartPr/>
              <p14:nvPr/>
            </p14:nvContentPartPr>
            <p14:xfrm>
              <a:off x="5492116" y="4215269"/>
              <a:ext cx="189900" cy="17838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D4873F8F-1233-42B1-ADA8-A45BB17796C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487808" y="4210962"/>
                <a:ext cx="198516" cy="186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3F0AA0B1-5B63-46EC-8FF7-136FF8787C2F}"/>
                  </a:ext>
                </a:extLst>
              </p14:cNvPr>
              <p14:cNvContentPartPr/>
              <p14:nvPr/>
            </p14:nvContentPartPr>
            <p14:xfrm>
              <a:off x="5497876" y="4106009"/>
              <a:ext cx="207180" cy="6336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3F0AA0B1-5B63-46EC-8FF7-136FF8787C2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493567" y="4101713"/>
                <a:ext cx="215798" cy="71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76A890BD-9A24-44DA-B574-ED08CEACECD7}"/>
                  </a:ext>
                </a:extLst>
              </p14:cNvPr>
              <p14:cNvContentPartPr/>
              <p14:nvPr/>
            </p14:nvContentPartPr>
            <p14:xfrm>
              <a:off x="3548296" y="4629449"/>
              <a:ext cx="402660" cy="41418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76A890BD-9A24-44DA-B574-ED08CEACECD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543982" y="4625135"/>
                <a:ext cx="411288" cy="422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0FB12287-98FE-4A69-B359-5491C55B805A}"/>
                  </a:ext>
                </a:extLst>
              </p14:cNvPr>
              <p14:cNvContentPartPr/>
              <p14:nvPr/>
            </p14:nvContentPartPr>
            <p14:xfrm>
              <a:off x="4071556" y="4738709"/>
              <a:ext cx="184140" cy="29916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0FB12287-98FE-4A69-B359-5491C55B805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67249" y="4734394"/>
                <a:ext cx="192755" cy="307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3F478432-85CD-43BA-9B93-2D8FF591D4B6}"/>
                  </a:ext>
                </a:extLst>
              </p14:cNvPr>
              <p14:cNvContentPartPr/>
              <p14:nvPr/>
            </p14:nvContentPartPr>
            <p14:xfrm>
              <a:off x="4347676" y="4767509"/>
              <a:ext cx="1006560" cy="40860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3F478432-85CD-43BA-9B93-2D8FF591D4B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343358" y="4763193"/>
                <a:ext cx="1015197" cy="417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6D591071-0A00-42C1-A608-126D5ED5F87B}"/>
                  </a:ext>
                </a:extLst>
              </p14:cNvPr>
              <p14:cNvContentPartPr/>
              <p14:nvPr/>
            </p14:nvContentPartPr>
            <p14:xfrm>
              <a:off x="5382856" y="4715669"/>
              <a:ext cx="195660" cy="3855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6D591071-0A00-42C1-A608-126D5ED5F87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378548" y="4711349"/>
                <a:ext cx="204276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E4F59BEF-2C74-40A0-AC83-7666640F7AE9}"/>
                  </a:ext>
                </a:extLst>
              </p14:cNvPr>
              <p14:cNvContentPartPr/>
              <p14:nvPr/>
            </p14:nvContentPartPr>
            <p14:xfrm>
              <a:off x="5733676" y="4836449"/>
              <a:ext cx="132480" cy="3474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E4F59BEF-2C74-40A0-AC83-7666640F7AE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729356" y="4832151"/>
                <a:ext cx="141120" cy="43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E2EB2470-BF95-4174-9420-A0007956A9C4}"/>
                  </a:ext>
                </a:extLst>
              </p14:cNvPr>
              <p14:cNvContentPartPr/>
              <p14:nvPr/>
            </p14:nvContentPartPr>
            <p14:xfrm>
              <a:off x="5722156" y="4974509"/>
              <a:ext cx="155520" cy="2322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E2EB2470-BF95-4174-9420-A0007956A9C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717836" y="4970222"/>
                <a:ext cx="164160" cy="31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7A85BB6A-2EFB-47FE-9EA2-8B19CF1DBF93}"/>
                  </a:ext>
                </a:extLst>
              </p14:cNvPr>
              <p14:cNvContentPartPr/>
              <p14:nvPr/>
            </p14:nvContentPartPr>
            <p14:xfrm>
              <a:off x="6061456" y="4824929"/>
              <a:ext cx="282060" cy="14400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7A85BB6A-2EFB-47FE-9EA2-8B19CF1DBF9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057139" y="4820609"/>
                <a:ext cx="290694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9A12481D-B9D3-451C-9FDB-D6D4A7115744}"/>
                  </a:ext>
                </a:extLst>
              </p14:cNvPr>
              <p14:cNvContentPartPr/>
              <p14:nvPr/>
            </p14:nvContentPartPr>
            <p14:xfrm>
              <a:off x="6504256" y="4686869"/>
              <a:ext cx="109440" cy="28764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9A12481D-B9D3-451C-9FDB-D6D4A711574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499950" y="4682554"/>
                <a:ext cx="118052" cy="296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7DCDF405-DC19-46F6-84E0-9346E561ACE0}"/>
                  </a:ext>
                </a:extLst>
              </p14:cNvPr>
              <p14:cNvContentPartPr/>
              <p14:nvPr/>
            </p14:nvContentPartPr>
            <p14:xfrm>
              <a:off x="6740056" y="2708669"/>
              <a:ext cx="2519280" cy="247896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7DCDF405-DC19-46F6-84E0-9346E561ACE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735735" y="2704350"/>
                <a:ext cx="2527921" cy="2487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75B70F8-BA78-46D9-B672-C51BF36FC450}"/>
                  </a:ext>
                </a:extLst>
              </p14:cNvPr>
              <p14:cNvContentPartPr/>
              <p14:nvPr/>
            </p14:nvContentPartPr>
            <p14:xfrm>
              <a:off x="793306" y="5066026"/>
              <a:ext cx="736560" cy="4429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75B70F8-BA78-46D9-B672-C51BF36FC45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88986" y="5061711"/>
                <a:ext cx="745200" cy="451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A16B820-A34C-4D78-824A-1EA65D88142B}"/>
                  </a:ext>
                </a:extLst>
              </p14:cNvPr>
              <p14:cNvContentPartPr/>
              <p14:nvPr/>
            </p14:nvContentPartPr>
            <p14:xfrm>
              <a:off x="1425826" y="5313346"/>
              <a:ext cx="138240" cy="120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A16B820-A34C-4D78-824A-1EA65D88142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421506" y="5309026"/>
                <a:ext cx="14688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6F86521-98CB-4108-9A44-6E89F334212E}"/>
                  </a:ext>
                </a:extLst>
              </p14:cNvPr>
              <p14:cNvContentPartPr/>
              <p14:nvPr/>
            </p14:nvContentPartPr>
            <p14:xfrm>
              <a:off x="1742266" y="5215606"/>
              <a:ext cx="195660" cy="289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6F86521-98CB-4108-9A44-6E89F334212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737950" y="5211313"/>
                <a:ext cx="204292" cy="37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456150B-4056-42D8-8351-EB4805A10176}"/>
                  </a:ext>
                </a:extLst>
              </p14:cNvPr>
              <p14:cNvContentPartPr/>
              <p14:nvPr/>
            </p14:nvContentPartPr>
            <p14:xfrm>
              <a:off x="1770886" y="5342146"/>
              <a:ext cx="172620" cy="232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456150B-4056-42D8-8351-EB4805A1017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766588" y="5337859"/>
                <a:ext cx="181215" cy="31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91F2A99-6076-4E84-BEF0-9386D336F5F1}"/>
                  </a:ext>
                </a:extLst>
              </p14:cNvPr>
              <p14:cNvContentPartPr/>
              <p14:nvPr/>
            </p14:nvContentPartPr>
            <p14:xfrm>
              <a:off x="2127466" y="5037406"/>
              <a:ext cx="650520" cy="437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91F2A99-6076-4E84-BEF0-9386D336F5F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123144" y="5033086"/>
                <a:ext cx="659165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A6AAD14-00D0-4AE6-AD9D-6C20AD9505E6}"/>
                  </a:ext>
                </a:extLst>
              </p14:cNvPr>
              <p14:cNvContentPartPr/>
              <p14:nvPr/>
            </p14:nvContentPartPr>
            <p14:xfrm>
              <a:off x="2288836" y="5607029"/>
              <a:ext cx="466020" cy="339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A6AAD14-00D0-4AE6-AD9D-6C20AD9505E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284518" y="5602714"/>
                <a:ext cx="474657" cy="348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85E5619-0655-42CC-BEA2-AF261AB16FC5}"/>
                  </a:ext>
                </a:extLst>
              </p14:cNvPr>
              <p14:cNvContentPartPr/>
              <p14:nvPr/>
            </p14:nvContentPartPr>
            <p14:xfrm>
              <a:off x="2892556" y="5296066"/>
              <a:ext cx="1535940" cy="725503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85E5619-0655-42CC-BEA2-AF261AB16FC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888237" y="5291745"/>
                <a:ext cx="1544579" cy="734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C3A4B92-6F58-4205-90C6-B14EAD71109B}"/>
                  </a:ext>
                </a:extLst>
              </p14:cNvPr>
              <p14:cNvContentPartPr/>
              <p14:nvPr/>
            </p14:nvContentPartPr>
            <p14:xfrm>
              <a:off x="4635136" y="5975129"/>
              <a:ext cx="92160" cy="1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C3A4B92-6F58-4205-90C6-B14EAD71109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630833" y="5972969"/>
                <a:ext cx="100766" cy="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7D1BFB5-6745-4A23-8F66-AD7D70CA91A2}"/>
                  </a:ext>
                </a:extLst>
              </p14:cNvPr>
              <p14:cNvContentPartPr/>
              <p14:nvPr/>
            </p14:nvContentPartPr>
            <p14:xfrm>
              <a:off x="4612096" y="5825549"/>
              <a:ext cx="569520" cy="3110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7D1BFB5-6745-4A23-8F66-AD7D70CA91A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607779" y="5821229"/>
                <a:ext cx="578155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3B1D148-0EDF-43B6-933C-7D7AF621482C}"/>
                  </a:ext>
                </a:extLst>
              </p14:cNvPr>
              <p14:cNvContentPartPr/>
              <p14:nvPr/>
            </p14:nvContentPartPr>
            <p14:xfrm>
              <a:off x="5124016" y="6021209"/>
              <a:ext cx="40500" cy="806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3B1D148-0EDF-43B6-933C-7D7AF621482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119715" y="6016908"/>
                <a:ext cx="49102" cy="892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0C20571-3719-46A8-A04C-96A6C6BA5A1E}"/>
                  </a:ext>
                </a:extLst>
              </p14:cNvPr>
              <p14:cNvContentPartPr/>
              <p14:nvPr/>
            </p14:nvContentPartPr>
            <p14:xfrm>
              <a:off x="5273596" y="5676149"/>
              <a:ext cx="621180" cy="4546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0C20571-3719-46A8-A04C-96A6C6BA5A1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269280" y="5671832"/>
                <a:ext cx="629812" cy="463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7409296-85E5-4FE7-B4AB-F5FCE0E5CC58}"/>
                  </a:ext>
                </a:extLst>
              </p14:cNvPr>
              <p14:cNvContentPartPr/>
              <p14:nvPr/>
            </p14:nvContentPartPr>
            <p14:xfrm>
              <a:off x="6193756" y="5877389"/>
              <a:ext cx="356760" cy="1841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7409296-85E5-4FE7-B4AB-F5FCE0E5CC58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189436" y="5873082"/>
                <a:ext cx="365400" cy="192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0FBFC14-002B-48AC-85A9-7BE8A6455092}"/>
                  </a:ext>
                </a:extLst>
              </p14:cNvPr>
              <p14:cNvContentPartPr/>
              <p14:nvPr/>
            </p14:nvContentPartPr>
            <p14:xfrm>
              <a:off x="6952816" y="5900429"/>
              <a:ext cx="322380" cy="264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0FBFC14-002B-48AC-85A9-7BE8A645509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948503" y="5896109"/>
                <a:ext cx="331006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8763C90E-6510-4ED4-81C8-7083B6B100D3}"/>
                  </a:ext>
                </a:extLst>
              </p14:cNvPr>
              <p14:cNvContentPartPr/>
              <p14:nvPr/>
            </p14:nvContentPartPr>
            <p14:xfrm>
              <a:off x="7372576" y="5388509"/>
              <a:ext cx="1507500" cy="86310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8763C90E-6510-4ED4-81C8-7083B6B100D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368254" y="5384190"/>
                <a:ext cx="1516143" cy="871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D312BB87-CA9A-42DA-8F40-014884784A2D}"/>
                  </a:ext>
                </a:extLst>
              </p14:cNvPr>
              <p14:cNvContentPartPr/>
              <p14:nvPr/>
            </p14:nvContentPartPr>
            <p14:xfrm>
              <a:off x="9172756" y="5946329"/>
              <a:ext cx="374400" cy="19602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D312BB87-CA9A-42DA-8F40-014884784A2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168076" y="5942013"/>
                <a:ext cx="383040" cy="204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F9A54D9-7AB2-46D9-84DB-17505B11F3DF}"/>
                  </a:ext>
                </a:extLst>
              </p14:cNvPr>
              <p14:cNvContentPartPr/>
              <p14:nvPr/>
            </p14:nvContentPartPr>
            <p14:xfrm>
              <a:off x="9834076" y="5917709"/>
              <a:ext cx="287640" cy="2071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F9A54D9-7AB2-46D9-84DB-17505B11F3DF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829761" y="5913400"/>
                <a:ext cx="296269" cy="215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BDB5253-F395-40AD-978D-11E3D891B275}"/>
                  </a:ext>
                </a:extLst>
              </p14:cNvPr>
              <p14:cNvContentPartPr/>
              <p14:nvPr/>
            </p14:nvContentPartPr>
            <p14:xfrm>
              <a:off x="10248076" y="5911949"/>
              <a:ext cx="97920" cy="59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BDB5253-F395-40AD-978D-11E3D891B27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243772" y="5907756"/>
                <a:ext cx="106528" cy="14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79AC6C4-9DBE-412D-BB28-554201D9D2C3}"/>
                  </a:ext>
                </a:extLst>
              </p14:cNvPr>
              <p14:cNvContentPartPr/>
              <p14:nvPr/>
            </p14:nvContentPartPr>
            <p14:xfrm>
              <a:off x="10230796" y="6003929"/>
              <a:ext cx="103680" cy="117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79AC6C4-9DBE-412D-BB28-554201D9D2C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0226491" y="5999674"/>
                <a:ext cx="112290" cy="20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08FE4CB-39F5-4FDD-9C8D-AC05860304C5}"/>
                  </a:ext>
                </a:extLst>
              </p14:cNvPr>
              <p14:cNvContentPartPr/>
              <p14:nvPr/>
            </p14:nvContentPartPr>
            <p14:xfrm>
              <a:off x="10472356" y="5854349"/>
              <a:ext cx="362880" cy="2764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08FE4CB-39F5-4FDD-9C8D-AC05860304C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0468032" y="5850029"/>
                <a:ext cx="371529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F0FBB9F-DE1F-4038-BAD0-7F63C8D2BF6B}"/>
                  </a:ext>
                </a:extLst>
              </p14:cNvPr>
              <p14:cNvContentPartPr/>
              <p14:nvPr/>
            </p14:nvContentPartPr>
            <p14:xfrm>
              <a:off x="10949716" y="5831309"/>
              <a:ext cx="172620" cy="3394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F0FBB9F-DE1F-4038-BAD0-7F63C8D2BF6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0945409" y="5826994"/>
                <a:ext cx="181233" cy="34811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9238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0D9DF-997E-4AAB-BC83-57C70105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8454159-BCE1-4838-9E59-3BFD38783649}"/>
                  </a:ext>
                </a:extLst>
              </p14:cNvPr>
              <p14:cNvContentPartPr/>
              <p14:nvPr/>
            </p14:nvContentPartPr>
            <p14:xfrm>
              <a:off x="1012096" y="1989749"/>
              <a:ext cx="1179360" cy="454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8454159-BCE1-4838-9E59-3BFD387836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7776" y="1985432"/>
                <a:ext cx="1188000" cy="463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C8323EC-5E68-447B-911C-3B6C16D927F3}"/>
                  </a:ext>
                </a:extLst>
              </p14:cNvPr>
              <p14:cNvContentPartPr/>
              <p14:nvPr/>
            </p14:nvContentPartPr>
            <p14:xfrm>
              <a:off x="2461276" y="2064449"/>
              <a:ext cx="1909620" cy="4433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C8323EC-5E68-447B-911C-3B6C16D927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56956" y="2060131"/>
                <a:ext cx="1918259" cy="451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AF12447-7DA1-4E19-A855-CC1A61423203}"/>
                  </a:ext>
                </a:extLst>
              </p14:cNvPr>
              <p14:cNvContentPartPr/>
              <p14:nvPr/>
            </p14:nvContentPartPr>
            <p14:xfrm>
              <a:off x="7872976" y="1966709"/>
              <a:ext cx="23220" cy="2820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AF12447-7DA1-4E19-A855-CC1A6142320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68689" y="1962392"/>
                <a:ext cx="31794" cy="290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2B63D18-0F23-4200-BA39-27BF53F843B9}"/>
                  </a:ext>
                </a:extLst>
              </p14:cNvPr>
              <p14:cNvContentPartPr/>
              <p14:nvPr/>
            </p14:nvContentPartPr>
            <p14:xfrm>
              <a:off x="7757956" y="1880489"/>
              <a:ext cx="304920" cy="117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2B63D18-0F23-4200-BA39-27BF53F843B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53641" y="1876234"/>
                <a:ext cx="313550" cy="20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B0109DC-021F-4A68-82D7-D4F9518BE9B2}"/>
                  </a:ext>
                </a:extLst>
              </p14:cNvPr>
              <p14:cNvContentPartPr/>
              <p14:nvPr/>
            </p14:nvContentPartPr>
            <p14:xfrm>
              <a:off x="7855696" y="2116289"/>
              <a:ext cx="230220" cy="289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B0109DC-021F-4A68-82D7-D4F9518BE9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51379" y="2111996"/>
                <a:ext cx="238853" cy="37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BB12EBB-C633-4964-9404-926DF1B0FEF6}"/>
                  </a:ext>
                </a:extLst>
              </p14:cNvPr>
              <p14:cNvContentPartPr/>
              <p14:nvPr/>
            </p14:nvContentPartPr>
            <p14:xfrm>
              <a:off x="8206516" y="2064449"/>
              <a:ext cx="5940" cy="161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BB12EBB-C633-4964-9404-926DF1B0FEF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02323" y="2060129"/>
                <a:ext cx="14326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F1D970C-8769-4190-A1DF-0341E558B143}"/>
                  </a:ext>
                </a:extLst>
              </p14:cNvPr>
              <p14:cNvContentPartPr/>
              <p14:nvPr/>
            </p14:nvContentPartPr>
            <p14:xfrm>
              <a:off x="8166196" y="1978229"/>
              <a:ext cx="247500" cy="3164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F1D970C-8769-4190-A1DF-0341E558B14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61879" y="1973914"/>
                <a:ext cx="256134" cy="325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80EAF98-B7DC-44E4-9322-CC63C4071F78}"/>
                  </a:ext>
                </a:extLst>
              </p14:cNvPr>
              <p14:cNvContentPartPr/>
              <p14:nvPr/>
            </p14:nvContentPartPr>
            <p14:xfrm>
              <a:off x="8528536" y="1983989"/>
              <a:ext cx="282240" cy="299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80EAF98-B7DC-44E4-9322-CC63C4071F7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524216" y="1979669"/>
                <a:ext cx="2908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234B3CF-5DC6-4172-87CE-9E2759F026EC}"/>
                  </a:ext>
                </a:extLst>
              </p14:cNvPr>
              <p14:cNvContentPartPr/>
              <p14:nvPr/>
            </p14:nvContentPartPr>
            <p14:xfrm>
              <a:off x="9092116" y="1983989"/>
              <a:ext cx="299520" cy="3279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234B3CF-5DC6-4172-87CE-9E2759F026E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087796" y="1979674"/>
                <a:ext cx="308160" cy="3365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FA171489-2ECE-462F-BD74-ED7B2B3FE76B}"/>
                  </a:ext>
                </a:extLst>
              </p14:cNvPr>
              <p14:cNvContentPartPr/>
              <p14:nvPr/>
            </p14:nvContentPartPr>
            <p14:xfrm>
              <a:off x="10575856" y="2950229"/>
              <a:ext cx="115200" cy="594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FA171489-2ECE-462F-BD74-ED7B2B3FE76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571536" y="2946036"/>
                <a:ext cx="123840" cy="14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7BD27244-9A30-48A8-A552-CDBF1772331A}"/>
                  </a:ext>
                </a:extLst>
              </p14:cNvPr>
              <p14:cNvContentPartPr/>
              <p14:nvPr/>
            </p14:nvContentPartPr>
            <p14:xfrm>
              <a:off x="10782856" y="2886869"/>
              <a:ext cx="167040" cy="12672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7BD27244-9A30-48A8-A552-CDBF1772331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778536" y="2882549"/>
                <a:ext cx="1756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0F7BD262-2ED8-4E74-AE39-B14B465B31C2}"/>
                  </a:ext>
                </a:extLst>
              </p14:cNvPr>
              <p14:cNvContentPartPr/>
              <p14:nvPr/>
            </p14:nvContentPartPr>
            <p14:xfrm>
              <a:off x="10759996" y="2898389"/>
              <a:ext cx="132480" cy="13824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0F7BD262-2ED8-4E74-AE39-B14B465B31C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755676" y="2894069"/>
                <a:ext cx="1411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5FBC0A40-B3D3-4FAC-93D8-FBBBC80CF1EF}"/>
                  </a:ext>
                </a:extLst>
              </p14:cNvPr>
              <p14:cNvContentPartPr/>
              <p14:nvPr/>
            </p14:nvContentPartPr>
            <p14:xfrm>
              <a:off x="10748476" y="2731529"/>
              <a:ext cx="149760" cy="4050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5FBC0A40-B3D3-4FAC-93D8-FBBBC80CF1E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744156" y="2727228"/>
                <a:ext cx="158400" cy="49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04B57BD4-D929-4541-9427-645BD14E54E0}"/>
                  </a:ext>
                </a:extLst>
              </p14:cNvPr>
              <p14:cNvContentPartPr/>
              <p14:nvPr/>
            </p14:nvContentPartPr>
            <p14:xfrm>
              <a:off x="9477496" y="1915049"/>
              <a:ext cx="995220" cy="119070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04B57BD4-D929-4541-9427-645BD14E54E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473178" y="1910730"/>
                <a:ext cx="1003855" cy="1199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84299408-A328-4EC6-BD1D-C82792B20B40}"/>
                  </a:ext>
                </a:extLst>
              </p14:cNvPr>
              <p14:cNvContentPartPr/>
              <p14:nvPr/>
            </p14:nvContentPartPr>
            <p14:xfrm>
              <a:off x="1040896" y="2576369"/>
              <a:ext cx="8224560" cy="364068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84299408-A328-4EC6-BD1D-C82792B20B4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36576" y="2572049"/>
                <a:ext cx="8233200" cy="364931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89680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3937</TotalTime>
  <Words>410</Words>
  <Application>Microsoft Office PowerPoint</Application>
  <PresentationFormat>Widescreen</PresentationFormat>
  <Paragraphs>42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Garamond</vt:lpstr>
      <vt:lpstr>Organic</vt:lpstr>
      <vt:lpstr>PH201: Recitation</vt:lpstr>
      <vt:lpstr>Forces and Free Body Diagrams</vt:lpstr>
      <vt:lpstr>Dissecting FBD’s</vt:lpstr>
      <vt:lpstr>Dissecting Free Body Diagrams</vt:lpstr>
      <vt:lpstr>Friction: Both Static and Kinetic</vt:lpstr>
      <vt:lpstr>Friction</vt:lpstr>
      <vt:lpstr>Problem 1</vt:lpstr>
      <vt:lpstr>Problem 1</vt:lpstr>
      <vt:lpstr>Problem 1</vt:lpstr>
      <vt:lpstr>Problem 1</vt:lpstr>
      <vt:lpstr>Problem 1 Challenge</vt:lpstr>
      <vt:lpstr>Problem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PH201: Recitation</dc:title>
  <dc:creator>James Haggerty</dc:creator>
  <cp:lastModifiedBy>James Haggerty</cp:lastModifiedBy>
  <cp:revision>127</cp:revision>
  <dcterms:created xsi:type="dcterms:W3CDTF">2017-09-25T15:21:50Z</dcterms:created>
  <dcterms:modified xsi:type="dcterms:W3CDTF">2017-10-27T20:55:33Z</dcterms:modified>
</cp:coreProperties>
</file>