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notesSlides/notesSlide3.xml" ContentType="application/vnd.openxmlformats-officedocument.presentationml.notesSlide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notesSlides/notesSlide4.xml" ContentType="application/vnd.openxmlformats-officedocument.presentationml.notesSlide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notesSlides/notesSlide5.xml" ContentType="application/vnd.openxmlformats-officedocument.presentationml.notesSlide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notesSlides/notesSlide6.xml" ContentType="application/vnd.openxmlformats-officedocument.presentationml.notesSlide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93" r:id="rId3"/>
    <p:sldId id="291" r:id="rId4"/>
    <p:sldId id="292" r:id="rId5"/>
    <p:sldId id="296" r:id="rId6"/>
    <p:sldId id="295" r:id="rId7"/>
    <p:sldId id="294" r:id="rId8"/>
    <p:sldId id="298" r:id="rId9"/>
    <p:sldId id="297" r:id="rId10"/>
    <p:sldId id="299" r:id="rId11"/>
    <p:sldId id="300" r:id="rId12"/>
    <p:sldId id="301" r:id="rId13"/>
    <p:sldId id="302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A7A2"/>
    <a:srgbClr val="A8A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5373" autoAdjust="0"/>
  </p:normalViewPr>
  <p:slideViewPr>
    <p:cSldViewPr snapToGrid="0">
      <p:cViewPr varScale="1">
        <p:scale>
          <a:sx n="83" d="100"/>
          <a:sy n="83" d="100"/>
        </p:scale>
        <p:origin x="45" y="1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05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15:46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341 227 8064,'0'0'2976,"0"0"-2304,0 19-192,0-19 2208,20 19-1568,-20 0 799,0 19-1119,0 19 256,19 0-608,-19 19 160,0 0-352,0-1 0,0-18-160,0 0 0,0 0-32,0 0-3840,0-19 2049</inkml:trace>
  <inkml:trace contextRef="#ctx0" brushRef="#br0" timeOffset="402.5536">114 0 9632,'0'19'3584,"0"-19"-2784,-19 57-256,0-38 1216,19 0-1089,-38 38 769,38-19-800,-19 38 416,0 0-608,19 19 96,0-1-288,0 20-96,19-19-96,0 19-64,0-19 32,19-20-2080,19 1 1120,0-19-5983,0-19 3871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15:50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12947 7905 9216,'-19'38'3424,"19"-38"-2656,-19 38-224,19-19 2079,0 0-1535,19-19 576,0 19-1024,0-1 192,19 1-480,0-38 288,19 19-352,0-18-160,0 18-64,0-38-64,-20 19 0,20-19 0,-38 0 0,0 0 64,0 19-32,-19-19-32,-19 19 32,-19 0 32,19 19-32,-38 38 1120,1 0-640,-1 19 768,0 0-736,19 19 800,0-20-768,38 1 64,0 0-384,19 0-96,0 0-96,57-19-544,-38 0 256,38-19-5600,-1-19 3168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5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13451 15740 11968,'0'20'4416,"0"-20"-3425,0 19-287,0 0 2112,0 0-1696,0 20 96,0-1-736,-20 1-256,20 19-128,0-20-1344,0 1 672,0-1-7871,20 1 4671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6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19 10144,'-19'0'3744,"19"0"-2912,0-19-224,0 19 2911,0 0-2047,0 0 1024,0 0-1472,0 19 352,19-19-832,-19 39 480,20-20-576,18 0 384,1 20-480,-1-20-160,20 20-128,-1-1 0,1 1-32,0-1-1920,0 0 1024</inkml:trace>
  <inkml:trace contextRef="#ctx0" brushRef="#br0" timeOffset="623.0985">367 96 9152,'0'-19'3360,"0"19"-2592,0 0-224,0 0 2527,0 0-1791,0 19 1152,-20 1-1408,1-1 512,19 0-896,-38 20 416,18 18-608,-18 1-32,-1 0-256,1-1-160,-1 20-32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9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58 9056,'19'0'3360,"-38"19"-2624,19 0-192,0 1 1600,0-1-1281,0 0 705,0 20-896,-20-20 224,20 19-512,0 1-64,0-1-192,0 1 128,20-20-160,-20 20-32,0-20-32,0-19 384,0 19-224,0-57 64,0 38-160,0-39-64,19 1 0,-19-1 32,19 1-32,-19-20-96,0 19 32,0-18 224,0 18-96,0 1-32,0 18-32,0 1-192,0 19 96,0 0 96,19 0 0,0 19 64,-19 1-64,20-1-160,-1 19 64,19 1 96,1-1 0,-20 1-96,20-1 32,-1 1-832,-19 19 480,1-20-64,-1 1 288,-19-1 320,0-18-96,-19 18 1056,-1-19-608,-18 1 320,19-20-480,-20 0-192,1 0-96</inkml:trace>
  <inkml:trace contextRef="#ctx0" brushRef="#br0" timeOffset="284.2038">540 155 10624,'0'-20'3936,"0"20"-3040,-20 0-256,20 0 2527,0 0-1855,20 20 672,-20-1-1184,19-19 384,0 38-704,20-18 32,-1 18-320,0 1 96,1-1-160,-1 1 0,1-1-64,-1 20-1888,-18-19 992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20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10430 16607 11552,'-19'-20'4288,"19"20"-3361,-20 20-223,20-1 2144,-19-19-1696,0 39 512,-1-1-992,-18 1-32,19 18-384,-20 1-160,20-19-64,0 18-1664,-1-18 896,20 0-4992,20-20 3201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20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10660 16914 13696,'0'19'5087,"0"-19"-3967,20 58-288,-20-38 1216,0-1-1280,19 0 192,-19 20-576,0-1-256,0-18-64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20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39 9984,'0'-39'3680,"0"39"-2848,0 0-256,0 0 2431,0 0-1759,0 20 224,0-1-896,0 19 320,0 1-512,0-1 224,20 20-352,-20 0-352,0 0 32,19 19-352,0-39 256,-19 1-2144,0-1 1280,0-18-4351,20-1 3007</inkml:trace>
  <inkml:trace contextRef="#ctx0" brushRef="#br0" timeOffset="253.6078">19 174 12064,'-19'-20'4447,"19"20"-3455,0 0-288,19 0 768,1 20-960,18-20 0,1 0-320,-1 0-1248,20 0 544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21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19 116 14048,'-19'19'5183,"19"-19"-3999,0 58-352,0-39 384,0 0-832,0 20 64,0 18-288,0-37 128,19 18-192,-19-19-96,0 1-32,20-20-896,-20 0 512,19-20 96,0 1 192,-19-39 128,19 39 0,-19-39 0,0 20 0,0-20 704,0 20-384,-19-20 416,19 39-416,0-20-96,0 39-128,0 0-96,19 0 32,1 0 32,-20 39-32,19-39 64,0 38-64,0-19-96,1 20 32,18-20 96,-19 20-32,1-1-864,18 1 448,1-1-608,-20 1 544,0 18-32,19-18 288,-38-1 96,0 1 96,0-1 1120,0-18-608,-38 18 640,19-19-672,-20 1 32,20-1-320,-39-19-512,39 0 128,-39 0-4480,39-19 2560</inkml:trace>
  <inkml:trace contextRef="#ctx0" brushRef="#br0" timeOffset="368.7779">558 174 12224,'0'-19'4511,"0"19"-3487,0-20-320,0 20 1664,19 0-1440,-19 0 832,0 0-1024,20 0 640,-1 0-768,0 20 384,20-1-576,-1 19-160,1 1-160,-1-1 64,1 20-96,-1 0-800,1 0 384,-1-20-3584,-18 1 2176,18-20-10239,1 0 6655</inkml:trace>
  <inkml:trace contextRef="#ctx0" brushRef="#br0" timeOffset="584.278">1002 135 15616,'0'20'5791,"0"-20"-4511,-39 57-352,1-37 704,18 18-1088,-37 20 352,37 19-544,-38-19-64,20 19-160,19-19-2048,-1-1 1024,1-18-4992,38 19 3265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22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12778 17010 10720,'-20'0'3968,"20"0"-3072,0 39-288,0-39 1119,20 0-1087,-20 0 448,19 0-640,-19 0-64,19 19-224,0-19 320,1 0-256,-1 0-128,0 0-32,0 19 128,1-19-96,-20 20-96,19-1-32,0 19 32,-19-18 0,20-1 192,-20 20-96,-20-20 96,20 0-96,-19 20-64,0-20 0,-1 0 320,1 0-192,0-19 352,0 20-288,-1-20 224,1 0-224,19-20-128,0 20-64,0-19 32,19 19-32,-19-19 64,20 19-64,-1 0 64,0 0-64,0 0-928,20 0 480,-20 0-6719,20-19 3903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22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13373 16702 14208,'0'0'5279,"0"0"-4127,20 20-288,-1-20 832,0 19-1088,0-19 128,20 19-448,-1-19-288,1 0 0,-1 0-1344,1 0 736,-1 0-4768,1 0 2977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22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13450 17030 13312,'20'0'4927,"-20"0"-3839,38 20-320,-19-20 224,20 0-704,-1-20-96,1 20-128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21:35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11103 8236 10304,'0'20'3808,"20"-40"-2944,-1 20-256,-19 0 2559,19 20-1855,-19-20 384,19 0-1024,1 0-416,-1 0-160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23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14182 16549 10976,'20'0'4064,"-20"-20"-3168,0 20-257,0 0 1153,0 20-1120,0-1 512,0 0-704,0 20 352,0 18-480,0 20 32,0 20-224,-20-20-160,20 0-32,0 0-4704,20-19 2593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23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0 174 11712,'0'38'4352,"0"-38"-3393,0 58-255,0-39 512,0 1-800,0 18 320,20 1-416,-20-20-32,19 0-192,0 1 96,-19-1-128,20-38-160,-1 19 32,0-39-384,0 20 224,1-20 64,-20 1 64,0-20 288,-20 0-96,20 0 96,-19 20-96,-19 18-128,18 1 0,1 38-1888,0 1 1056,19-1-6975,-20 39 4351</inkml:trace>
  <inkml:trace contextRef="#ctx0" brushRef="#br0" timeOffset="315.2692">289 212 11648,'-39'19'4288,"39"-19"-3329,0 39-255,0-20 1024,0 0-1088,0 1 288,20-1-544,-20 0 256,19 20-352,0-20-96,20 0-96,-1-19 64,20 0-96,-20-19-160,20 0 32,-19-20 96,18 20 0,-37-39 416,-1 20-256,-38-20 832,19 0-576,-39 20 288,20-1-416,-39 1-192,20 18-64,-1 20-1984,20 20 1056,0 18-6911,19 1 4319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24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15490 16742 11968,'-19'38'4416,"19"-38"-3425,-19 39-287,-1-1 1056,20-19-1120,0 1-256,0-1-256,-19 0-64,19 1-32,0-20 64,0 0-64,0 0 64,0-20-64,0 1-96,19 0 32,-19-20 96,20 1-32,-1 18-160,0-18 64,0-1 96,1 20 0,-1 0 480,-19 19-288,19 0-96,0 0-64,1 0-64,-1 0 0,-19 19 64,19 0-32,1 1-32,-20 18 32,0 1-32,19-20 0,-19 0 64,0 20-32,0-39-32,0 19 32,0-19-32,0 0 0,19 0 192,-19-19-96,19-20 96,1 20-96,-1-20-64,0 1 0,0-1 448,20 1-256,-20 18 480,20 1-416,-20 19 160,0 0-288,0 19 224,1 1-256,-1 18 32,0 1-96,0 19-64,1-20 32,-20 1-2848,19-1 1536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6:03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14529 15509 9728,'-20'0'3584,"40"0"-2784,-20 0-224,0 0 960,0 0-961,0 20 897,0-20-832,0 19 576,0-19-704,19 19 384,0 1-544,-19-20-96,19 0-160,1 0-160,-1 0 32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6:03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14586 15780 13056,'0'0'4831,"0"0"-3775,20 0-256,-20 0 736,0 0-992,19 0-160,0 0-224,0 0-992,20 0 448,-1 0-7007,1 0 4031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6:04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39 8896,'-20'-39'3296,"20"39"-2560,0 0-224,0 0 2048,0 0-1505,0 0 513,20 19-960,-20 1 288,0 18-544,19 1 608,0-1-544,0 20 0,1 0-256,-1-1-96,0 1-32,20 0 32,-20-20-32,0 1-32,20-1 32,-39 1 32,38-20-32,-38-19 832,20 0-480,-20 0 768,0-19-672,19-20 352,-19 1-512,0-20-96,19 20-128,0-20 0,1 0-64,-1 20-224,-19-1 96,19 20-2144,0 0 1216,-19-1-5472,20 20 3617</inkml:trace>
  <inkml:trace contextRef="#ctx0" brushRef="#br0" timeOffset="484.8115">713 501 8064,'19'-19'2976,"-19"19"-2304,0 0-192,0-20 2272,0 20-1600,-19-19 1087,19 0-1311,-19 0 768,19 19-992,-20-20 224,1 20-576,0 0 32,19 20-256,-19-20 160,19 19-192,-20 19 96,20-18-96,0 18 0,0 1-32,0 18 32,20-18-64,-20 18-288,19 1 128,0-19-672,0-1 480,1-19-1440,-1 1 992,0-20-1888,-19 19 1472,0-38-2719,0-1 2175</inkml:trace>
  <inkml:trace contextRef="#ctx0" brushRef="#br0" timeOffset="615.7939">578 636 10208,'-20'-20'3776,"20"20"-2912,-19 0-256,19 0 2623,0 0-1887,19 0 864,1 0-1280,-1 0-64,19 0-512,20-19-512,0 19 96,-20 0-6432,1 0 3553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6:06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16010 15741 8224,'0'-19'3040,"0"19"-2368,0 0-160,0 0 1888,0 0-1408,0 0 511,0 0-895,19-20 416,-19 20-576,20-19 256,-1 19-416,0 0 64,1 0-224,-1 0-64,0 0-32,0 19 32,1 1-32,18-20-32,-18 19 32,-20 0-128,19-19 64,-19 19 32,0 1 0,0-1 64,0 19-32,-19-38 64,-1 20-64,1-1-32,19 0 32,-39-19-32,20 0 0,0-19 128,19 19-64,-19 0-160,19-19 32,0 19 96,0 0 0,19 0 128,-19 19-96,19-19 320,0 19-192,20 0-96,-20 0-64,1-19-736,-1 20 384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6:06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13632,'0'0'5055,"0"0"-3935,19 20-320,-19-20 896,19 19-1088,20 0 416,-20 0-640,20 1-128,-1 18-160,1 1-288,-1-1 96,20-19-3840,-20 20 2176</inkml:trace>
  <inkml:trace contextRef="#ctx0" brushRef="#br0" timeOffset="184.6212">385 0 14944,'-58'58'5535,"58"-58"-4287,-38 58-352,-1-39 128,20 20-736,-20 19-96,20-1-128,-19-18-4992,18 19 2688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2:28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1559 7808,'-20'-20'2880,"20"20"-2240,0-19-160,0 19 2464,0 0-1696,-19 19 927,19-19-1279,0 20 32,19 18-544,-19 20-160,20 0-128,-1-1-96,0 20 32,20 0-32,-20 0 0,20-19 64,-1-20-32,-19 1 192,20-1-128,-1-38 800,-18 20-480,-1-40 864,0 1-704,0-19 192,1-1-448,-1-38-32,-19 19-192,19-19-128,0 0 0,-19 20-896,20-1 512,-1 20-2784,0 18 1760,0 1-7455,1 19 4959</inkml:trace>
  <inkml:trace contextRef="#ctx0" brushRef="#br0" timeOffset="315.6684">770 2002 11136,'0'77'4128,"0"-77"-3200,-19 58-289,19-39 801,19 0-928,-19 1-128,0-1-256,20 0 32,-1-19-96,0 0 128,1 0-128,-1-19-32,0 0 0,-19-20 96,20 20-64,-20-20-32,0 1 0,0-20 32,0 39-32,-20-20-96,20 20 32,-19-1-32,19 20 0,-19 20-96,19-20 96,0 38 32,0 1 32,0-20-3807,0 0 2079</inkml:trace>
  <inkml:trace contextRef="#ctx0" brushRef="#br0" timeOffset="968.2088">1097 2079 8320,'0'-20'3072,"0"20"-2400,19 0-160,-19 20 1024,20-20-928,-20 19 1183,19 0-1023,0 0 160,-19 1-544,19-1 64,-19 0-288,20 0 0,-20 1-96,19-20 512,-19 19-320,0-38 896,0 19-672,0-20 352,0 20-480,19-38 32,-19 38-256,0-39-64,19 20-32,1 0-384,-20 0 192,38-1-2912,-19 1 1696,1 0-3359,-1 0 2655,0 19-1792,20-20 2240,-20 20 288,0 0 832,0 20 4288,1-20-2016,-1 38 2624,0-19-2528,-19 1 159,19-1-1183,-19 19-32,20-18-480,-20-1-128,19 0-96,-19 0-448,19-19 224,-19 0-4767,20-19 2687</inkml:trace>
  <inkml:trace contextRef="#ctx0" brushRef="#br0" timeOffset="1383.6951">1578 1924 7136,'-38'-38'2656,"38"38"-2080,-20-20-160,20 1 1408,0 19-1088,0 19 992,20-19-1024,-1 20-128,0-20-385,0 19-127,20 0-32,-1-19-2655,-18 0 1439,18-19-1504,1 19 1568,-1 0 1088,1 0 64,-20 19 2208,-19 0-1216,19 1 960,-19 18-1152,0 1 511,0-20-767,19 19-288,-19 1-192,20-20 32,-1 20-64,0-39-32,0 19 0,1-19 32,-1 0-32,-19 0 128,19-19-96,1-1-32,-20 1 0,0-19-32,0 18 0,0-37 128,0-1-64,0 19-160,0 1 32,-20 19 672,20 19-352,20 0 480,-20 38-416,38 1-160,-19 18-96,1-18-928,-1-1 480,19 1-7583,1-1 4383</inkml:trace>
  <inkml:trace contextRef="#ctx0" brushRef="#br0" timeOffset="1867.489">2309 1462 11872,'0'0'4416,"0"0"-3457,0 39-255,0-1 1760,0-18-1504,20 18 448,-20 1-832,19 18-192,-19 1-256,19 19-32,0-19-32,1-20-256,-1 20 96,-19-19-160,19-1 128,-19-18-128,19-1 128,-19 0 64,0-19 64,0 0 128,0 0-64,0-19 32,0 0-32,0-1-128,20 1 32,-1 0-32,-19 19 0,19 0 0,0 0 0,1 19 0,-1 0 0,0-19 192,1 20-64,18-1-320,-19 0 160,-19-19 160,20 19-32,-40-19 512,20 20-320,-19-1 608,-19 0-448,18-19-64,1 19-192,-20 1-1152,39-20 576,-19 19-5472,0-19 3265</inkml:trace>
  <inkml:trace contextRef="#ctx0" brushRef="#br0" timeOffset="2284.7749">2810 2272 12896,'0'0'4767,"0"0"-3711,0 0-288,19-20 416,-19 20-800,20-38 0,-20 19-256,38-1-32,-19-18-32,1-1 32,-1-18-64,0-20-96,0 0 32,1-39-1312,-1 20 736,0-1-1024,0 1 928,0 0 352,-19 38 256,0 20 1280,-19-1-640,19 39 480,-19 19-576,0 1 448,0 37-512,19 20 512,-20 20-512,20 18 288,0-19-384,20 20-224,-1-39-64,0 0-1344,19-19 736,1 0-5759,19-20 3551</inkml:trace>
  <inkml:trace contextRef="#ctx0" brushRef="#br0" timeOffset="2600.5955">3368 1887 10880,'-20'38'4032,"20"-38"-3136,0 20-257,0-1 577,20 0-800,-1 0 256,0-19-384,0 20-192,20-20-32,19-20-288,-20 20 128,1-19-672,18 0 448,-38 0 192,20-1 96,-39 1 1312,0 0-704,-39 19 1120,20-20-992,-19 40 96,-1-20-480,1 38 224,-1 1-320,20-1-192,0 1-32,0-1-160,19 1 96,0 0-1504,19-20 832,19 0-3840,20-19 2561</inkml:trace>
  <inkml:trace contextRef="#ctx0" brushRef="#br0" timeOffset="2884.9441">4253 1694 12384,'-57'20'4575,"57"-20"-3551,-20 0-288,1 19 672,0 0-928,0 19 576,-20-18-608,20 18 320,0 1-448,19-1 128,-20-19-288,40 1-64,-20 18-64,38-19-192,-19 1 96,20-20 96,-1 19 0,20 0-736,0 0 416,-1-19-1120,1 20 800,0-1 352,-20 0 192,-38 20 1344,20-20-704,-59 19 704,1 1-768,-39-1-960,19 1 224</inkml:trace>
  <inkml:trace contextRef="#ctx0" brushRef="#br0" timeOffset="47031.3661">809 2694 6144,'0'20'2272,"0"-40"-1760,0 20-160,-19 0 1728,38 0-1216,-38 0 1472,19 20-1312,0-20 735,0 0-1023,-20 19 736,20 0-832,0 0 352,-19 20-544,0-20 288,19 0-416,-19 20 256,19-20-320,-20 20-160,20-20-32,0 0 64,0 0-64,0 1-32,0-1 0,20-19 32,-1 0-32,-19-19 128,19 19-96,-19-20 128,19 1-128,-19-19 32,20 18-32,-1-37 96,-19 18-96,0-19 192,19 20-160,-19-20 32,0 20-64,0-20-128,19 39 32,-19-1 32,0 1 0,0 19 0,20 0 0,-20 0-160,19 19 96,-19 1 96,0 18 0,19-19 64,0 20-64,1 19-224,-20-20 96,19 20 96,0-20 32,0 1-448,1-1 224,-1 1-64,0-20 160,-19 20 0,0-20 32,-19 0 608,0 0-288,-1 0 672,1 1-512,-19-20 640,18 0-608,-18-20-288,19 20-128,-1-19-1504,1 19 768</inkml:trace>
  <inkml:trace contextRef="#ctx0" brushRef="#br0" timeOffset="47431.6426">1194 2695 10144,'-20'-39'3744,"20"39"-2912,0 0-224,0 0 2207,0 0-1663,0-19 1504,0 19-1536,0 0 704,0 19-1088,0-19 256,20 20-608,-1-1 512,0 19-512,20 1 160,-1 0-320,1 18-64,-1-18-96,1-1-192,-1 1 64,20-1-2720,-19-18 1536</inkml:trace>
  <inkml:trace contextRef="#ctx0" brushRef="#br0" timeOffset="47693.9283">1599 2733 11552,'-19'0'4288,"19"0"-3361,-20 39-223,1-39 2080,19 19-1664,-19 20 960,-1-20-1216,1 19 288,0-18-672,-20 18-64,20 1-256,-19-1-96,18 1-32,1-1-1088,0 1 576,-1-1-4320,20-18 2656</inkml:trace>
  <inkml:trace contextRef="#ctx0" brushRef="#br0" timeOffset="48147.6668">1809 3099 9728,'-19'-20'3584,"19"20"-2784,0 0-224,0 0 2719,0 0-1919,0 0 992,0 0-1376,0 0 544,19 20-864,-19-1 320,0 0-544,0 20-128,0-20-192,0 19-224,20 1 32,-20 0-5600,19-20 3104</inkml:trace>
  <inkml:trace contextRef="#ctx0" brushRef="#br0" timeOffset="49732.8057">885 3561 7968,'0'-19'2944,"0"-1"-2272,0 1-192,-19 19 1696,38 0-1280,-38 0 1279,19 0-1279,0 0 480,0 0-832,0 0 128,0 19-384,0 20 448,19-1-416,-19 1-64,20-1-160,-1 1-96,0-1 32,0 20 96,1-19-64,-1-1-32,19-18 0,-18 18 32,-1-19-32,-19 1 128,19-20-96,0 0 544,-19 0-352,19-39 320,-19 20-320,0-20 128,20 20-224,-20-39 64,19 0-128,0 20-64,-19-1 0,19 1-1376,-19-1 736,20 20-4832,-20 19 3009</inkml:trace>
  <inkml:trace contextRef="#ctx0" brushRef="#br0" timeOffset="50232.8558">1482 3907 8736,'0'0'3232,"0"0"-2528,0-19-192,-19 19 1568,38 0-1248,-38-19 927,19 19-1023,0-20 544,0 20-768,-20 0 512,20-19-576,-19 19-32,19 0-256,-19 0 192,19 0-224,-19 0 320,19 0-256,-20 19 256,20 1-256,0 18-96,0 1-64,0-1-128,0 1 64,20 19 96,-1-20-32,-19 1 64,19-1-64,0-19-640,-19 20 320,0-39-1664,20 19 1120,-20-19-3040,0 20 2177</inkml:trace>
  <inkml:trace contextRef="#ctx0" brushRef="#br0" timeOffset="50433.4187">1251 4119 10208,'0'0'3776,"0"0"-2912,20 19-256,-1-19 1439,0 0-1247,1-19 448,18 19-736,-19-19-320,20 19-96,0-20-2016,-1 20 1056</inkml:trace>
  <inkml:trace contextRef="#ctx0" brushRef="#br0" timeOffset="50648.5346">1732 3887 12064,'0'0'4447,"0"0"-3455,0 0-288,0 0 1184,0 20-1184,19-1 928,-19 19-960,0 1-64,0 0-384,0 18-64,0-18-96,0 19-64,19-20 32,-19-19-3072,20 20 1664</inkml:trace>
  <inkml:trace contextRef="#ctx0" brushRef="#br0" timeOffset="51015.8252">1924 3964 11392,'0'0'4224,"0"0"-3297,0 0-255,0-19 1184,0 38-1152,20-19 1184,-20 0-1056,0 0 704,19 20-896,0-20 96,1 19-448,-1 0 96,19 20-224,-18-20 0,18 19-96,-19-18-544,20 18 256,-20 1-3488,20-20 2016</inkml:trace>
  <inkml:trace contextRef="#ctx0" brushRef="#br0" timeOffset="51249.1383">2329 3907 12480,'-19'0'4607,"19"0"-3583,-39 19-288,39 1 1856,-19-1-1568,0 0 448,-20 20-896,20 19-128,-20-20-288,1 20-96,18 0-32,1-20-1088,-19 1 576,38-1-8703,-20-19 5055</inkml:trace>
  <inkml:trace contextRef="#ctx0" brushRef="#br0" timeOffset="52436.3816">1039 4908 7136,'-19'-19'2656,"19"19"-2080,0-20-160,0 1 1056,0 19-896,0-19 832,19 0-800,-19-1 1087,0 1-959,0 0 544,0 0-736,0-1 640,0 20-704,0 0 352,20 0-512,-20 20 64,19-1-256,-19 19 64,19 1-96,0 19 0,1-1-32,18 1-64,-19 0 32,1-1-32,18 1 0,-19-19 64,1-1-32,-1-19 896,0 1-512,-19-20 480,20 0-544,-20-39 384,19 1-416,-19-39-32,19 19-160,-19-19-32,19 0-32,-19 0-192,0 39 64,0-1-672,0 20 416,0 0-2688,0-1 1664,20 40-7039,-20-20 4671</inkml:trace>
  <inkml:trace contextRef="#ctx0" brushRef="#br0" timeOffset="52751.7852">1635 5118 10560,'0'0'3904,"0"0"-3040,0 0-224,0 20 1887,0-20-1503,0 19 800,0 0-1088,0 20 288,20-20-576,-20 19 0,0-18-256,0 18-160,0-19-64,0 1-3008,0-1 1664</inkml:trace>
  <inkml:trace contextRef="#ctx0" brushRef="#br0" timeOffset="52951.4064">1597 5023 11136,'0'0'4128,"0"0"-3200,0 0-289,0 0 225,20 0-608,-1-20 32,0 40-160,1-20-800,-1 0 384</inkml:trace>
  <inkml:trace contextRef="#ctx0" brushRef="#br0" timeOffset="53236.3774">1963 5119 9632,'0'0'3584,"0"0"-2784,20 20-256,-20-1 1567,0-19-1279,19 19 1280,-19 1-1216,0 18 672,19-19-896,-19 20-224,0-1-288,0 1-128,20 0 0,-20-20-2656,19 0 1440</inkml:trace>
  <inkml:trace contextRef="#ctx0" brushRef="#br0" timeOffset="53652.371">2232 5177 9632,'0'0'3584,"0"0"-2784,0-20-256,0 40 2463,0-20-1759,20 0 992,-20 19-1312,19-19 608,-19 19-896,0 1 96,38-1-448,-18 19-32,-1-18-160,0-1 0,20 0-32,-20 1-3136,20-1 1664,-1-19-6559,1 19 4447</inkml:trace>
  <inkml:trace contextRef="#ctx0" brushRef="#br0" timeOffset="53836.5869">2521 5080 13792,'-39'20'5119,"39"-20"-3999,-19 77-288,0-58 1152,19 19-1248,-19 1 64,-20-1-480,20 1-160,0-1-96,0-18-3296,-1 18 1760</inkml:trace>
  <inkml:trace contextRef="#ctx0" brushRef="#br0" timeOffset="65276.7966">1193 8005 8896,'0'0'3296,"0"0"-2560,-19 0-224,19 20 1920,0-20-1441,0 38 737,-19 1-1024,19-1 288,0 0-544,-20 20-192,20 0-160,0-20-96,0 1 32,0-1-32,20 1 0,-20-39 192,19 0-96,-19-19-320,19-1 128,-19-18 96,0-1 0,0-18-64,0-1 32,-19-19 32,19 39 0,0-20 128,0 39-64,-19-20 128,19 20-128,0 0-160,0 19 32,0-20-32,19 20 32,-19 20-96,19-20 96,1 38-96,18-19 64,-19 20 192,20 19-32,-20-1-736,20 1 384,-1-20-352,-18 20 384,-1-19 160,-19-1 64,0-19 1088,-19 20-576,-1-20 1056,1 0-864,-20 1-96,1-1-384,-1-19-64,20 0-64,-19-19-2176,18 19 1184</inkml:trace>
  <inkml:trace contextRef="#ctx0" brushRef="#br0" timeOffset="65561.3997">1597 8005 9888,'0'0'3648,"0"0"-2816,-19 0-256,19 0 2719,0 20-1919,0-20 736,19 19-1280,-19 0 224,20 0-608,-1 1 0,0 18-256,0 1-32,20-1-96,-1 1-192,1-20 64,-1 20-2720,1-20 1536</inkml:trace>
  <inkml:trace contextRef="#ctx0" brushRef="#br0" timeOffset="65809.6975">1963 7928 11872,'-19'-19'4416,"19"19"-3457,-38 19-255,18 1 1952,20-1-1600,-38 19 288,19 20-800,-20 0-224,20 0-192,-19-1-96,18 1 0,20 0-2144,-19 0 1152,19-20-5823,0-18 3775</inkml:trace>
  <inkml:trace contextRef="#ctx0" brushRef="#br0" timeOffset="66346.6418">2001 8314 10624,'0'0'3936,"0"0"-3040,0 19-256,0-19 1407,0 0-1247,0 0 96,20 0-544,-20 0-32,19 0-192,0 0 160,0-19-192,1 19 192,-1 0-192,0-20-160,0 20 0,1 0-32,18 20 32,-19-20 64,1 19 0,-1 0-224,0 0 128,-19 20-384,0-1 256,0-18 256,-19 18 0,19-19 224,-19 20-160,-20-20-32,20 0-32,-20 1 160,20-1-96,0-19 96,0 19-96,-1-19 448,20-19-320,0 19 416,20-19-384,-20-1 384,19 20-384,0 0 224,20 0-256,-20 0 0,0 20-128,0-20-832,1 19 384,-1-19-7871,-19 19 4511</inkml:trace>
  <inkml:trace contextRef="#ctx0" brushRef="#br0" timeOffset="67493.3838">1232 8813 8064,'0'-19'2976,"0"19"-2304,0 0-192,-20 0 1920,40 0-1408,-20 0 1151,0 0-1247,0 0 384,0 19-768,19 1 224,0-1-448,1 39 128,-1-1-256,0 1 0,20 0-96,-20 0 32,0-1-64,0-18-32,1-1 32,-1-18 32,0-1-32,-19-19 128,0 0-96,0-19 832,19-1-512,-19-37 192,20-1-320,-1 0-320,0 0 32,-19 1 64,20 18 0,-1 1-1792,-19 18 992</inkml:trace>
  <inkml:trace contextRef="#ctx0" brushRef="#br0" timeOffset="67926.8608">1790 9141 6464,'0'-20'2400,"0"20"-1856,0-19-160,-19 19 1056,38 0-864,-38-19 1184,19 19-992,0-19 1152,-19-1-1089,19 20 577,-19-19-832,-1 19 416,20 0-576,0 0 128,0 19-320,-19-19 288,19 39-288,0-20 32,0 20-160,0-1 224,0 1-192,0-1 32,0 1-96,19-1 32,-19 20-64,20-39-288,-1 19 128,-19-18-2784,19 18 1632,0-38-3807,0 19 2879</inkml:trace>
  <inkml:trace contextRef="#ctx0" brushRef="#br0" timeOffset="68092.944">1617 9391 8320,'-20'0'3072,"20"0"-2400,20-19-160,-1 19 2368,0 0-1665,-19-20 801,20 20-1216,-1-19-160,0 19-416,0 0-128,1 0-64</inkml:trace>
  <inkml:trace contextRef="#ctx0" brushRef="#br0" timeOffset="68577.8167">1963 9218 9984,'0'0'3680,"0"0"-2848,0 0-256,0 0 831,0 0-895,20 0 480,-20 0-544,0 0 0,19 0-256,0 0-160,-19 0-64,20 0 224,-1 0-96,0 0-256,0 19 96,1-19 0,-1 20 64,0-1-96,1 0 64,-20 20 224,0-1-96,0-18-32,0 18-32,-20-19 32,20 1-32,-19-1-96,0 0 32,-1 0 32,1 1 0,0-20 352,0 0-192,19-20 288,0 20-256,0-19-96,19 0-64,-19 0 32,19 19-32,0 0 256,1 0-160,-1 0 256,0 19-256,1-19-32,-1 19-64,-19-19-4064,19 19 2209</inkml:trace>
  <inkml:trace contextRef="#ctx0" brushRef="#br0" timeOffset="68808.5151">2386 9256 11552,'19'0'4288,"-19"0"-3361,20 39-223,-20-39 1376,19 19-1280,0 0 384,0-19-704,1 39-384,-1-20-64,19-19-1312,-18 19 704,18 0-5951,1 0 3583</inkml:trace>
  <inkml:trace contextRef="#ctx0" brushRef="#br0" timeOffset="68961.838">2637 9198 14112,'-58'20'5247,"58"-20"-4095,-19 77-288,0-58 640,-1 0-992,1 20-128,0-1-256,0 0-2240,-1-18 1184</inkml:trace>
  <inkml:trace contextRef="#ctx0" brushRef="#br0" timeOffset="69809.1843">1443 9757 8640,'-19'-19'3200,"38"19"-2496,-19-20-192,0 20 2112,0 0-1537,0 0 769,0 0-1088,0 20 256,0-1-576,20 0 288,-1 20-416,-19-1-32,19 20-160,0 0-32,1-20-32,-1 20-128,0-1 32,0-18 320,1-1-192,-20-18-160,19-1 32,-19-19 224,0 0-128,19-19 352,-19 19-224,0-39-32,0 1-96,19-20 32,-19 0-64,0 1 64,20-1-64,-20 19-96,0 20 32,0-19-960,19 38 544,-19 0-5951,0 0 3519</inkml:trace>
  <inkml:trace contextRef="#ctx0" brushRef="#br0" timeOffset="70047.0899">1944 10103 10208,'0'19'3776,"0"-19"-2912,-20 58-256,20-39 2207,20-19-1663,-20 20 160,0-1-800,0 0-384,0 0-128,0 1-864,0-1 480,19-19-6239,-19 0 3615</inkml:trace>
  <inkml:trace contextRef="#ctx0" brushRef="#br0" timeOffset="70193.5582">1829 9988 10976,'-20'-19'4064,"20"19"-3168,0 19-257,0-19 1153,0 0-1120,20 0-64,-1 20-384,0-20-640,20 0 192,0 0-5535,-1 0 3167</inkml:trace>
  <inkml:trace contextRef="#ctx0" brushRef="#br0" timeOffset="70646.8526">2175 10104 8544,'0'0'3168,"0"0"-2464,0 19-192,19-19 1216,-19 0-1056,0-19 352,19 19-609,-19 0 129,20-20-320,-1 20 288,0 20-288,-19-20 160,19 0-224,1 19-128,-20-19-64,0 39 160,19-20-64,-19 0 32,0 20-32,-19-20 32,19 19-64,-20-18-32,1 18 32,0-18 32,0-1-32,-1-19-32,1 19 32,0-19 32,19 0-32,-20-19-96,20 19 32,0-39 32,20 39 0,-20-19-96,19 19 64,-19-19 864,19 19-448,1 0 0,-1 0-256,0 19-32,-19-19-32</inkml:trace>
  <inkml:trace contextRef="#ctx0" brushRef="#br0" timeOffset="71062.1689">2540 10026 11712,'0'-19'4352,"0"19"-3393,0 19-255,0 1 1440,0-20-1312,0 0 576,0 19-832,19-19 320,1 38-544,-20-18 256,38-1-352,-19 0-64,1 1-128,18-1-192,1 0 64,-1 0-3136,1 1 1760,-1-20-6335,1 0 4351</inkml:trace>
  <inkml:trace contextRef="#ctx0" brushRef="#br0" timeOffset="71262.2227">2772 9949 11296,'-39'20'4192,"39"-20"-3264,-19 38-257,-1-19 2241,20 0-1728,-38 20 32,38-20-768,-39 20-320,39-1-64,-38-19-160,38 20 64,-39-1-4416,39 1 2432</inkml:trace>
  <inkml:trace contextRef="#ctx0" brushRef="#br0" timeOffset="73411.9917">1751 10834 7648,'-19'0'2816,"19"-19"-2176,0 38-192,0-19 1536,0 20-1184,0-20 1439,0 38-1279,-19 1 128,19-1-640,-19 20-128,-1-19-192,1 18-32,19-18-32,0-1-64,0-18 32,19 18 32,1-19-32,-1-19-96,0 20 32,0-40 96,0 20-32,1-38 128,-1 19-96,0-1 32,0-18-32,1-1 32,-20-18-64,0-1-96,0 19 32,-20-19 576,1 20-288,0-1 192,19 20-288,-19 19 352,19 19-288,0 20 160,19-1-224,0 1 64,0 19-128,1 0 96,-1-20-128,0 20-3136,20-20 1696</inkml:trace>
  <inkml:trace contextRef="#ctx0" brushRef="#br0" timeOffset="74050.5201">2136 11239 8320,'0'-19'3072,"0"19"-2400,0 0-160,-19 0 1536,38 0-1216,-19 0 703,0 0-863,0-19 448,0 19-640,0 0 320,0 0-480,0 0 64,19 0-256,1-20-64,-1 20-32,-19 0 96,19 20-64,0-20-32,1 19 0,-20 0-128,19 0 64,-19 1 32,0-1 0,0 19-96,0-18 64,0 18 96,0 1-32,-19-1 128,-1 1-96,1-20-96,0 0 0,0 20 96,-1-39-32,1 0 64,0 0-64,0-19 64,19-1-64,-20 1-160,40 0 64,-20 0 256,19 19-128,0-20-64,0 20-32,1 0 224,-1 20-96,0-20-256,20 19 96</inkml:trace>
  <inkml:trace contextRef="#ctx0" brushRef="#br0" timeOffset="74429.1027">2482 11181 10208,'0'-19'3776,"0"19"-2912,0 0-256,0 0 2047,0 19-1567,0-19 1120,20 20-1280,-20-20 192,19 19-640,0 0 64,-19 20-320,39-20-128,-20 0-64,0 19-32,20 1 0,0-20-3168,-1 20 1728</inkml:trace>
  <inkml:trace contextRef="#ctx0" brushRef="#br0" timeOffset="74712.7147">2829 11085 8064,'-39'0'2976,"39"0"-2304,-19 39-192,0-39 1408,19 19-1120,-19 0 1599,-1 20-1343,-18-1 1248,19 1-1280,-20 18 256,20 1-736,0-19-320,-1 19-96,1-20-3360,19-19 1792</inkml:trace>
  <inkml:trace contextRef="#ctx0" brushRef="#br0" timeOffset="55519.4764">1348 5774 7232,'0'0'2656,"0"0"-2048,-20 0-192,20 0 1344,0 19-1056,0 0 992,-19 20-992,0-20 639,19 39-799,-19-20 32,19 1-384,-20-1 96,20 1-160,20-1 0,-20-19-64,19 20 160,19-20-128,-18-19 32,-1 0-64,0-19-128,20 0 32,-20-20 160,0 1-64,-19-1 32,19 1-32,-38-39-64,19 38 32,-19-38 512,19 39-288,-39-1 320,39 1-320,-19 18 128,19 20-224,-19 20 64,19-1-128,19 39-64,-19-1 0,19 1 32,20 19-32,-20-19-1088,20 0 608,-1-1-7519,20 1 4383</inkml:trace>
  <inkml:trace contextRef="#ctx0" brushRef="#br0" timeOffset="56100.3584">1733 6082 7968,'0'0'2944,"0"0"-2272,20 0-192,-20 0 2112,0 0-1504,0 0 1119,0 19-1279,0 1 416,0-1-800,0 0-64,0 0-320,0 1 256,0 18-224,0-19-3072,0 0 1568</inkml:trace>
  <inkml:trace contextRef="#ctx0" brushRef="#br0" timeOffset="56469.4794">1963 6082 9632,'0'-20'3584,"0"20"-2784,0 20-256,0-20 1503,0 0-1247,0 19 1088,0-19-1088,0 19 640,0 0-832,20-19 288,-20 20-512,19-1-192,0 0-128,0 1-64,1-1 0,18 0-512,-19 0 288,1 20-3552,-1-39 2048</inkml:trace>
  <inkml:trace contextRef="#ctx0" brushRef="#br0" timeOffset="56684.9588">2234 6101 10048,'0'20'3712,"0"-20"-2880,-19 38-224,-1-38 2143,20 19-1631,-19 1 96,0-1-736,-20 0 384,20 0-480,-20 0-128,20 20-160,-20-1-704,39 1 320</inkml:trace>
  <inkml:trace contextRef="#ctx0" brushRef="#br0" timeOffset="58054.4848">1463 6563 7808,'19'-20'2880,"-19"1"-2240,-19 19-160,19-19 1696,0 38-1280,0-19 991,0 19-1119,0 20 608,-19-1-832,19 1 160,0-1-416,-19 20 32,-1 0-192,20-19-128,0-1-32,0 1 32,0-1 0,0-38 128,0 19-64,0-19 128,0 0-128,20-19 128,-20 0-128,19-20-160,-19 1 32,19-20 96,-19 0 0,19 0-96,-19 1 32,0-1 224,0 19-96,20 1 256,-20 19-224,0-1-96,19 20-64,-19 0-128,0 0 96,19 20 32,1 18 32,-20 1 128,38-1-64,-19 20-32,1 0 0,-1 0-1312,0-1 704,0 1-768,1-19 800,-1-1 192,-19 1 224,0-20 768,-19 19-384,19-18 1344,-20-1-896,-18-19 288,19 19-576,-20-38-32,1 0-224,18 19-1216,1-20 544</inkml:trace>
  <inkml:trace contextRef="#ctx0" brushRef="#br0" timeOffset="58454.3397">1983 6505 9632,'0'0'3584,"0"0"-2784,0 0-256,0 0 1343,0 0-1151,0 0 1184,0 20-1088,0-1 544,0 19-800,0 1 192,0-20-448,-20 39 384,20-20-416,-19 1 160,0-1-288,0 1 352,19-1-288,0 1-32,-20-1-128,40 1-192,-20-20 64,19 19 96,0-18 0,20-20 64,-1 19-64,1-19-576,-1 0 288,-19-19-2848,20 19 1696</inkml:trace>
  <inkml:trace contextRef="#ctx0" brushRef="#br0" timeOffset="58638.9035">1809 6755 12128,'20'-19'4479,"-20"19"-3455,77 0-320,-39 0 608,1 0-864,19 0-32,-1 0-256,1-19-7935,0-1 4223</inkml:trace>
  <inkml:trace contextRef="#ctx0" brushRef="#br0" timeOffset="63825.6688">847 7756 4480,'0'19'1664,"0"-38"-1312,0 19-64,20 0 192,-20 0-320,19 0 192,0 0-192,0 0 0,1 0-96,18 0 96,1 0-96,18 0 32,1 0-32,19 0 224,0-19-160,0 19 1312,0 0-832,0 0 672,19 0-736,0-19-64,20 19-320,-1 0 32,1-20-96,-1 20-128,-19 0 0,20 0 224,-20 0-96,19 0 384,1 20-256,-1-20-128,1 19-32,18 0-64,-18-19 0,38-19-96,0 0 64,19 19-128,-38 0 96,19 0 32,-20 19 32,20-19-160,-19 19 96,19-19 96,-19 0 0,19 0 64,19 0-64,-19 0-32,19 0 32,0-19-32,0 0 0,20 19 0,-39-20 0,19 20-96,-39 0 64,20 0 32,20 0 0,-1-19 64,19 19-32,-19-19-96,1-20 32,-1 20 32,19-19 0,1 18 0,-39 1 0,19 0 128,0 0-64,-19-1-32,0 20 0,38-38-192,39-1 96,-19 20 96,19-20 0,-58 20 64,39 0-64,-1 0 608,1 19-352,-20-20 320,1 1-352,-20 19-65,19-19-127,-38 19 160,0-19-128,0 19 192,0-20-192,-19 1 32,-1 19-64,-18 0 32,-20 0-64,-38 0-4863,-39 19 2623</inkml:trace>
  <inkml:trace contextRef="#ctx0" brushRef="#br0" timeOffset="77667.2957">2445 7044 8640,'-20'-38'3200,"40"38"-2496,-40 0-192,20-20 2336,0 40-1665,0-20 1281,0 0-1408,0 19 192,0 0-736,0 1-96,0-1-256,0 20-96,20-1-32</inkml:trace>
  <inkml:trace contextRef="#ctx0" brushRef="#br0" timeOffset="76466.9243">1905 11969 8224,'0'0'3040,"0"0"-2368,0 19-160,0-19 2304,0 19-1633,-19 1 225,19-1-832,-19 19 224,19 20-448,0 0 128,0 0-320,0-1 64,19-18-128,-19-1 0,19 1-32,-19-39 96,20 19-96,-20-38 192,19 0-160,-19-39 32,0 19-64,0-18 288,19 18-160,-19-38-96,0 19-64,0 1 32,0 18-32,-19 1-96,38 18 32,-19 1 32,0 19 0,0 0 0,0 19 0,0-19 64,19 20-32,1-1-160,-1 19 64,19 20 96,1-19 0,-1 38-32,-18-20 32,18 20-608,-18-19 320,-1 0 96,0 0 128,-19-20 32,0 1 0,-19-1 896,19-19-480,-39 1 1120,1-20-896,-20 0 64,0 0-416,0-20-192,1 1-64,18-19-1952,0 18 1056</inkml:trace>
  <inkml:trace contextRef="#ctx0" brushRef="#br0" timeOffset="76851.5895">2464 11892 12544,'0'0'4639,"0"0"-3583,0 39-320,0-39 1280,0 19-1248,0 0 832,0 0-928,0 1 192,0 18-512,0 1 96,-19-1-288,19 39 288,0 0-256,-20 0 32,20 0-128,0 0-64,20-19 0,-1 19 32,-19-39-32,19 20-96,0-39 32,1 0 160,-1 1-64,19-20-1504,-18 0 768,-1-20-3232,0 1 2176,1-19-7903,-1 18 5375</inkml:trace>
  <inkml:trace contextRef="#ctx0" brushRef="#br0" timeOffset="77014.5122">2348 12412 13792,'0'19'5119,"0"-19"-3999,39 20-288,-20-20 960,0 0-1152,20 0 96,-1-20-448,1 1-128,18 0-96,1-1-4992,0 1 2720</inkml:trace>
  <inkml:trace contextRef="#ctx0" brushRef="#br0" timeOffset="78635.1681">2829 12739 5312,'0'0'1952,"0"0"-1504,0 20-128,0-20 2016,0 0-1344,0 0 1440,0 0-1408,0-20 735,20 20-1023,-20 0 320,19 0-608,0-19-64,0 19-224,1 0-32,-1 0-64,0 0-128,20 0 32,-20 0 96,20 19-32,-20 20-448,0-20 224,0 1-192,1 18 224,-40 1 64,20-20 96,0 19-96,-19 1 64,-19-1 800,18 1-416,-18-20 480,19 20-480,-20-39 608,20 0-544,19-19 224,-20-20-384,20 20-64,20-20-128,-1 20 160,0 0-128,20 19-96,-20 19-32,20 0 32,-20 0 0</inkml:trace>
  <inkml:trace contextRef="#ctx0" brushRef="#br0" timeOffset="81000.201">6389 1694 7552,'-20'-19'2816,"20"-1"-2208,0 20-160,0 0 2496,0 0-1696,0 0 1119,0 0-1375,0 20 384,0-20-832,20 38 192,-20 1-416,19 38-32,0-20-192,-19 20 0,19-19-32,-19 19 96,20-19-96,-1-20-32,-19 20 0,19-38 96,-19 18-64,0-38 896,20 0-544,-20-19 480,19 0-544,-19-1 384,19-18-416,0-1-32,1-19-160,18 1-32,-19 18-32,1-19-128,18 20 32,-19-1-480,20 20 288,-20-19-3008,20 38 1792</inkml:trace>
  <inkml:trace contextRef="#ctx0" brushRef="#br0" timeOffset="81169.2471">6697 2021 10624,'-20'20'3936,"20"-20"-3040,0 19-256,0-19 2175,0 19-1663,20 1 736,-20-1-1120,19 19-160,0-18-384,20 18-64,-20 1-96</inkml:trace>
  <inkml:trace contextRef="#ctx0" brushRef="#br0" timeOffset="81332.8392">7082 2367 11296,'-20'39'4192,"20"-39"-3264,0 19-257,0-19-447,0 0-256,0 20-672,20-20 385</inkml:trace>
  <inkml:trace contextRef="#ctx0" brushRef="#br0" timeOffset="81553.9964">7043 2214 8320,'-19'-39'3072,"19"39"-2400,-38 0-160,38 0 1536,0 0-1216,-20 0 223,40 20-639,-20-20 224,0 0-352,19 0 416,19 0-416,-18 0 512,18 0-480,1-20 352,-1 20-384,1 0 416,-1-19-416,1 19-64,-1 0-128,1 0 128,-20 19-128,0 1 192,1 18-192,-20 1 32,19-20-64</inkml:trace>
  <inkml:trace contextRef="#ctx0" brushRef="#br0" timeOffset="82755.1388">11449 1752 7872,'0'-38'2944,"0"18"-2304,0 1-160,0 19 2208,0 0-1568,0 0 863,0 19-1151,0 1 96,0 18-544,0 1 128,20 18-288,-1 20 224,0 0-256,0 0 96,1-19-160,18 0-128,-18-19-32,-1-1 160,19 1-64,-18-39-32,18 0 0,-19-39 96,1 39-64,-1-58 32,0 20-32,0-39-64,-19 38 32,0-19 448,20 1-256,-20 37 320,0 1-288,0 38 64,19 1-192,-19 18 64,19 1-96,0-1-192,20 20 32,-20 0-1504,20-20 832</inkml:trace>
  <inkml:trace contextRef="#ctx0" brushRef="#br0" timeOffset="83270.8688">12431 1694 7808,'0'-19'2880,"0"19"-2240,-19-20-160,19 1 2048,0 19-1472,0 0 991,0 0-1183,0 0 128,19 19-576,-19 20 672,20-20-608,-1 39 192,0-1-384,-19 1-96,19 0-128,-19 0 96,0-1-96,0-18-32,20-1 0,-20 1-32,0-20 0,0-19 192,0 19-96,0-38 736,19 19-448,-19-19 608,19 0-576,0-20 64,0 1-288,20-20-256,-1 0 32,20 0-128,-19 1 64,-1 18-640,1 20 416,-1 0-2848,-19 19 1760,-19 0-6559,20 0 4415</inkml:trace>
  <inkml:trace contextRef="#ctx0" brushRef="#br0" timeOffset="83470.9559">12624 2117 12640,'0'0'4671,"0"0"-3615,39 19-320,-20-19 1792,0 20-1536,1-1 448,-1 0-864,0 20-192,0-1-256,1 20-1696,-1 0 832,0-20-9279,1 0 5503</inkml:trace>
  <inkml:trace contextRef="#ctx0" brushRef="#br0" timeOffset="84655.8836">9276 0 7968,'-39'0'2944,"39"0"-2272,0 0-192,0 20-352,19 18-160,-19 1 96,0 18-32,0 40 128,0 18-96,0 1 192,0 37-160,0 1-32,0 20-32,0-20 32,20 19-32,-1 38-96,0-18 32,-19 18 1088,0 20-576,0 20 160,0-21-384,0 21-96,0-1-96,19-19-128,20 19 32,-1 19 160,1-38-64,-1 38-96,1 20 0,-1-19 160,-18 18-64,-1 1 192,-19-1-160,0 20-256,0-19 96,0 19 64,0 19 32,-19-19 895,19 19-511,-20-19 256,20 19-384,0 0-192,0-19-32,-19 0-160,19 19 64,19-19 32,1 0 0,-1-20 128,19 1-64,20 0 544,-19-1-352,18 1 672,-18 0-512,-1-20 576,1-19-576,-1 0 64,1-19-288,-1-38-160,-18-1-64,-1-38-1376,19-19 768,-38-20-10815</inkml:trace>
  <inkml:trace contextRef="#ctx0" brushRef="#br0" timeOffset="94381.6342">5138 693 4480,'0'58'1664,"0"-58"-1312,20 58-64,-1-39-96,0 19-160,0 20-160,1-19 64,-1 38 32,-19-20 32,19 1 1600,0 0-864,-19 19 352,20 0-672,-20 0-224,0 0-128,0 19-160,0-19 64,0 0 96,19 19-32,-19 0 1536,0-19-864,19 19 768,-19-19-832,19 20-224,1-1-256,-20 0-128,19 0 0,0 0 160,0-19-96,-19 20 447,0-1-287,20 0 384,-20 0-384,0 1 160,19 18-256,-19-19 352,0 0-288,0 20 224,0-1-224,0 1 128,19-1-192,-19 1 0,19-20-96,-19 19-64,20-18 32,-20 37 32,19-18-32,-19 18 256,0 1-160,0 0 160,0-20-160,0 39 224,0 0-224,0 0-32,0-19-64,19 19-32,-19-19 0,0-1 0,19 20 0,-19 0-160,0 0 96,0-19 256,20-1-128,-1 20-64,-19-19-32,19 19 32,0-19 0,-19 19 128,0-20-64,20 20-160,-20 0 32,19 0 32,-19-19 32,19 0 0,0-1 0,-19 20 0,20-19 0,-20 0 0,19-1 0,-19 20 0,19-19 0,-19 19 0,19-19 0,-19-1 64,20 1-32,-20 0-32,0 0 32,19-1-128,-19 1 64,0 0 160,0-1-64,19-18-96,-19-1 0,19 1 96,1-1-32,-1 1 128,0-20-96,0 19 192,1-38-160,-1 19 256,-19 1-224,19-20-96,0 0-64,1 0 224,-1 0-96,0-20 192,0-18-192,1 19 96,-1-20-96,0 1-128,0-1 0,-19-19 32,20 20 0</inkml:trace>
  <inkml:trace contextRef="#ctx0" brushRef="#br0" timeOffset="141653.6407">11238 2791 7552,'-19'0'2816,"19"0"-2208,-20 0-160,20 0 1440,0 0-1120,0 0 1408,0 0-1281,-19 0 993,19 0-1088,0 0 416,0 0-704,19 0-64,-19 0-288,0 0-160,20 0-32,-1 0 160,0 0-64,19-19-32,1 19 0,-1 0 32,20-19-32,-19 19-96,-1-20 32,1 20 96,-20 0-32,0 0-160,20 0 64,-39 20 96,0-1 0,0 0 256,0 20-160,-20-20 320,1 19-256,0 1-256,0-1 32,-1-18-128,1 18 64,0 0-2464,19 1 1376,-19-20-5823,-1 20 3903</inkml:trace>
  <inkml:trace contextRef="#ctx0" brushRef="#br0" timeOffset="141822.6132">11392 3503 12224,'-20'0'4511,"20"0"-3487,0 19-320,0 1 1536,0-20-1376,0 0-128,0 0-480,0 0-128,20 0-64</inkml:trace>
  <inkml:trace contextRef="#ctx0" brushRef="#br0" timeOffset="142284.9427">11873 2887 8544,'-19'0'3168,"19"0"-2464,0 0-192,0 0 2272,0 0-1633,0 0 1025,0 0-1280,-20 0 0,40 0-544,-20 0 192,19 0-288,0 0-224,0-19-32,20 19 128,-1-20-64,-19 20-32,20 0 0,-1-19-32,-18 19 0,18 0 0,1 0 0,-20 19 0,0-19 0,0 20 0,1-20 0,-20 19 544,0 19-288,-20-18 320,1-1-320,-19 19-160,18 1-32,1-1-1568,-19 1 832,18-1-5855,1-19 3615</inkml:trace>
  <inkml:trace contextRef="#ctx0" brushRef="#br0" timeOffset="142422.4452">12066 3503 14368,'0'19'5343,"0"-19"-4159,-20 20-352,20-1 2112,0-19-1792,0 20-128,0-20-608,0 0-768,20 0 192</inkml:trace>
  <inkml:trace contextRef="#ctx0" brushRef="#br0" timeOffset="152620.6923">3291 4042 6560,'-19'0'2432,"19"0"-1888,0 0-160,-19 0 1280,38 0-992,-38 0 1216,19 0-1088,0 0 927,0 0-991,-20 0 480,40 0-704,-20 0 224,0 19-448,0-19 256,19 0-288,-19 20 128,19-20-224,0 19 128,20-19-160,-20 0 64,20 0-96,-20 0 160,19 0-160,1-19 320,-1 19-224,1-20-32,-1 20-96,1 0 32,19 0-64,-20 0-32,1 0 32,18 0 96,1-19-64,-19 19-96,18 0 0,-18 0 224,-1 0-96,1-19 256,-1 38-224,-18-19 96,18 0-128,20-19 0,-20 19-32,1 0 32,-1 0-64,20-19-96,-20 19 32,20 0 96,-19 0-32,-1 0 128,1 0-96,-1-20 32,1 40-32,-1-20 160,1 0-128,-1 0-96,-19 0-32,20 0 160,-20 0-64,0 0 32,20 0-32,-20-20 32,0 20-64,1 0 64,-1 0-64,0-19 64,0 38-64,1-19-96,-20 0 32,19-19-32,0 19 0,0 0 192,1 0-64,-1 0 192,-19 0-160,19-19-160,0 19 0,-19 0-32,0 0 32,0 0 352,20 0-192,-40-20 288,20 20-256,0 0 32,-19-19-96,0 19 224,0-19-160,-20 19 160,20-19-160,-20 19 160,20-20-192,-19 20-32,18 0-32,-18 0-128,19 0 64,19 0 96,-20 0-32,20 0-32,0 0 32,20 0-192,-20 20 96,19-20 32,0 0 32,20 0 64,-1 19-32,-19 0-160,20 0 64,-1 1 160,1 18-32,-1 1-96,-18-1 0,-1 1 96,-19-1-32,-19 1-160,19 19 64,-39-20-896,1 1 544,-1-1-5600,1 1 3296</inkml:trace>
  <inkml:trace contextRef="#ctx0" brushRef="#br0" timeOffset="153121.1637">6254 3753 8064,'0'-20'2976,"0"1"-2304,0 19-192,0 0 1920,0 0-1408,20 0 1087,-1 0-1215,0 0 576,1 19-800,-20 20 480,19-1-640,-19 1 96,0 19-320,19 19-96,-19-20-96,20-18-3008,-1 19 1600</inkml:trace>
  <inkml:trace contextRef="#ctx0" brushRef="#br0" timeOffset="153336.7358">6697 3753 11968,'-20'19'4416,"20"-19"-3425,0 20-287,0-1 1760,0 0-1504,0 0 512,0 1-864,0-1 64,0 19-384,0 1-256,0-1-32,0 1-2112,0 19 1152</inkml:trace>
  <inkml:trace contextRef="#ctx0" brushRef="#br0" timeOffset="153521.0428">6889 4138 14048,'-19'0'5183,"19"0"-3999,0 39-352,-20-39 1376,40 0-1376,-20 0-192,0 0-416,0 0-1248,0 19 576,19-19-5920,0 0 3521</inkml:trace>
  <inkml:trace contextRef="#ctx0" brushRef="#br0" timeOffset="153837.3842">7120 3811 8128,'0'0'3008,"0"0"-2336,0 0-160,0 0 1824,0 0-1376,0 0 927,0 0-1087,0 0 224,0 0-640,0 0 352,0 0-416,20 0 64,-20 0-256,0-20 352,0 20-256,0 0-896,19 0 352</inkml:trace>
  <inkml:trace contextRef="#ctx0" brushRef="#br0" timeOffset="154421.8975">7158 3810 10048,'0'0'3712,"0"0"-2880,0-19-224,20 19 927,-20 0-959,0 0 608,19 0-672,-19 0 352,19 0-512,-19 0 192,19 19-320,-19-19 64,20 0-160,-1 0-128,0 0-32,0 0-32,1 0 0,-1 0 0,0 20 0,0-20 64,1 19 0,-20 0 0,19 0 0,-19 1 64,19 18-32,-19-19-32,0 20 32,-19-1-32,19 20 0,-39-19 128,20-1-64,0 1 192,-20-1-160,20-19 32,0 1-64,19-20 96,0 19-96,0-38 256,0-1-192,19-18 256,0-1-256,1 20 96,18 0-128,-19 0 288,1 38-192,-1 0 32,0 0-128,0 1-352,0 18 160,1-38-4768,-20 19 2656</inkml:trace>
  <inkml:trace contextRef="#ctx0" brushRef="#br0" timeOffset="154922.1716">7716 3753 12480,'0'0'4607,"0"0"-3583,-19 19-288,19 1 736,0-20-960,0 19-128,0-19-256,0 0-32,0 19-64,0-19 64,0 0-64,0 0-96,19 0 32,-19-19-192,0 19 128,20-19 32,-20 19 64,19-39 0,0 39 0,0-38 64,-19 18-32,39 1-96,-39 0 32,19 19 96,1 0-32,-20 0-96,19 19 32,-19-19-32,19 19 0,-19 1 64,0-1 0,19 0 64,-19-19-32,0 19-32,0-19 32,0 0 32,20 0-32,-20 0-32,0 0 32,19-19 96,0 0-64,20 0 384,-20 19-224,0-20 384,20 1-352,-39 38 288,38-19-288,-38 20 64,0 18-192,0-19-896,19 20 384,-19-20-4288,0 20 2593</inkml:trace>
  <inkml:trace contextRef="#ctx0" brushRef="#br0" timeOffset="155187.6074">8545 3426 12128,'-19'0'4479,"19"0"-3455,0 39-320,0-20 1760,0 0-1504,-20 39 384,20-20-800,-19 20 160,0 0-416,-1 0-160,1 19-64,0-20-704,-1 21 352,20-21-3200,0 1 1920,0-19-7487,20-20 5023</inkml:trace>
  <inkml:trace contextRef="#ctx0" brushRef="#br0" timeOffset="155506.562">8852 3792 12288,'0'-20'4575,"0"20"-3583,-39 0-256,20 0 1856,0 20-1568,-20-20 288,1 19-768,-1-19-160,20 19-224,-19 0-96,18 1-32,20-1-32,-19-19 0,19 19-160,19-19 96,1 0 96,-1 0 0,19 0-384,1 0 224,18 0-608,1 19 416,-19-19-416,18 20 416,1-1-480,-19 0 480,-1 0 352,1 20 0,-39-1 1728,0 1-992,-20-1 352,1 1-704,-19-20-288,-1 20-128,-19-20-4384,1 0 2400</inkml:trace>
  <inkml:trace contextRef="#ctx0" brushRef="#br0" timeOffset="157639.4683">3407 5158 7552,'-20'-20'2816,"20"20"-2208,0 0-160,0 0 1088,0 0-928,0 0 1024,0 0-928,0 0 287,20 20-607,-20-20 512,19 0-512,0 0 0,20 0-224,-1 0 192,1 0-224,-1 0 32,20 0-96,0-20 224,-20 20-160,20 0-32,0 20-64,-20-20-32,20 0 0,-20 0 64,20 19-32,0-38 64,-20 19-64,20 0-96,0 0 32,-20-20 32,20 20 0,-20-19 0,20 19 0,-19-19 128,-1 19-64,1 0-32,-1 0 0,1-19-32,-1 19 0,1 0 64,-1 0-32,-19 0-32,20 0 32,-20 0-32,0 0 0,1 0 128,18 0-64,-38 0 128,19 0-128,1 0 128,-20-20-128,19 20 256,-19 0-192,0-19 256,0 0-256,0 0 320,0 19-256,-19-20-32,-1 1-96,1 0 96,0 19-96,-20-19-32,20-1 0,-19 20-32,18 0 0,1 0 0,0 20 0,0-20-224,19 19 128,0 0-32,0-19 64,0 19 192,38 1-64,-19-1-160,20 0 32,-1-19 32,20 19 32,-19 20 0,18-20 0,-18 20 0,19-1 0,-20 1 64,-19-20-32,1 19-96,-20 1 32,0-1 96,-20 1-32,1-1-32,-19 1 32,18-20-1248,1 20 672</inkml:trace>
  <inkml:trace contextRef="#ctx0" brushRef="#br0" timeOffset="158223.9693">7505 4792 7232,'0'-19'2656,"0"19"-2048,-39 0-192,39 0 2880,-19 19-1888,0-19 1151,0 20-1535,-20 18 160,20 1-704,0 18 128,-1-18-352,1 38 128,19-20-224,19 1 0,1-19-96,-1 18 160,19-18-128,20-20 32,0 0-64,-1-19 160,1-19-128,0-19 96,0 18-96,-20-37 96,1 18-128,-39-38 896,-20 19-544,-18 1 672,19-1-608,-39 0-256,0 39-128,0 0-256,20 38 96,-20 0-2208,20 20 1216</inkml:trace>
  <inkml:trace contextRef="#ctx0" brushRef="#br0" timeOffset="171473.2308">10660 5350 9056,'0'0'3360,"0"0"-2624,0 0-192,0 0 1536,0 0-1249,0 20 449,0-20-768,0 0 128,0 0-384,20 0 64,-1 19-192,0-19-64,20 0-32,-20 0 32,19 0-32,1-19 64,-1 19-64,1 0-96,-1 0 32,-18 0 96,-1 0-32,-19 19 128,0 0-96,0-19 480,0 19-320,-19 1 480,-1-1-416,1 20 0,0-20-160,-20 19-96,39-18 0,-38 18-1184,38 1 640</inkml:trace>
  <inkml:trace contextRef="#ctx0" brushRef="#br0" timeOffset="171657.7339">10796 6004 12960,'-20'0'4799,"20"0"-3711,0 0-320,0 0 896,0 20-1056,0-20-224,0 0-256,0 0-1408,0 0 704,20-20-6943,-1 20 4127</inkml:trace>
  <inkml:trace contextRef="#ctx0" brushRef="#br0" timeOffset="172143.1669">11258 5485 7712,'0'-19'2880,"0"19"-2240,-20 0-192,20 0 1600,0 0-1216,0 0 1055,0 0-1055,0 0 608,0 0-832,0 0 448,0 0-608,0-19 256,0 38-416,20-38 0,-20 19-192,19 0 0,0 0-32,19 0-64,-18 0 32,18 0-128,1 0 64,-1-20 96,1 20-32,-20 0-96,19 0 32,-18 20-32,-20-20 0,19 19 0,-19 0 0,0 0 128,-19 20-32,19-20-32,-20 20 32,1-1-608,0-18 320,-20 18-4320,20 1 2497</inkml:trace>
  <inkml:trace contextRef="#ctx0" brushRef="#br0" timeOffset="172290.6719">11450 6043 13632,'-20'19'5055,"20"-19"-3935,0 0-320,0 0 1696,0 0-1536,0 0-128,20 0-512,-20 0-2272,0 20 1056</inkml:trace>
  <inkml:trace contextRef="#ctx0" brushRef="#br0" timeOffset="173744.9575">3021 6197 6240,'0'0'2304,"0"19"-1792,0-19-160,0 0 896,0 0-768,19 0 704,1 0-672,-1 0 736,19 0-736,1 0 896,-1 0-801,20 0-95,-19 0-320,18 0-64,-18 0-64,38-19 224,-19 19-160,19 0-96,-1 0-64,1 0-32,0 0 0,0 0 352,-19 0-192,19 0 192,-38 0-160,38 0 160,-39 0-192,39 0 32,-19 0-64,-1 0 160,-18 0-128,19 0 96,-1 0-96,-18 0 96,-1 0-128,1 0 32,-1-20-32,1 20-64,-1 0 32,1 0-128,-20 0 64,0-19 160,20 19-64,-20 0 128,0 0-128,0 0-96,1 0 0,-20-19 320,19 19-192,0-19 288,-19 19-256,0-20 160,0 1-160,0 19 352,0-19-256,-19 0 224,0 19-224,-1-20-128,1 1-64,-19 19 32,38 0-32,-39 0-160,39 0 64,-38 0 96,38 0 0,-19 19 64,19-19-64,0 0-160,19 0 64,-19 0-32,38 20 32,-18-20 64,18 19 0,-19 0-96,20 0 64,-1 20 96,1-20-32,-1 0-96,-19 20 32,-19-20 224,20 19-96,-40 1-96,1-1-32,-19 20 96,18-19-32,-18-1-4448,19 1 2400</inkml:trace>
  <inkml:trace contextRef="#ctx0" brushRef="#br0" timeOffset="174977.6796">3368 3176 3968,'-20'0'1472,"20"0"-1120,0-19-128,0 19 1312,0 0-896,0 0 1216,0 0-1056,-19 0 800,19 0-928,0 0 768,19 19-800,-19-19 576,20 19-705,-1-19 225,19 0-416,-18 0 224,18 0-288,20 0 64,0 0-192,19-19 0,-20 19-64,20 0 96,-19 0-96,19 0-96,-38 0 0,18-19 96,1 19-32,0 0-32,-20 0 32,20 0 320,0-19-192,-1 19 64,1 0-128,0 0 0,0 0-32,-1 0-64,1 0 32,-19 19-32,18-19 0,-18 0 192,-1 0-96,1 0 32,-1 19-64,1-19 32,-20 0-64,0-19 128,20 19-96,-20 0 256,20 0-192,-20-19-32,0 19-64,20-20 96,-20 20-64,-19-19 192,19 19-160,-38 0 256,19 0-224,-19-19 96,19 19-128,-20 0-64,20 0 0,-38 0 32,19 0-32,-1 0 128,-18 0-96,-1 0 128,20 0-128,-19 0-96,18 0 0,1-19-32,19 19 0,0-20 64,0 20 0,0 0 0,0 0 0,19 0-160,1 0 96,-1 0 32,19 0 32,-18 0 64,18 0-32,1 0 64,-1 0-64,1 20 64,-1-1-64,-38 0-32,19 0 32,-19 20 320,0 19-192,-19-20 288,19 20-256,-38 0 96,18-20-160,-18 20-128,19-20-32,-20 1-7424,39 0 4033</inkml:trace>
  <inkml:trace contextRef="#ctx0" brushRef="#br0" timeOffset="177779.405">3387 7025 6976,'0'-20'2592,"-19"40"-2016,19-20-160,-20 0 1536,40 0-1152,-20 0 1152,0 0-1120,0-20 479,0 20-767,0 0 352,19 0-544,0 0 128,-19 0-320,39 0 224,-20-19-256,19 19 320,20 0-256,-19 0 96,-1 0-160,20 19 64,0-19-96,-1 0 160,1 0-160,0 0 32,0 0-64,-1 0-256,1 20 96,0-20 192,0 0-64,-1 0 224,1 0-160,0 0 32,0 0-64,-1 0 96,1 0-96,-19 0-96,18 0 0,-18-20 160,-1 20-64,1-19-96,-1 19 0,1-19 96,-20 19-32,0-19 128,0 19-96,-19 0 256,20 0-192,-20-20 160,0 20-160,0 0-128,0 0-32,-20-19 448,1 19-224,0 0 352,0 0-320,-20-19 96,20 19-192,-20-19 0,20 19-64,-19-20-192,18 20 64,1-19 32,0 19 32,19 0-160,0 0 96,0 0 96,0 19 0,19-19 64,0 0-64,20 0-160,-1 20 64,1-1 96,-1 0 0,1 0-32,-1 20 32,1-20-32,-1 20 0,-18-20 64,-1 19-32,-19 1-32,0-1 32,0-18 96,-19 18-64,-1 1 32,1-20-32,-19 0-3584,18 1 1952</inkml:trace>
  <inkml:trace contextRef="#ctx0" brushRef="#br0" timeOffset="179095.5366">6428 6640 7552,'-20'-19'2816,"20"19"-2208,0-20-160,0 20 1376,0 0-1088,0-19 1248,0 19-1121,0-19 481,20 19-800,-20-20 192,19 20-416,0-38 32,0 19-224,1-1 0,18 1-64,-19 0 224,1 0-160,18-1 96,1 20-128,-20 0-192,0 0 32,0 39 32,1-20 32,-20 39 64,19 0-32,0-20 64,-19 20-64,-19 0-32,19 0 32,-19-20-32,-1 20 0,-18-20 544,19 1-288,-20-20 32,1 0-160,18 1 64,1-20-128,0 0 128,19 0-128,0-20 320,0 20-192,19-19 320,0 0-288,1 19-32,-1 0-128,0 0-64,0 19 32,1 0-1024,18 1 544,1-1-6879,-1 0 4063</inkml:trace>
  <inkml:trace contextRef="#ctx0" brushRef="#br0" timeOffset="179248.4273">7101 6793 14368,'0'0'5343,"0"0"-4159,0 19-352,0-19 0,0 20-640,19-20-160,-19 19-32,20 0-4096,-1 1 2240</inkml:trace>
  <inkml:trace contextRef="#ctx0" brushRef="#br0" timeOffset="179611.5989">7543 6293 12384,'0'0'4575,"0"0"-3551,0 0-288,0 0 1280,0 19-1248,0 1 608,0 18-800,0 20 512,0 0-608,0 19-96,0-20-256,0 20-448,0-38 192</inkml:trace>
  <inkml:trace contextRef="#ctx0" brushRef="#br0" timeOffset="179964.4212">7967 6331 11552,'0'0'4288,"0"0"-3361,0 19-223,0-19 1440,0 20-1312,0-1 448,0-19-768,-19 19 608,19 0-640,-19 20 352,19-20-512,-20 20 64,20-1-256,0-19 352,0 20-256,0-1-128,0-18-32,20-1 0,18-19-32,-19 0-32,20 0 32,-20-19-608,20-1 320,-20 1-2016,20-19 1280</inkml:trace>
  <inkml:trace contextRef="#ctx0" brushRef="#br0" timeOffset="180165.3978">8352 6235 10816,'-39'20'4000,"39"-20"-3136,0 38-224,-19-19 2399,19 20-1791,-19 19 768,-1-20-1184,1 39-192,0 0-416,0-19 64,-1 19-160,20-19-1824,0-1 928,20-18-4512,-20-1 2945</inkml:trace>
  <inkml:trace contextRef="#ctx0" brushRef="#br0" timeOffset="180534.3143">8698 6466 14720,'-38'0'5439,"38"0"-4223,-39 39-352,1-20 960,19 0-1184,-1 1-64,1 18-352,0-19 128,0 1-224,-1-1-32,20 0-64,0-19-128,0 19 64,20-19-256,-1 20 160,19-20-512,-18 19 352,37-19-864,-18 0 672,38 19-704,-20 1 672,-18-1-32,19 0 352,-20 0 672,1 20-256,-39-20 1568,0 20-1024,0-20 448,-20 0-704,-37 20-96,18-20-256,-19 0-3616,1 20 1888</inkml:trace>
  <inkml:trace contextRef="#ctx0" brushRef="#br0" timeOffset="184239.2529">3445 8294 7296,'-20'19'2720,"1"-19"-2112,19 19-192,0-19 1472,0 0-1120,0 0 960,0 0-992,0 20 383,0-20-639,0 0 160,19 0-384,1 19 288,-1-19-320,0 0 96,20 0-192,18 0 288,1 0-224,19 0-96,0 0-64,-19-19 96,19 19-64,-19 0 128,-1 0-128,1 0 32,0-20-32,-1 20 32,1 0-64,19-19 64,0 19-64,0-19-96,-19 19 32,0 0 32,-1 0 0,-18 0 0,-1 0 0,1 0 64,-1 0-32,1 0 64,-1 0-64,1 0 64,-20-19-64,0 19 192,1 0-128,-1-20-320,0 20 128,0 0 0,1-19 96,-1 19 0,0-19 0,-19 19 256,0-19-128,0 19-32,0 0-64,0-20 96,0 20-64,-19 0 320,19 0-192,-19-19 320,-1 19-288,1-19 96,0 19-192,-20-19 160,20 0-192,0 19-160,19 0 0,-19 0 32,19 0 32,0-20-96,0 40 64,0-20-128,19 0 96,0 19 32,20 0 32,-1 0 0,1 0 0,18 20 64,1-20-32,-19 20-32,-1-1 32,-19 1-32,20-1 0,-39 1 128,0-1-64,0 1 32,-19-20-32,-20 19-2240,20 1 1184</inkml:trace>
  <inkml:trace contextRef="#ctx0" brushRef="#br0" timeOffset="185355.2638">10930 7601 8640,'-19'19'3200,"19"-19"-2496,-20 0-192,20 0 1984,0 0-1473,0 0 1057,-19 0-1184,19 0 416,0 0-768,0 0 128,19 20-384,-19-1 32,0 0-192,20-19 0,-1 19-64,19-19-64,1 0 32,19 0-320,-1 0 160,-18 0 32,19 0 96,-39 0-96,19 20 64,-19-20 224,-19 19-96,-19 0 320,19 0-224,-38 1 384,19 18-320,-20 1-128,20-20-64,-20 19-1760,1 1 928</inkml:trace>
  <inkml:trace contextRef="#ctx0" brushRef="#br0" timeOffset="185521.7476">11065 8352 13216,'-39'0'4895,"39"0"-3807,0 0-320,0 39 1632,0-39-1472,0 0-288,0 0-416,39 0-1536,-39 0 704</inkml:trace>
  <inkml:trace contextRef="#ctx0" brushRef="#br0" timeOffset="185920.3722">11739 7775 11648,'-39'19'4288,"39"-19"-3329,0 0-255,0 0 1504,0 0-1344,0 0 224,0 0-672,19 0-128,1 0-160,-1 0-32,0-19-32,20 19-128,-1-19 32,-19 19 96,39-20-32,-19 1-32,-1 19 32,-18 0-32,18 0 0,-19 0-96,1 19 64,-20 1 160,0-1-64,-20 19 672,1-18-384,-19 18 32,-1 1-224,20 18-1216,0-18 544,-20-1-6975,39 1 4127</inkml:trace>
  <inkml:trace contextRef="#ctx0" brushRef="#br0" timeOffset="186086.7908">11815 8563 17375,'0'20'6432,"0"-20"-4992,19 0-416,-19 19-192,0-19-672,20 0-640,-1 0 256,0 0-9376,1 0 5281</inkml:trace>
  <inkml:trace contextRef="#ctx0" brushRef="#br0" timeOffset="191826.8191">3984 9218 6560,'-19'0'2432,"19"0"-1888,0 19-160,0-19 1568,0 0-1152,0 0 1280,0 0-1184,-20 0 959,20 20-1055,0-20 544,0 0-768,20 0 256,-20 0-480,0 19 288,19-19-352,0 0 64,0 0-224,1 0 224,18 0-224,-19 0 32,20 0-96,-20 0 160,20 0-128,-1 0 96,20 0-96,-20-19 224,1 19-192,18 0-192,-18 0 32,19 0 224,-1 0-128,-18-20-64,19 20-32,-1 0 32,-18 0 0,-1 0 64,1 0-32,-20 0-96,20 0 32,-20 0 160,19 0-64,-19 0-96,1 0 0,-1 0 224,0-19-96,0 19-96,1 0-32,-20-19 160,19 19-64,-19-19 128,0 19-128,0 0 320,0-20-192,-19 20 160,19-19-192,-20 0 288,1 19-256,0-19 32,0 19-128,-1 0 224,1-20-192,0 20-32,0 0-64,0-19 32,-1 19-32,1 0-160,19 0 64,0 0-32,0 0 32,0 0 0,0 19 0,19-19 128,1 20-32,-1-1 64,0-19-64,19 19 64,-18 0-64,18 1-96,1 18 32,-1-19 32,-19 1 0,1 18 0,-20-19 0,0 20 64,-20-1-32,1-19-288,0 20 128,-20-20-6016,1 20 3360</inkml:trace>
  <inkml:trace contextRef="#ctx0" brushRef="#br0" timeOffset="203775.3223">6697 8756 11808,'0'-39'4352,"0"39"-3361,0 0-287,0-19 1152,0 38-1152,0-19 128,0 20-480,0-1 192,0 19-320,0 20 96,0 0-192,0 0 0,19-1-64,-19 1-1824,0-19 992,20-1-6143,-1-18 3839</inkml:trace>
  <inkml:trace contextRef="#ctx0" brushRef="#br0" timeOffset="203959.6899">6985 8698 13696,'0'0'5087,"0"0"-3967,0 19-288,0 1 512,20-20-896,-20 38 320,0 0-448,0 20 96,0-19-256,-20 38-416,20-39 128,0 20-5472,20-20 3073</inkml:trace>
  <inkml:trace contextRef="#ctx0" brushRef="#br0" timeOffset="204106.6755">7275 9141 14944,'0'39'5535,"0"-39"-4287,0 0-352,0 0-576,0 0-352</inkml:trace>
  <inkml:trace contextRef="#ctx0" brushRef="#br0" timeOffset="204606.9813">7582 8814 12224,'-20'0'4511,"20"0"-3487,-19-19-320,19 19 1600,0 0-1408,0 0 64,19-19-576,1 19-192,-20 0-128,19-20-64,0 20 32,1-19 32,-1 19-32,19 0-160,-18 0 64,18 0 32,1 0 32,-20 19-160,19 1 96,-18 18-96,-1 1 64,-19 18 64,0-18 32,0 38 0,-19-39 0,-1 20 0,1 0 0,-19-20 64,18 1-32,-18-1 480,19 1-288,-20-39 128,20 19-224,0-38 160,19 19-192,0-39 32,0 1-64,19-1 32,0 20-64,20-19-96,-20 18 32,19 20 32,1 20 0,-1-20-160,1 19 96,0 0-4896,-20 0 2720</inkml:trace>
  <inkml:trace contextRef="#ctx0" brushRef="#br0" timeOffset="205144.9716">8294 8737 14112,'-20'19'5247,"20"-19"-4095,0 19-288,-19 0 288,19 1-800,0-1 0,0-19-224,0 19-96,0 1 0,0-20-384,19 0 192,-19-20-736,0 20 512,20-19-160,-1 19 320,-19-39 32,19 39 128,-19-19 0,19 0 0,-19 0 0,20 19 0,-20 0 64,0 0 0,0 0 128,19 0-64,-19 0-96,0 19 0,0 0 96,0-19-32,0 19 64,0 1-64,0-1 256,0-19-160,0 19 384,0-19-288,0-19-32,19 19-128,0-19 32,1-1-64,-1 1 128,19 0-96,-18 0 608,-1-1-384,0 20 384,0 0-384,1 0-160,-1 0-64,-19 20-64,0 18 0,0-19-3104,0 1 1696</inkml:trace>
  <inkml:trace contextRef="#ctx0" brushRef="#br0" timeOffset="205360.3313">8910 8563 14880,'0'20'5503,"0"-20"-4287,-19 57-320,19-37 576,-20-1-992,1 39 288,0-1-448,-1 20-256,-18 0-64,18 1-1120,20-1 576,0-39-3680,0 1 2304</inkml:trace>
  <inkml:trace contextRef="#ctx0" brushRef="#br0" timeOffset="205706.8013">9179 8852 13472,'-19'0'4991,"19"0"-3903,-39 0-288,1 0 1600,38 20-1472,-39-20 704,20 19-960,-20 0-256,20 0-256,-19 1 32,38-1-128,-20 0-96,20-19 0,0 20-128,20-20 96,-1 19-32,0-19 32,20 0-160,-1 19 128,1-19-736,-1 19 448,1-19-672,-1 20 608,1 18-256,-1-19 384,1 1 960,-39 18-320,0-19 1632,0 20-1056,-39-1 64,20 1-576,-19-20-960,-20 20 320</inkml:trace>
  <inkml:trace contextRef="#ctx0" brushRef="#br0" timeOffset="207508.178">4099 10046 6976,'0'0'2592,"0"0"-2016,0 0-160,0 0 1536,0 0-1152,0 0 1920,0 0-1537,0 19 705,0 0-1120,20-19 224,-20 19-608,0 1 288,19-20-384,0 19 192,0-19-256,1 0 0,18 0-128,20-19 96,-20 19-128,20-20 32,19 20-32,-19-19-128,19 0 32,-19 0 96,-1 19-32,1-20 128,19 1-96,-38 19 32,18 0-32,-18 0 32,-1 0-64,1 0-32,-1 0 32,1 0-32,-1 0 0,-18 0 64,18 0-32,-19 0 256,1 0-160,-1 0 256,-19-19-256,0 19 160,0 0-160,-19-19 288,-1 19-224,1-20-192,0 1 0,0 0 192,-20 0-96,20-1-32,0 20-32,-20 0 32,20 0-32,0 0 192,19 0-128,-20 0-160,20 0 0,0 0-32,0 0 32,0 0 0,20 20 0,-1-20 64,0 19 0,20 19 64,-1-18-32,1 18-160,-1 1 64,1-1 96,-1 1 0,-19-20-32,1 20 32,-40-1 96,20-19-64,-38 20-1216,19-20 608,-20 20-11103,20-20 6367</inkml:trace>
  <inkml:trace contextRef="#ctx0" brushRef="#br0" timeOffset="208324.5159">6716 9718 9376,'0'-39'3488,"0"39"-2720,0 0-192,20 0 1695,-20 0-1343,0 0 1120,0 20-1184,19 18 320,-19 1-704,0 18-192,19 21-192,-19-1-160,0 19 32,0-38-3552,0 19 1920</inkml:trace>
  <inkml:trace contextRef="#ctx0" brushRef="#br0" timeOffset="208493.4539">7140 9718 13120,'0'39'4863,"0"-39"-3775,-20 58-320,20-20 1152,0 1-1216,0 19 64,-19-20-448,19 20-320,0 0 0</inkml:trace>
  <inkml:trace contextRef="#ctx0" brushRef="#br0" timeOffset="208662.6713">7390 10315 15360,'0'0'5695,"0"0"-4415,0 0-352,0 38-384,0-38-480</inkml:trace>
  <inkml:trace contextRef="#ctx0" brushRef="#br0" timeOffset="209143.6933">7659 9833 10560,'-20'-19'3904,"20"19"-3040,0 0-224,0 0 1663,0 0-1375,0 0 352,20 0-768,-1-19 288,-19 19-448,19 0 32,0-19-224,1 19-96,-1-20-32,19 20 96,-18 0-64,-1 0-32,19 20 0,-18-1-32,-1 19 0,-19 1-224,19-1 128,-19 1-96,0-1 96,-19 20 64,19-19 32,-39-1 64,20 1-32,-19-1 128,18 1-96,-18-20-32,-1 20 0,20-39 96,0 19-64,19-38 480,-19 19-320,19-20 416,0 1-384,19 0 96,-19 0-224,38 19 352,-18 0-256,-1 0-192,19 19-32,1 0 0,-1 0 0</inkml:trace>
  <inkml:trace contextRef="#ctx0" brushRef="#br0" timeOffset="209794.203">8351 9834 10624,'0'0'3936,"0"0"-3040,0 19-256,0 0 1407,0 1-1247,0-20 736,0 19-896,0 0 0,0 0-384,0-19-32,0 20-128,0-20 96,0 0-128,0-20-160,0 20 32,0-19-32,0 0 32,0 0 0,0-1 0,0-18 64,20 19 0,-20-1 64,19-18-32,-19 19-96,0-1 32,19 20 32,0 0 0,1 0 64,-1 20-32,-19 18-96,19-19 32,0 20 32,-19-20 0,20 0 64,-20 20-32,19-39-96,-19 19 32,0-19 96,0 19-32,0-38 64,0 19-64,19-19 64,0-20-64,-19 1 128,20 19-96,-1-20 320,19 20-192,-18 0 448,-1 19-352,19 19 224,-19 0-288,-19 20-64,20-1-96,-20 20-1312,0-20 672,19 1-5248,-19-20 3201</inkml:trace>
  <inkml:trace contextRef="#ctx0" brushRef="#br0" timeOffset="210010.0767">9064 9583 14720,'0'19'5439,"0"-19"-4223,0 58-352,0-19 672,-19-1-1024,19 39 288,-20-19-480,-18 38-192,18 0-64,-18-19-1632,18 0 864,20 0-4928,0-19 3137</inkml:trace>
  <inkml:trace contextRef="#ctx0" brushRef="#br0" timeOffset="210363.1764">9353 9968 13376,'-20'0'4959,"20"0"-3871,-19 19-288,0-19 1344,0 20-1344,-1-20 160,1 38-576,0-19 96,0 1-256,19-1-64,-20 0-96,1-19-192,19 19 64,0-19 96,19 20 0,-19-20-96,20 0 32,-1 0 32,0 0 0,20 0-288,-20 0 160,39 0-448,-20 0 320,0 0 192,20 19 64,-19 19-256,-1-18 128,-19 18 544,1 1-224,-40-20 992,20 20-640,-38-1-128,19 1-256</inkml:trace>
  <inkml:trace contextRef="#ctx0" brushRef="#br0" timeOffset="220672.6249">4176 11315 7648,'-19'-19'2816,"19"19"-2176,-19 0-192,0 0 1184,19 0-992,0 0 928,0 0-896,-20 0 511,20 0-703,-19 0 320,19 19-480,0-19 480,19 0-480,1 0 224,-1 19-320,0-19 64,20 0-160,-1-19 64,1 19-96,37-19 96,1 19-128,0-19 32,0-1-32,0 20-256,0-19 96,0 19 256,-19 0-96,0-19 128,-20 19-96,20 0 96,-20 0-128,1-19 128,-1 19-128,-18-20 128,18 20-128,-19 0-96,1 0 0,-20-19 224,0 38-96,0-38 448,0 19-288,-20 0 160,20 0-256,-19 0 288,0 0-256,-20-19 96,20 19-160,-19-19 0,-1 19-64,1 0 32,18-20-64,1 20-160,0 0 64,19 0-96,0 0 64,0 0 64,19 0 32,0 0 0,1 0 0,18 0-96,20 0 64,0 0 32,-20 20 0,20-20 64,0 38-32,-20-19-96,-19 1 32,1 18 160,-20 1-64,-20 18-32,20-18 0,-38-1-320,19 1 160,-1-1-6368,1 1 3553</inkml:trace>
  <inkml:trace contextRef="#ctx0" brushRef="#br0" timeOffset="221204.1313">7679 11026 10624,'-39'20'3936,"39"-20"-3040,-19 19-256,19-19 2175,-19 19-1663,-1 0 512,1 1-992,0 18 160,-1 1-480,1 18 288,19 1-352,0 0-160,19-1-64,1 1-64,18 0 0,39-39 64,-19 0-32,38-19 192,1-38-128,-20-1 96,-20 1-96,1-20 512,-19 0-352,-20 1 1024,-19-1-704,-39 0 576,1 1-672,-20-1-256,-19 39-128,0-1-736,0 1 352,19 19-6016,1 19 3456</inkml:trace>
  <inkml:trace contextRef="#ctx0" brushRef="#br0" timeOffset="225559.7324">4195 12489 6464,'-19'-19'2400,"19"38"-1856,-19-19-160,19 0 1824,0 0-1280,0 0 1408,0 0-1344,-20 0 799,20 19-1023,0-19 320,0 0-640,0 0 160,20 0-352,-20 0 352,19 19-352,19-19 160,1 0-256,-1 0 128,20 0-160,0-19 64,0 19-96,19 0 0,-20-19-32,1 19 96,19 0-96,-19-19 128,0 19-128,19 0-32,-39 0 0,39-20-32,-19 20 0,-1 0 64,1 0-32,0-19 128,0 19-96,-1 0-32,1 0 0,-39 0-128,20 0 64,-20 0 160,20 0-64,-39 0-32,19 0 0,0-19 224,-19 19-128,-19-19 608,19 19-448,-39-20 384,20 1-384,-39 0-352,20 0 0,-20-1 288,20 20-128,-20-19 0,19 19-64,1-19-192,19 19 96,-1-19 96,20 19 0,0 0-224,0 0 96,20-20 32,-1 20 64,19 0-96,1 20 64,19-20-32,-1 19 0,1 19 64,0 1 0,-20-1 0,20 1 0,-39-1 128,1 20-64,-20-19 128,0-1-128,-20 0-736,-18 1 384,-1-1-10559,1 1 5951</inkml:trace>
  <inkml:trace contextRef="#ctx0" brushRef="#br0" timeOffset="226342.8199">11007 11816 7968,'0'0'2944,"0"0"-2272,0 0-192,0 0 1504,0 0-1184,0 0 927,0 0-991,0-19 960,0 38-992,0-38 384,0 19-640,0 0 352,0 0-448,20 0-160,-1-20-128,0 20-64,20-19 0,-1 19 0,1 0 0,-1 0-96,20 0 64,-19 0 96,18 0-32,-37 19-32,-1 1 32,-19 18 32,0-19-32,-39 20 768,1-1-448,-20 1 64,20-1-256,-1 1-96,0-1-32,20 1-1888,0-20 1024,19 19-6335,0-18 3967</inkml:trace>
  <inkml:trace contextRef="#ctx0" brushRef="#br0" timeOffset="226511.4637">11161 12547 15776,'-39'19'5855,"39"-19"-4543,0 19-384,0 1-224,0-20-576,0 0-1504,20 0 704</inkml:trace>
  <inkml:trace contextRef="#ctx0" brushRef="#br0" timeOffset="226927.278">11739 11931 10720,'-39'0'3968,"39"0"-3072,0 0-288,0 0 1887,0 0-1503,0 0 640,0 0-928,0 0 352,0 0-608,0 0 320,19 19-448,1-19-96,18 0-128,1-19 0,-1 19-64,20 0 192,0-19-128,0 19-448,-1-20 160,-18 20 96,-1 20 64,-18-1 288,-20-19-128,-20 38 608,1-19-448,-19 20 192,-1-1-320,1 20 64,-1 19-128,20-19-2240,-1 0 1152</inkml:trace>
  <inkml:trace contextRef="#ctx0" brushRef="#br0" timeOffset="227059.8961">11912 12720 15136,'-19'19'5599,"19"-19"-4351,-20 0-352,20 20 1056,0-20-1248,0 0-128,20 0-384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32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20301 7468 7296,'0'-19'2720,"0"19"-2112,-19 19-192,19-19 1344,0 0-1056,-19 0 768,19 0-832,-19-19 767,19 19-799,-19 0 608,-19 0-704,0 0 320,0 19-512,-18 0-32,18 0-160,-19 0 256,19 0-192,-19 0 96,19 0-160,0 0-128,0 0-32,19 0-32,0 19 0,0-19 0,19 0 0,0 0-96,0 0 96,19 0 160,19 19-32,0-19-160,0 0 32,19 19-96,-19-19 64,38 0-576,-19 18 384,-1-18-384,1 0 384,-19 19-64,19-19 224,-38 0 992,0 19-480,-38-19 1280,0 19-928,-19-19 352,19 19-640,-38-19-256,1 19-128,-1-38-1760,0 19 928,19 0-3648,0 0 2465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21:36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12219 7928 10720,'-19'0'3968,"19"0"-3072,0 19-288,0 1 1119,0-1-1087,0 19 96,0 20-448,0-19-128,19 18-96,-19-18 96,0-1-96,0-18 128,0-1-128,0-19-864,0 0 416,0-19-1536,0-1 1089,-19-37-129,19 18 576,-19-38 128,-1 0 128,1 0 160,0 0 0,0 0 672,-1 39-352,1-20 1087,0 39-799,0-20 640,19 20-768,-20 19-128,20-19-224,0 19-128,20-20 0,-20 20 32,19 0-32,0 0-224,0 20 96,39-20-32,-19 38 64,18-19 128,20 20-32,-19 19-800,19-20 416,-19 20-832,0 0 672,-20-20-128,1 20 417,-39 0 478,0-1-127,-19-18 1504,-1-1-896,-38 1 448,20-1-672,-20-18-320,20 18-96,-1-19-1728,1 1 896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32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38 9632,'0'-38'3584,"0"38"-2784,0 19-256,0-19 2463,0 0-1759,0 19 416,0 0-992,0 19 416,19 0-608,0 38 96,0-19-320,19 38-160,-19-1-64,19 1-608,0 0 320,-19 0-960,0-19 704,0-38-1120,0 19 928,-19-38-3103,18 0 2111</inkml:trace>
  <inkml:trace contextRef="#ctx0" brushRef="#br0" timeOffset="463.1098">95 645 10720,'-57'-57'3968,"57"57"-3072,-38 19-288,38-19 895,0 0-959,0 0-160,19 0-224,19 0-64,0 0-64,19-19-576,-19 0 288,38 19-2495,-19-38 1503,18 19-2496,-18 0 2144,19 0-2688,-19 0 2464,0 19 2496,-19 0-256,-19 38 3904,-19-19-2400,0 19 672,-19 19-1536,0-19-416,19 0-416,-19 19-32,19-19-96,0 0-192,0 0 32,19-19 96,0 0 0,0-19 128,19 0-96,-1-19-384,-18 0 192,19-19 96,-19 19 32,0-19 928,0 0-512,-19 0 1599,0 0-1119,0 0 896,-19 0-1024,19 19 160,-19 19-544,19 0-288,19 19-96,0 0-160,0 19 96,19 0-1728,0-19 992,0 19-3903,0-19 2623</inkml:trace>
  <inkml:trace contextRef="#ctx0" brushRef="#br0" timeOffset="932.1059">1271 550 9312,'-57'0'3424,"57"0"-2656,-19 38-192,0-19 864,19 0-896,-19 0 415,19 19-575,0 0 0,0 0-224,19-20-32,0 20-64,19-19-128,-19 0 32,0 0-192,19-19 128,0-19-320,-19 19 256,0-19-32,-19 0 128,19-19 256,-19 20-96,-19-39 448,19 19-288,-19 0 640,19-19-480,-19 19 0,0 19-256,0 0 192,19 19-224,0 0-32,19 38-64,0-19-128,0 0 64,0 19-320,19 0 192,0 0-1440,0 0 896,0 18-1791,0-18 1407,0 0 576,-20-19 352,-18 19 2784,0 0-1441,-18 0 1857,-20 0-1760,0 0-224,-19-19-640,0 19-448,0-19 0,0-19-1632,19 19 928,0-19-2368,0 0 1729,19 0-3073,19-19 2496</inkml:trace>
  <inkml:trace contextRef="#ctx0" brushRef="#br0" timeOffset="1281.2364">1649 531 7296,'0'19'2720,"0"-19"-2112,38 19-192,-38 0 864,38 0-800,-19-19 288,0 19-448,0-19 160,19 0-256,0-19-64,-19 19-96,0-38 32,0 19-64,0 0 1727,-19 0-927,0-19 1536,-19 38-1344,-19-19 480,19 0-896,-19 19-32,0 0-384,0 38 608,19 0-448,-19 19-160,38 0-128,0 19 128,0-19-96,19 0-32,0 0-32,38-19-2496,-19 0 1344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34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23296 7563 8224,'20'-38'3040,"-20"38"-2368,19 19-160,-19-19 2176,19 0-1568,-19 0 1311,0 0-1407,0 0 416,19 19-832,-19 0 512,0 0-640,0 19 96,0 19-320,-19 19-96,19-19-96,0 18-480,19-18 224,-19 0-2176,0 0 1312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36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23922 7298 7040,'0'0'2624,"0"0"-2048,-19 38-128,19-38 1344,0 0-1056,0 0 832,0 0-896,0 0 319,0 0-543,19 0 512,-19 0-544,0 0 576,0 0-576,19 0-128,-19 0-192,0 0 0,19 0-64,-19-19-32,19 19 32,-19 0-192,19 0 96,-19 0 160,19 19-32,-19-19 192,0 19-160,0-19 896,0 19-576,-19-19 544,19 20-544,-19-40-32,0 20-224,19 0-160,-19-19-32,19 19-960,-19 0 544,19-19-2496,0 19 1632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37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24016 7885 8480,'0'0'3136,"0"0"-2432,-19 19-224,0-19 384,19 0-576,0 20 1152,0-20-800,-19 0 831,19 0-831,0 0-256,0 0-256,0 0-256,19 0 64,-19 0 320,19-20-160,-19 20 480,19 0-320,0-19 384,0 19-384,-19 0 576,19 0-448,-19 0 576,0 19-544,0-19 128,0 20-288,-19-20-96,0 19-96,19-38-1472,-19 19 800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39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76 113 9056,'0'0'3360,"-19"-19"-2624,19 19-192,0 0 1248,0 19-1088,0-19 927,-19 19-959,19 0-128,-19 0-352,19 19 0,0-19-96,-19 38 0,19 0-32,0 0-128,0 18 32,0-37 32,0 19 0,19-38 64,-19 0-32,0-19 544,19 0-320,-19-19 544,0 0-480,0-19 512,0 0-512,0-18 0,-19 18-192,19-38 64,0 38-128,0-19 32,0 19-32,0 0-192,0 0 64,0 19-32,19 19 32,0-19 64,0 19 0,0 0-160,0 19 96,19 0 32,0 0 32,0 0-448,0 19 256,19 0-1824,-19 19 1120,0-19-800,-19 19 960,0-19 640,0 0 64,-19-1 1568,-19 1-832,0 0 1248,-19 0-1120,-19 0 800,19-19-960,0 0-352,-19-19-192,0 0-352,19 0 128,0 0-2368,19 0 1376,0-19-7167,38 38 4575</inkml:trace>
  <inkml:trace contextRef="#ctx0" brushRef="#br0" timeOffset="246.9042">588 0 9568,'0'19'3520,"0"-19"-2720,-19 76-256,19-57 2207,19 0-1631,-19 19 384,0 0-896,19-1-160,0 1-288,19 19-96,0-19-32,19 19-128,0 0 64,19-19-3552,0 0 1921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39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26272 7393 9632,'-19'0'3584,"19"0"-2784,0 19-256,0-19 2047,0 19-1535,-19 0 928,19-19-1184,-38 19-64,19 19-448,0-19-288,0 19 0,0 0-2336,-19 19 1280,19-19-4927,0 19 3327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40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26670 7677 13888,'0'0'5119,"0"0"-3967,-19 38-320,19-19 160,0 19-704,-19 0-160,19 19-128,0-19-1344,0 19 736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44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31068 7260 6880,'0'-19'2560,"0"-19"-1984,0 38-160,0 0 1440,0 0-1088,0 0 1760,0 19-1473,0-19 769,0 19-1056,0 0 224,19 0-608,-19 19-128,19 0-160,0 19-224,0 0 64,-19 19 32,38 0 32,-38-20-2400,38-18 1312,-38 0-4575,19-19 3167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44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30973 7469 11136,'-38'-38'4128,"38"38"-3200,-19 19-289,19-19 1281,0 0-1184,38 0 640,-19 0-832,38 0-224,-19 0-192,38-19-1312,-19 19 640,19-19-4927,0 0 3039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44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31731 6653 10208,'-19'-19'3776,"19"19"-2912,0 0-256,0-19 2207,0 38-1663,0-19 800,0 19-1152,0 19 384,19 19-672,0 0-416,-19 0-96,19 19-32,0-19 32,0 19-2912,0-19 1600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21:36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0 193 8480,'0'19'3136,"0"-19"-2432,0 19-224,19 1 1536,-19-1-1216,0 0 447,0 0-735,0 20 384,0-20-480,0 20 192,0-20-352,0 0 352,0-19-352,0 0 448,0 19-416,-19-38 352,38 19-352,-19-38 128,0 18-256,20-18 0,-1-1-96,0 1 96,1-20-96,-1 20-96,19-1 0,-18 0-1376,18 1 768,1-1-3904,19 20 2529</inkml:trace>
  <inkml:trace contextRef="#ctx0" brushRef="#br0" timeOffset="652.9823">539 19 9312,'-19'39'3424,"19"-39"-2656,-20 58-192,20-39 1632,0 20-1313,-19-20 417,19 19-768,0-18-192,19 18-224,-19-19-96,20 1 0,-20-20 96,19 19-64,0-38 128,1 19-128,-20-39-96,19 20 0,0-20 160,-19 20-64,19-19 320,-19-1-192,0 0 384,0 20-320,-19 19 288,19 0-288,0 19-288,0 1 0,0-20 64,0 19 0,19 0-928,1 1 480,-1-1-1792,0-19 1216,0 0-671,1 19 959,-1-38 480,0 19 160,0 0 160,1 0-64,-20 0 1311,0 0-735,0 19 608,19 0-704,0-19 128,-19 20-352,19-20 32,1 19-192,-1-19-128,0 19-32,0-19 96,1 0-32,-1-19-32,0 19 32,-19 0-32,19 0 0,-19 0 128,0 0-64,0 0 32,0 0-32,0 0-64,20 19 32,-1-19 224,0 0-128,-19-19 608,39 19-448,-39-19 448,38-1-416,-38-18 672,19 19-544,1-20 192,-20 20-352,0-20-192,0 20-32,0 19-1120,-20-19 576,20 19-7423,0 0 4351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44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31655 7261 11296,'-38'-20'4192,"38"20"-3264,-19 39-257,38-39 897,-19 0-992,38 0 352,-19 19-576,0-38-192,19 19-96,0 0-160,0 0 64,19-19-1888,-19 19 1056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45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31750 7658 10976,'-38'0'4064,"38"0"-3168,0 0-257,0 0 929,0 0-992,0 0 192,19-19-448,-19 0 352,19 19-384,19-19 224,-19 0-288,0 0-224,19 19 0,0 0-416,0 0 192,0 19-2688,0 0 1600,-19 0-2783,0 19 2335,0 19-768,-19-19 1504,0 19 1440,-19-19-192,0 0 1824,-19 0-1120,0 0 832,19-19-1024,0 0 1088,-19-19-1024,19-19 799,0 19-927,0-38 640,19 19-768,-19-19 512,19 0-608,19 19 256,-19 0-416,38 19-96,-19 0-96,38 0 0,0 0-64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45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0 11232,'-57'38'4128,"57"-38"-3200,-57 57-257,38-19 1121,19 0-1120,-19 19 160,19-19-512,-19 18-128,19 1-128,19 0-256,-19-19 96,19 0-960,0 0 608,19-19-1152,-19-19 896,19 0-799,0-19 863,-19 0-352,19-19 576,-19-19 128,0 19 192,0-19 864,0 0-416,-38-18 3103,19 18-1919,-19 0 1376,0 19-1696,0 19-288,19 0-576,0 38-192,0 0-96,0 19-320,19 0 128,19 0 128,-19 19 0,19-1-608,0-18 320,-19 19-4832,19-19 2849</inkml:trace>
  <inkml:trace contextRef="#ctx0" brushRef="#br0" timeOffset="315.5416">607 417 11456,'-19'-19'4256,"19"19"-3297,19 19-287,0-19 1056,-19 0-1088,0 19 800,19 0-832,0 0 96,0 19-416,0 0-192,0 0-32,0 0-640,0 0 320,0-19-3072,0 19 1856,0-38-5887,19 0 4127</inkml:trace>
  <inkml:trace contextRef="#ctx0" brushRef="#br0" timeOffset="515.8892">835 360 9152,'-38'19'3360,"38"-19"-2592,-38 57-224,19-19 2655,0 0-1855,-19 0 96,19 19-896,-19-19-864,0 19 160,0-38-4479,38 19 2559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48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25722 8568 8544,'19'-19'3168,"-19"19"-2464,0 0-192,-19 19 992,19-19-928,0 38 128,19 0-416,0 0-128,0 19-96,19 0-128,0 19 32,0 0 96,0-1-32,0 1 64,0 0-64,0-19-32,0 0 32,0-19 31,-19 0-31,0-38 192,19 19-128,-38-38 1856,38 0-1056,-38-19 672,0 0-896,0-19 224,0 0-512,0-38 512,0 20-512,-19-20-64,19 38-192,0-19-96,0 38 0,0 0-960,19 19 512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49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19 8960,'0'0'3328,"0"0"-2592,-19 0-192,19 0 960,0 0-928,0-19 767,0 19-799,-19 0 640,19 0-672,-19 0 576,19 0-608,-38 0 448,38 0-512,-19 0 192,0 19-352,0-19 192,0 19-224,0-19-224,19 19 0,-19-19 0,19 19 0,0 0 416,0 0-224,0 19 0,0 19-128,0-19-64,19 19 32,0-19 32,0 0-32,0-1-1344,0 1 704,0-19-1184,0 0 1056,-19 0-2048,19 0 1569,-19-19-2881,0 19 2304</inkml:trace>
  <inkml:trace contextRef="#ctx0" brushRef="#br0" timeOffset="146.5019">0 400 12384,'0'-20'4575,"0"20"-3551,0 20-288,19-20 576,-19 0-864,19 0 128,19 0-384,0 0 32,-19 0-128,19 0 0,0 0-32,0 0-1824,0 0 992,0-20-4735,0 1 3071</inkml:trace>
  <inkml:trace contextRef="#ctx0" brushRef="#br0" timeOffset="330.8676">455 133 13216,'-38'0'4895,"38"0"-3807,0 19-320,0-19 576,0 19-896,19-19 320,0 38-448,19-19-128,0 0-96,0 19 64,0 0-96,0-19-2496,19 19 1344,-19-38-7551,19 0 4799</inkml:trace>
  <inkml:trace contextRef="#ctx0" brushRef="#br0" timeOffset="515.3507">816 57 11040,'-19'19'4096,"19"-19"-3168,-38 57-289,0-19 993,19 0-1024,-19 38-384,19-19-160,-19 0-1280,19-19 640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50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27656 8852 13120,'0'-19'4863,"0"19"-3775,0 0-320,0 19 1088,19-19-1184,0 19 352,0-19-608,19 0-96,0 19-192,19-19-96,-19 0 0,19-19-2496,-19 19 1344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50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19 13120,'-19'-19'4863,"19"19"-3775,0 0-320,0 0 1024,0 0-1152,0 0 448,0 19-640,0 0 224,19 19-384,-19 19-288,19 0-32,0 0 64,19 19 0,-19-1 64,19-18-64,0 0-160,0 0 64,-19-19 32,19 0 32,-20-19-96,20 0 64,-19-19 160,0-19-64,0 0 896,0-19-544,19 0 480,-19 0-544,0-38 256,0 19-352,-19 1 0,19 18-160,-19-19-704,19 38 352,-19 0-2816,0 19 1696,19-19-6367,-19 38 4319</inkml:trace>
  <inkml:trace contextRef="#ctx0" brushRef="#br0" timeOffset="284.9628">758 493 11296,'0'19'4192,"0"-19"-3264,0 19-257,0 0 2241,0 0-1728,0 0 160,20 0-832,-20 19-256,0-19-160,0 0-1216,19 0 608,-19-19-4288,0 0 2657</inkml:trace>
  <inkml:trace contextRef="#ctx0" brushRef="#br0" timeOffset="415.8467">626 285 14048,'-19'-19'5183,"19"19"-3999,-38 19-352,38-19 256,19 0-768,0 0-352,0 0 0,0 0 32,19 19 32,-19 1-2400,19-20 1280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52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19 7968,'19'0'2944,"-38"-19"-2272,19 19-192,0 0 2400,0 0-1664,0 19 1407,19 0-1503,-19 19 96,19 0-704,-19 19-64,19 19-256,-19-19-96,19-1-64,-19 1-1376,19 0 736,0-19-3136,19 0 2081</inkml:trace>
  <inkml:trace contextRef="#ctx0" brushRef="#br0" timeOffset="148.9065">57 323 10816,'-57'-38'4000,"57"38"-3136,0 0-224,0 0 1215,19-19-1151,19 19 1280,0-19-1152,0 0-256,0 19-384,19-19-160,0 19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53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8736,'-19'19'3232,"19"-19"-2528,-38 38-192,19-19 1408,19 19-1152,-38-19 127,38 19-543,-38 19-160,19-19-128,0 0 32,19 19-64,0-19-32,0 0 32,0 0-192,38-19 96,-19-19-96,19 0 64,-19 0 192,19-19-32,0 0 960,-19 0-576,19-38 544,-38 19-576,19 0-224,0-19-128,-19 0 1056,0 19-608,0-19 1184,-19 19-928,0 0 384,19 19-672,-19 19-288,0 0-96,19 19-192,0 0 64,0 19 32,0 0 0,19 19-352,0-19 192,19 0-2400,-19 0 1408,19 0-6495,0 0 4255</inkml:trace>
  <inkml:trace contextRef="#ctx0" brushRef="#br0" timeOffset="199.5994">531 304 10624,'0'0'3936,"0"0"-3040,0 19-256,19 0 2879,-19-19-2047,19 19-32,-19 19-896,38 0-320,-19-19-128,0 19-864,19 0 416,-19 0-3648,19-1 2208</inkml:trace>
  <inkml:trace contextRef="#ctx0" brushRef="#br0" timeOffset="399.5254">797 304 12640,'-38'38'4671,"38"-38"-3615,-38 57-320,0-19 1152,38-19-1184,-38 38-352,0-19-256,0 19-1920,19-19 960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56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25912 10141 9792,'0'0'3648,"0"0"-2848,0 19-224,19 0 1247,-19 0-1119,0 19 352,19 0-640,0 38 64,0-19-320,19 18 64,0 1-128,19 19-128,-19-19 0,0 0 96,0 0-32,-1-19-96,1 0 32,0-39 160,-19 1-64,0-19 896,19-19-544,-38 1 672,19-20-608,-19-38 608,19 38-640,-19-57 128,0 38-320,-19-38 736,19 19-544,-19-18-64,19 37-224,-38-19-128,38 38 0,-38 19-1728,38 19 928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21:38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115 443 10816,'0'-19'4000,"0"38"-3136,0-19-224,0 19 991,0 1-1023,20 37 480,-20 1-640,0 0-192,19 0-160,0 19 0,-19-39-64,19 1 64,1-1-64,-20-38 128,0 20-96,-20-40 192,20 1-160,-19-19-96,0-1-32,0-19 32,-1 0 0,1-19-96,0 20 64,0-1 160,-1 0-64,20 0-160,-19 20 32,0-1 96,19 20 0,0-19-96,0 18 32,0 1 32,19 0 0,0-20 128,1 39-64,18-19-160,1 19 32,-1 0 32,1 0 32,18 19 0,1 20 0,-19-20-96,-1 20 64,-19-1 96,1 1-32,-40-1 1024,1 1-544,-19-1 480,18 1-576,-18-20-320,-1 19-64,1-38-2304,19 20 1248,19-40-6207,0 20 4031</inkml:trace>
  <inkml:trace contextRef="#ctx0" brushRef="#br0" timeOffset="631.5899">673 559 11040,'0'38'4096,"0"-38"-3168,20 77-289,-20-58 2209,0 1-1696,0 18 224,0 1-800,0-20-256,19 0-192,-19 1-448,0-20 192,0 0-2080,0 0 1216,0-20-2143,0 1 1791,0-39-1088,0 20 1408,0-20 960,-19 0 96,-1 0 1344,20 1-768,-19-1 672,0 19-768,19 1 1215,0 19-959,0-1 192,19 20-576,0 0 0,1 0-256,-1 0-192,19 20 0,1-20 96,-1 0 0,1 0-736,-1 0 416,1 19-128,-1-19 256,1 0 96,-20 0 64,0 0 64,1 0-32,-1 0 256,0 0-160,-38 0 1216,19 19-736,-19-19 1024,19 19-960,-39 1 256,20-1-576,0 19 448,-1-18-480,1 18 0,19 1-192,-19-1-32,38 1-32,-19-1-64,19 1 32,20-1-896,-1-18 480,1-20-2784,-1 0 1728</inkml:trace>
  <inkml:trace contextRef="#ctx0" brushRef="#br0" timeOffset="1416.5072">1482 0 13696,'-20'39'5087,"20"-39"-3967,0 77-288,-19-39 1024,38-18-1184,-19 37 768,0 1-800,0 0-160,0 19-288,0 0-128,20 0-32,-20-20 32,0 1-32,19 0-1696,-19-20 896,0-18-2240,0-1 1696,0-19-1536,-19 0 1601,-1-19-385,20-1 960,-38-37 448,19-1 160,-1 0 1760,1 20-928,0-20 1535,0 39-1311,-1-1 544,20 20-864,0 0-128,20 0-320,-1 0-64,19 20-96,1-20-128,-1 0 32,1 19-608,-1-19 352,1 19-96,-1-19 224,1 19 96,-20 1 64,0-1 0,20 0 0,-20 0 0,0 20 0,1-39-288,18 0 160,1 0-736,-1 0 480,0-19 32,-18-1 224,18-18 672,-19 19-320,-19-1 992,20 1-672,-20 0-352,0 19-128,0-19-224,19 19 96,-19 0 32,0 0 32,19 19-96,-19 0 64,19 0 32,1 1 0,-1-1-96,0 0 64,0 0-480,1 1 288,-1-1-128,0-19 224,0 19 0,1 0 64,-20 1 192,0-1-64,0 0 608,19-19-384,-19 19 544,0-19-512,0 0 416,0 0-416,0 0 416,19 0-448,-19-19 352,19 19-352,1-38 128,-1 18-256,0-18-224,0 19 32,1-20-2240,18 20 1216,1-20-8415,-20 1 5215</inkml:trace>
  <inkml:trace contextRef="#ctx0" brushRef="#br0" timeOffset="1716.642">2694 463 10720,'-19'0'3968,"19"0"-3072,19 19-288,-19 0 1183,20-19-1119,-1 0 512,19 20-704,1-40-192,-20 20-192,20 0 0,-1-19-64,1 0-32,-1 19 32,1-39-384,-20 39 192,-19-38-96,0 38 160,-19-19 0,19-1 32,-39 20 480,1 20-224,-20 18 1312,19 1-800,-18 18 928,18 1-928,20 19-288,19 0-256,0-19-160,19 0 32,20-1-320,18 1 160,1-39-6208,19 20 3457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56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0 7040,'-19'0'2624,"19"0"-2048,0 19-128,0-19 1984,0 0-1408,-19 0 1695,19 0-1535,-19 0 1216,19 0-1376,-19 0 256,19 0-768,-19 0 192,0 0-416,0 19 0,19 19-192,0-19 96,-19 19-128,19 19-160,0-1 32,19-18-32,-19 19 32,19 0 192,0 0-64,0-19-1088,0 19 576,0-19-1408,0 0 1056,0-19-1856,0-1 1472</inkml:trace>
  <inkml:trace contextRef="#ctx0" brushRef="#br0" timeOffset="146.8621">76 474 12480,'-38'0'4607,"38"0"-3583,-19 0-288,0 0 512,19 20-832,0-20 608,19 0-576,0 0-160,0 0-192,19-20-864,-19 20 416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59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38 11040,'-19'0'4096,"0"-19"-3168,19 19-289,0 0 929,0 0-992,-19 0 256,19 0-480,19 0 192,0 19-288,19 0 64,-19 0-192,38 0 0,-19 19-64,18 19 32,-18-19-64</inkml:trace>
  <inkml:trace contextRef="#ctx0" brushRef="#br0" timeOffset="200.2184">399 0 11136,'-19'38'4128,"19"-38"-3200,-38 57-289,19 0 1569,0-19-1344,-19 19-128,0 0-480,-19 0-1952,19 19 928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59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27106 10046 8640,'-19'-19'3200,"19"19"-2496,-19 19-192,19-19 1280,0 19-1088,-19-19 991,19 0-991,0 0 480,0 0-672,0 0-352,0 0-128,0-19 96,19 19-64,0-19 192,0 19-160,0-19 320,0 0-224,19 19 96,0 0-160,0 0-128,0 0-32,0 0-32,0 19 0,0 0-288,0 19 192,-19 0-384,0 0 320,-19 0 192,0 0 32,-19 0 352,0-19-160,-19 19 608,19-19-448,-19 0 32,19 0-224,-19-19 480,19 0-384,-19 0 192,38 0-288,-19-19-64,19 19-64,19 0-192,0 19 96,19 0-448,0 0 256,38 0-6335,-19 0 3583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00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28092 10520 14368,'19'0'5343,"-19"0"-4159,19 0-352,-19 0 0,19 0-640,0 0-96,19 0-32,0 0-160,-19 20 64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00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28130 10862 14112,'0'0'5247,"0"0"-4095,19 0-288,0 0 224,0 0-768,19-19-288,0-1-32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00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28926 10331 12960,'-38'-19'4799,"38"19"-3711,-19 0-320,19-19 1408,0 19-1344,-19 0 448,19 0-768,19 19-32,-19 0-288,19 19 96,19 0-160,-19 19-192,19 0 0,0 0-736,0-1 416,0 1-800,0-19 672,-19 0-32,19 0 320,-19-19 640,18 0-224,-18-19 864,0 0-608,0-19 576,0-19-576,-19 0 544,19 0-576,-19-19 480,19 19-480,-19-18-384,19-1-32,0 19-512,-19 0 256,19 0-3264,0 19 1952,0 19-7583,0 0 5087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02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30196 9895 13216,'-38'0'4895,"38"0"-3807,-19 38-320,19-38 160,0 19-672,0 0 192,0 0-288,0-19 352,0 0-288,19 0 320,-19 0-320,19 0 32,19 0-160,-19-19-256,0 19 64,19-19-32,0 19 64,0 19-800,-19-19 480,19 19-1472,0 0 1056,-19 0-832,0 0 928,-19 19 672,0-19 32,-19 19 1344,0 0-736,-19 0 864,19 0-832,-19-19 288,19 0-544,-19-19 800,19 0-704,19 0 448,-19 0-576,0-19 32,19 0-224,19 19-320,0 0 96,0 0-288,0 19 224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02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16288,'0'0'6047,"0"0"-4703,0 38-384,0-19 672,0 0-1088,0 19-288,0-19-192,19 38 0,0-19-32,-19 18-32,19-18 32,0 19-1600,0-19 864,0 0-2880,0 0 2016,-19 0-7327,19-19 4959</inkml:trace>
  <inkml:trace contextRef="#ctx0" brushRef="#br0" timeOffset="215.4876">38 304 13632,'-38'-19'5055,"38"19"-3935,19 19-320,-19-38 896,19 19-1088,19 0 128,-19 0-448,19-19-288,19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03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31750 10198 8544,'0'-19'3168,"0"19"-2464,0 0-192,-19 0 1856,38 0-1408,-19 0 575,0 0-895,0 0 416,0 0-608,0-19 32,19 19-288,0-19-96,0 0-64,19 0 224,0 19-128,0 19-96,19 0-64,-19 0 96,19 19-32,-19 19-640,0-19 320,-20 19-160,1-20 256,-19 20 96,0-19 96,-19 0 352,1 0-192,-20 0 64,0 0-128,-19 0-128,19 0 0,0-38 224,0 19-96,0-19 448,19-19-288,-19 0 32,19 0-192,19 0 160,0 19-160,38-19 96,-19 19-96,19 0 0,0 19-32,19 0 96,0 19-96,-19-19-1632,0 0 832,18 19-4415,-18-20 2847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04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32812 10141 11392,'-19'0'4224,"19"0"-3297,-19 19-255,0 19 1312,0-19-1216,0 19 256,0 19-608,-19 0 32,19-1-288,0 1-64,19 0-64,0 0-832,0-19 448,0 0-1248,19-19 896,19-19-608,-19 19 768,19-38 97,0 19 255,0-38 0,-19 19 96,19-19 1119,-19 0-543,-19 0 704,19 0-672,-19-38 1216,0 20-960,-19-1 1248,0 0-1152,0 19 288,19 19-672,-19 19-384,19 19-64,0 0 96,0 38-64,19-19 32,0 0-32,19-1-960,-19-18 480,38 19-2720,0 0 1728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21:42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19 501 6976,'-19'0'2592,"19"0"-2016,0 0-160,0 0 1600,0 0-1184,0 0 928,0 0-1024,0 0 255,0 0-607,0-20 448,19 20-512,1-19 288,-20 0-352,38 0 288,-19-1-320,20-18 96,-20 38-192,20-19 64,-1-1-96,1 20-64,-1 0 0,1 20 96,-1-1-64,0 19-96,1 20 0,-1 0 160,-18 19-64,-20-19-32,19-1 0,-38 1 32,19 0-32,-20 0 64,-18-20-64,-1 20-96,1-20 32,-20 1 160,20-20-64,-20 19-96,39-18 0,-20-20 32,20 19 0,-19-38 0,38 19 0,-20-20-96,20 1 64,20 0 576,-20 0-288,38 19 128,1 0-256,-1 0 352,1 19-256,-1-19 96,20 19-192,-20 20-64,1-20-32,-1 0-672,1 0 352,-1 1-6303,1-1 3615</inkml:trace>
  <inkml:trace contextRef="#ctx0" brushRef="#br0" timeOffset="630.8361">616 0 8896,'-19'0'3296,"19"0"-2560,-20 0-224,20 0 1632,0 0-1281,0 0 577,0 0-864,20 20 256,-20 18-512,19-19 416,0 20-448,1 19 96,18 19-256,1 0 288,-1 19-224,1 0-192,-1 20 0,-18-20 288,-1 0-192,-19 0 64,0 1-96,-19-20-1184,-20 19 608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05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95 228 7040,'0'0'2624,"-19"0"-2048,19-19-128,0 0 2208,0 19-1536,0 0 1791,0-19-1663,0 38 576,-19-19-1088,19 38 224,-19 0-576,0-1-256,19 20-128,-19 0 64,19-19-32,0 0-384,19 0 224,-19-19-320,0 0 256,19-19 160,0 0 32,-19-19 96,19 0-64,-19-19 192,0 19-128,0-38 192,19 0-192,-38 0 384,19 1-256,0-1 576,0 0-416,0 19 224,-19 19-352,19 0-160,0 0-32,0 19-288,0 0 128,0 0 96,19 19 32,0 0-96,19 0 32,0 19-128,-19 0 96,19 0-96,0 19 64,-19-20-864,19 1 544,0-19-480,-19 19 544,0-19 32,0 19 192,0-19 672,-19 19-320,-19-19 1056,0 19-704,-19 0 864,19-19-832,-19 0 32,0 0-352,-19-19-480,19 19 96,0-19-2112,0 0 1248,19-19-4544,0 19 3073</inkml:trace>
  <inkml:trace contextRef="#ctx0" brushRef="#br0" timeOffset="262.8849">550 0 15968,'-19'19'5887,"19"-19"-4543,0 19-416,0-19 704,0 19-1088,19 19 64,0-19-384,0 38 0,19-19-128,0 19-64,0-19 0,0 19-1600,19-19 864,-19-19-3584,19 0 2400</inkml:trace>
  <inkml:trace contextRef="#ctx0" brushRef="#br0" timeOffset="500.3902">683 133 11552,'-19'19'4288,"19"-19"-3361,-38 38-223,19-19 1984,0 0-1600,0 19-704,-19 0-288,0 19-1248,19 0 672,-19 0-6143,19-19 3647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08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20851 12074 10208,'-57'0'3776,"57"0"-2912,-38 19-256,19 0 1695,0-19-1375,-38 19 704,20 0-960,-20 0 32,0 19-416,0 0-96,0-19-128,19 0-64,0 19 32,19-19-32,0 19 0,0-19 0,19 0 0,19 0 0,0 0 0,19 0 0,19 0 0,0 19-96,19 0 64,0-19-32,18 18 0,-18-18-512,0 19 320,-19-19 96,19 0 128,-38 0 224,-19 19-96,0-19 896,-19 19-576,-19 0 256,0 0-384,-38 0-448,19-19 64,-19 19-2592,19-19 1472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08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12128,'0'0'4479,"0"0"-3455,19 38-320,0 0 1184,-19-19-1184,19 38 416,0 0-640,0 38 128,0-19-352,0 18-64,0-18-128,-19-19-192,19 19 64,-19-19-1792,19-19 992,-19 0-3999,0-19 2719</inkml:trace>
  <inkml:trace contextRef="#ctx0" brushRef="#br0" timeOffset="484.3976">57 550 9984,'-57'-38'3680,"57"38"-2848,0 0-256,0 0 1311,19 19-1151,0-19 192,19 0-544,0 0-384,19 0-32,19-19-3039,-19 19 1695,19-38-3680,18 19 2880,-18-19-2080,0 0 2464,-38 38 7264,-19 19-2848,0 0-64,0 19-1600,0 0 672,-19 0-896,0 0 416,0 0-673,0 19-191,19-38-192,-19 19-640,19-19 288,0-19-1727,0 0 1087,18-19-1152,1 0 1184,0-19 32,-19 0 480,19 0 1024,-19 0-352,0-19 3328,0 19-2016,-38 0 2271,19 19-2239,-19-19 608,0 19-1312,-19 0 64,19 19-608,19 19-160,0 0-160,0 19-160,19 0 32,0 19-608,0-19 352,19 0-2784,-19 0 1696,19-19-7007,0 0 4671</inkml:trace>
  <inkml:trace contextRef="#ctx0" brushRef="#br0" timeOffset="969.9274">1309 417 9984,'-38'38'3680,"38"-38"-2848,-38 38-256,38 0 2015,0-19-1535,-19 19 512,19 19-960,0-38 128,19 19-416,-19-19-128,0 19-96,19-38-160,19 0 32,-19-19-832,19 0 480,-19 0-544,19-19 544,-19 0 256,19 0 96,-38-19 544,0 38-288,0-19 960,-19 0-640,0 19 288,0 0-480,0 19 160,0 19-288,0 0-64,19 0-96,0 19-128,19 0 32,-19 19-128,19-19 96,19 0 96,-19 0 0,19-19-640,-19 19 320,19-19-1568,19 0 1024,-19 0-256,0 19 640,-20-20 1408,1 1-512,-38 19 1600,19 0-1120,-56 0 736,18 19-960,-38-19-96,38 0-384,-38 0-1888,19-38 896,0 0-3232,19-19 2240,19 0-6527,19-19 4639</inkml:trace>
  <inkml:trace contextRef="#ctx0" brushRef="#br0" timeOffset="1331.7357">1801 437 12800,'-19'0'4735,"19"0"-3679,-19 38-288,19-38 480,0 19-832,19-19 832,0 0-736,0 0 320,19 0-480,-19 0-128,19-19-128,-19 0-160,19 0 32,-19 0-128,0-19 96,0 19 320,-19 0-160,0 0 192,0 19-160,-19-19 416,0 38-288,-19 0 512,19 0-448,-19 38 0,19-19-192,-19 38 64,38-20-128,0 20-96,0-19 0,38 0-192,-19 0 128,38-19-2272,-19-19 1280,19-19-7231,0 0 4639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10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24320 12378 7040,'0'0'2624,"0"0"-2048,0 19-128,-19-19 2464,19 0-1664,0 0 1759,0 0-1727,0 0 672,0 0-1152,-19 0-224,19 0-352,0 0-96,19 0-64,0-19 224,-19 19-160,19-19 32,0 19-96,0-19 96,19 19-96,-19-19-224,19 19 64,0 0-512,0 0 320,0 0-416,0 19 384,0 0-256,-19 19 320,0 0 576,-19 0-160,0 38 800,-19-38-544,-19 38 512,19-20-512,-19 1 32,0 0-256,0-19 32,0-19-128,0 0 288,19 0-192,0-19 448,-19-19-352,19 0 0,19 0-160,-19 0-288,19 0 64,19 0-32,0 19 64,19 0 64,0 0 0,0 19 64,0 0-32,0 0-800,19-19 416,-38 19-2816,19 0 1760,0-19-5727,-19 0 3999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10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25117 12435 15200,'0'-19'5631,"0"19"-4351,-20 19-384,20-19 704,0 0-1056,-19 19-288,19-19-192,0 20-1056,19-20 544,1 0-6432,-20 0 3777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10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25268 12814 18463,'0'19'6816,"0"-19"-5280,-19 20-448,19-40 32,0 20-832,-20 0-960,20 0 352,0 0-3136,20 0 1888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12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38 7808,'0'-19'2880,"0"19"-2240,0-19-160,-19 19 2560,38 0-1760,-19 19 1247,0-19-1471,-19 38-224,19 0-512,0 19-96,-19 0-128,19-1-64,0 20 0,-19 0-32,19-19 0,0-19 64,0 0-32,-19 0 128,38-19-96,-38-38 256,19 19-192,0-19 256,0 0-256,0-38 384,0 19-288,0-19-32,0 0-128,0-19 96,19 20-96,-19 18 32,19 0-32,0 0 32,0 0-64,-19 19-96,19 0 32,0 19 32,19 0 0,-19 0-96,19 0 64,0 19-128,19 0 96,-19 19 160,0-19-32,-1 38-512,1-19 224,0 18-320,-19-18 288,19 19 0,-38-19 160,19 0 288,-19 0-128,-19 0 1120,0 0-640,-19 0 736,0 0-736,-18-19-192,-1 19-224,0-38-896,0 0 416,19 0-2304,0 0 1472,19-19-5695,19 19 3839</inkml:trace>
  <inkml:trace contextRef="#ctx0" brushRef="#br0" timeOffset="400.1027">702 95 7392,'0'-19'2720,"0"19"-2080,0 19-224,0-19 3040,0 0-1984,0 0 2143,0 0-2079,0 19 704,0 0-1312,19 0 160,0 19-608,0 19-96,19 0-224,19 0 128,19 19-192,0-38-864,-1 19 384,1-38-2784,19 19 1728</inkml:trace>
  <inkml:trace contextRef="#ctx0" brushRef="#br0" timeOffset="615.7515">1328 19 12896,'-38'0'4767,"38"0"-3711,-38 57-288,19-38 1248,0 19-1248,-38 19 192,19 18-576,-19-18 160,19 19-288,-19 0-704,19-19 224,0 0-1984,19 0 1248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13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27599 12757 10464,'-19'19'3872,"19"-19"-3008,-19 38-224,0-38 1887,19 19-1503,0-19 288,0 0-768,0 19-96,0-19-256,0 0 256,0 0-256,0 0 32,19 19-128,0-19-64,0 0 0,0 0-192,19 19 96,-19 0-320,19 0 224,-19 0-576,0 0 416,0 19-480,0 0 448,-19-19 160,-19 19 160,0 0 448,0 0-224,0 0 768,0-19-544,-19 0 32,38-19-288,-38-19 256,38 19-224,-19-19 320,19 19-288,0-19-128,0 19-32,19 0 192,0 0-128,0 0-96,0 0-64,19 19-1952,-19-19 1088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13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28243 12510 14784,'0'0'5471,"0"0"-4223,0 0-384,0 0 960,0 20-1184,19-20 800,-19 19-832,38 0-128,-19 0-288,19-19-416,0 0 128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13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28357 12965 15136,'-19'39'5599,"19"-39"-4351,0 19-352,0-19 704,19 0-1056,0 0-160,0 0-224,19-19-1344,0 19 640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21:43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193 654 12288,'-19'19'4575,"19"-19"-3583,-20 39-256,20-20 736,0 20-960,0-1 480,0 20-544,-19 0-192,38-20-160,-19 20-160,20-1 32,-20-18 96,0-1-32,0-18-448,19-20 224,-38 0-256,19 0 256,0-39 96,0 20 64,-20-39 32,20 1 0,-19-20 0,-19-20 0,18 1-96,1 0 64,0 19-128,0 19 96,-1 0 32,20 20 32,0 19 0,0-20 0,20 20 64,-1 0-32,19 0-96,1-1 32,19 20-128,-20 0 96,20 20 32,-20-1 32,1 19 64,-1 20-32,-19 0 64,20-20-64,-39 20 64,0 0-64,-19-20 768,-1 20-448,-18-20 288,0-18-384,-1-1-160,1 0-32,-1-19-3392,20 0 1824</inkml:trace>
  <inkml:trace contextRef="#ctx0" brushRef="#br0" timeOffset="399.8377">674 251 10976,'0'-20'4064,"0"20"-3168,0 20-257,0-20 1345,20 19-1216,-1 19 416,0 1-704,0 18 64,1 20-320,-1 0 0,0 0-128,-19 0-192,19-19 32,-19 19 160,20-19-32,-20-20 32,19 1-32,-19-1 32,0-19-64,0 1 64,19-20-64,-19-20 64,20 1-64,-1-19-160,0-1 64,0 1 320,1-1-160,-1 20 416,0 0-288,0 19 384,1 0-352,-20 19-64,19 0-96,0 20 64,0-20-96,1 20-2560,-20-20 1344</inkml:trace>
  <inkml:trace contextRef="#ctx0" brushRef="#br0" timeOffset="958.2117">1271 847 9152,'-19'0'3360,"19"0"-2592,0 0-224,-20-19 2175,40 19-1599,-20 0 736,0 0-1088,0-19 320,0 19-608,0 0 0,0 0-288,19 0-32,-19 19-96,19-19 96,0 19-96,1 20-32,-1-20 0,19 0 32,-18 20-32,18-20-96,-18 0 32,18 0 32,1-19 0,-1 19 64,-19-19-32,1 0-32,-1-19 32,-19 0 160,19 0-96,-38 0 384,19-1-256,0-18-32,0-1-128,-19 1 224,19 19-160,0-1 32,0 20-96,0 0 96,0 20-96,0-1-32,0 19 0,19-18 160,0 18-96,20 1-96,-20 18-32,0-18-320,0 18 192,1 1-224,-1-19 224,-38 18 224,19 1-32,-39-19 512,20 18-320,-20-18 128,1-1-224,-20-18-288,20 18 96,-20-38-3104,19 0 1760</inkml:trace>
  <inkml:trace contextRef="#ctx0" brushRef="#br0" timeOffset="1500.2859">2233 693 13216,'-39'19'4895,"39"-19"-3807,-19 0-320,0 0 1216,-1 20-1248,-18-20 416,19 0-672,-20 19-32,20-19-256,-20 0-32,20 19-96,0-19-128,0 0 32,-1 19-128,1-19 96,19 0-96,0 20 64,0-20 64,19 0 32,1 0 0,18 19 0,1 0-448,18 0 256,-18 1-416,19-1 352,-20 0 0,1 20 128,-39-1 384,19-18-160,-38 18 544,19 1-352,-20-20-352,1 19 32,0-38-1568,0 20 864,19-40-5311,0 20 3359</inkml:trace>
  <inkml:trace contextRef="#ctx0" brushRef="#br0" timeOffset="2232.3122">2540 905 12480,'0'19'4607,"0"-19"-3583,20 19-288,-20 1 864,0-1-1024,0-19-160,0 0-256,0 0 128,0 0-160,0 0-1664,0-19 832,0 19-1440,0-20 1248,-20 1-127,20 0 607,-19-20 320,0 20 96,0-19 1216,19-1-673,-20 1-415,20-1-128,0 20 0,20 19 32,-1 0 64,0 0-64,20 0-32,-1 0 32,20 0-192,0 19 96,-1-38-1599,1 19 927,0 0 224,0-19 320,-1 19 256,-18 0-32,-1-20 1888,-18 40-1057,-20-20 1057,0 0-1088,-20 19 608,20 0-832,-38 0 448,19 20-608,-20-1 672,20 1-640,-20-1 416,20 20-544,-19-19-96,38 18-160,0-18-224,0-1 64,19-19-320,0 20 224,20-39-1792,-1 0 1088,20 0-2368,0 0 1824,-1-39-3071,1 20 2527,19-19-1888,-19-1 2240,-20-18 3296,1 18-832,-20 1 2336,-19-1-1824,0 20 1695,0 0-1759,-19 19 416,0 0-1024,-1 19 480,1 0-672,0 20-128,19-20-224,0 19-128,0 1 0,19-20-32,-19 0 0,39 0 0,-20-19 0,0 0 128,20-19-64,-20 0-32,19 0 0,-18-20-128,-1 1 64,0-20 96,0 20-32,1-1 416,-20 1-256,19 18 416,-19 1-352,0 19 512,0 19-448,19 1 0,-19 18-192,19 1-96,-19-1 0,39 1-1600,-20-20 864</inkml:trace>
  <inkml:trace contextRef="#ctx0" brushRef="#br0" timeOffset="2616.4645">4061 1194 11392,'0'0'4224,"0"0"-3297,0-19-255,20 19 1248,-20-20-1184,19 1 288,0 0-640,-19-20 256,19 1-352,1-39 0,-1 19-192,0-19 0,-19-19-32,19-20-128,1 20 32,-20 0-128,19 0 96,-38-1 32,19 40 32,-39-20 0,20 19 0,-20 19 480,1 39-256,-1 0 416,1 20-384,-20 37 576,19 20-448,1 20 768,19-1-640,-1 39 64,20-20-384,39 1-160,-1-1-64,20-19-320,0-19 192</inkml:trace>
  <inkml:trace contextRef="#ctx0" brushRef="#br0" timeOffset="13586.31">251 2406 10304,'0'-19'3808,"-20"19"-2944,20 0-256,-19 0 1279,38 19-1151,-19 0 128,0 1-512,0 37 32,0-18-224,0 19 224,0-1-256,0-18-192,0 19 32,0-20 0,20 1 32,-20-39-1152,0 19 640,0-38 160,-20-1 192,1-37 96,19 18 0,-38-57 128,18 19-32,-18-39 64,19 20-64,-20 0 64,39 19-64,0 0-224,0 19 96,0-19 320,19 38-128,1 1 288,-1-1-256,19 1-32,-18 19-64,18 19 96,1-20-64,18 40-160,1-20 32,-19 19 32,19 19 32,-1-18 128,-18 18-64,-20 1 32,0-1-32,-19 1 96,0-1-96,-19 20-32,-19-20 0,-1 20 32,1-19-32,-20-1 192,19 1-128,1-20-256,18 0 96,-18 20-64,38-20 64,-19 0-96,19 1 96,19 18 864,0 1-416,0-20 256,1 39-352,18-20 32,1 1-192,-1-1 0,1 20-64</inkml:trace>
  <inkml:trace contextRef="#ctx0" brushRef="#br0" timeOffset="13938.1273">770 2560 8896,'19'19'3296,"-19"-19"-2560,20 20-224,-20-20 1568,19 0-1248,19 0-1,-18 0-479,18-20-352,1 20 0,-1-19 128,1 0-64,-20 19-32,20-19 0,-39-1 160,0 20-96,0-19 1152,0 19-672,-39 0 384,20 19-576,-20 1 224,1-1-352,-1 19 0,1 1-160,-1 19-128,20 0 0,0-20-32,19 20 0,19-39-2464,0 20 1344</inkml:trace>
  <inkml:trace contextRef="#ctx0" brushRef="#br0" timeOffset="14369.3975">1560 2675 12288,'-19'39'4575,"19"-39"-3583,-20 77-256,1-58 448,19 19-800,-39 20-96,39 0-160,-19-1-128,0-18 32,19-1-2496,0 1 1344,-19-20-1663,19 0 1599,0-38-32,0 19 736,0-38 1280,-20 18-416,20-57 1728,-19 39-1184,0-58 959,0 19-1055,-1-19-384,20-1-288,0 1 0,0 19-96,0 0 320,20 19-192,-1 1 384,0 18-320,20-18 224,-20 37-256,39 1-288,0 19 32,-20 0-64,20 0 32,-20 39 128,20-1-32,-39 20-288,1-20 128,-1 20 128,-19 0 0,-39-1 800,20 1-448,-19-19 192,-1-1-288,1 1-1024,-1-20 416,1 0-6079,38-19 3551</inkml:trace>
  <inkml:trace contextRef="#ctx0" brushRef="#br0" timeOffset="14653.9074">1886 2483 12224,'0'38'4511,"0"-38"-3487,19 39-320,-19-20 704,0 0-928,0 1 640,20-1-640,-20 0 96,0 1-320,0-1-32,0 0-128,0-19 512,0 0-352,0 0 736,19 0-544,-19-19 64,19 19-320,-19-39-32,20 20-96,-1-20-480,-19 1 224,39-20-2176,-20 19 1312</inkml:trace>
  <inkml:trace contextRef="#ctx0" brushRef="#br0" timeOffset="14989.0289">2445 2252 10976,'0'20'4064,"0"-20"-3168,0 38-257,0-19 449,19 0-736,-19 1 64,19-1-256,0-19-96,1 19-32,-20-38 32,38 19-32,-38 0 128,39-19-96,-39-1-32,0 1 0,0 0 512,0 0-288,-39 19 1312,20 0-864,-39 19 736,20 0-832,-20 20-64,0 18-320,20-18-64,18 19-96,1-20-672,19 1 320,19-1-2208,1 1 1376,37-39-3231,-18 19 2431</inkml:trace>
  <inkml:trace contextRef="#ctx0" brushRef="#br0" timeOffset="15254.0603">2983 2310 10400,'0'-38'3840,"0"38"-2976,-39 0-256,20-20 2047,19 40-1567,-38-20 416,19 0-896,-1 19-160,1 0-288,-19 0 32,38 1-96,-20 18 0,1-19-32,19 1-192,0-1 64,0 0 32,0 0 32,19-19 64,20 20-32,-20-20-800,20 19 416,-1 0-1472,0-19 1024,1 19-192,-20 1 576,0-1 1472,-19 19-576,-38-18 1536,19 18-1152,-20-19 736,20 20-928,-19-20-384,-1 1-160,20-1-2336,0-19 1216</inkml:trace>
  <inkml:trace contextRef="#ctx0" brushRef="#br0" timeOffset="15907.4446">3252 2406 11392,'-19'38'4224,"19"-38"-3297,0 19-255,0 1 352,19-20-704,-19 0-64,39 19-160,-20-38 0,20 19-64,-20 0-448,19-20 224,1-18-1024,-1 19 640,-18-20-127,-1 20 383,-19 0 1407,0-1-575,-19 1 1920,-1 38-1344,-37 1 192,18-1-768,-19 39 288,20-1-448,-20 1-32,39 0-192,-20 0-224,39-1 32,0-18-448,39-20 256,-20 0-1056,39 1 704,-20-40-1248,20 1 1024,0 0-1056,19-20 1057,-20-18-257,1 18 640,-19 20 256,18-20 128,-18 20 1664,-20 19-864,0 0 543,1 19-735,-20 1-32,0-1-320,0 0-96,0 0-64,0 1-1024,0-20 544,0 19-608,0 0 609,0-19 798,0 0-159,0 0 1664,0 0-1056,0-38 1088,0 18-1088,0 1-352,19-19-288,-19 18 64,38-18-128,-18 19-160,18-1 0,1 1 160,-1 0-32,20 0 128,-20-1-128,1 20 480,18 20-320,-37-20 128,18 38-224,-19-19 160,1 20-192,-20-1-512,19 1 192</inkml:trace>
  <inkml:trace contextRef="#ctx0" brushRef="#br0" timeOffset="16223.0962">4677 1713 15040,'-19'39'5567,"19"-39"-4319,-20 38-352,20 1 832,-19 0-1120,0 38 896,19 0-864,-19 19-128,19 0-320,-20 20-192,20-20-32,0-19-2592,0 0 1440</inkml:trace>
  <inkml:trace contextRef="#ctx0" brushRef="#br0" timeOffset="16587.5114">4427 2233 10560,'-20'-39'3904,"20"39"-3040,0 19-224,0 1 351,20-20-671,-1 19-64,19 0-160,1 0 0,19-19-64,-1 0-1216,20 0 641,0-19-353,0 19 544,-38 0 544,18 19-64,-18 1 1983,-20 18-1151,0 20 256,1-20-768,-20 20-128,0-19-192,38-1-96,-19 1 0,1-20 32,-1 20-32,0-39 128,0-20-96,1 1-96,-20 0 0,19-20 96,0 1-32,-19-20 128,0 0-96,0 0 672,0 1-384,0-1 800,0 39-640,0 19 192,0 0-416,0 38 320,19 1-352,-19-1-128,20 1-64,-1 18-160,19-18 64,-18-1-2656,18-18 1472</inkml:trace>
  <inkml:trace contextRef="#ctx0" brushRef="#br0" timeOffset="16854.223">5601 1713 14528,'-39'20'5407,"39"-20"-4223,-19 77-320,0-39 1568,19 1-1504,-20 38 640,20 0-960,0 0-192,20 19-256,-20 0-832,19-19 384,20-19-4224,-20 0 2496</inkml:trace>
  <inkml:trace contextRef="#ctx0" brushRef="#br0" timeOffset="17409.0783">5408 2291 10144,'-20'-39'3744,"20"39"-2912,20 0-224,-20 20 1087,19-1-1055,19 0 96,1 0-448,18 1-64,1-1-128,0-19-64,0 19 0,-1-19-32,1 20 0,0-20 64,0 19-32,-20 0 320,1 20-160,-20-20 96,0 0-160,0-19-768,0 19 352,1-19-2240,-1 0 1409,0 0-641,0-19 1024,-19 0 384,0 0 192,-19-1 1568,19 1-768,-19-39 928,0 20-897,-1-20 865,20 19-896,-19 1-96,0-1-352,19 1-256,19 38 0,-19 0 32,19 0 32,1 0-96,-1 0 64,19 0 96,-18 19-32,18-19-32,1 19 32,-20 1 32,19-1-32,1 19-32,-1 1 32,1-20-128,-1 0 64,1-19-384,-1 20 192,20-40-384,-19 20 352,-1-19 352,0 0-64,-38-20 1856,20 20-1024,-40-19 1120,20 18-1152,-38-18 192,0 19-608,-1-20-96,1 39-192,-20 0-384,19 19 160,1 1-1888,19 18 1088,-1 1-5375,40-1 3455</inkml:trace>
  <inkml:trace contextRef="#ctx0" brushRef="#br0" timeOffset="17856.4363">7043 2291 11392,'0'19'4224,"0"-19"-3297,0 58-255,0-58 2176,0 19-1696,0 0 224,0 0-800,0-19-384,0 20-128,0-20-352,0 0 160,-19 0-1856,38 19 1088,-19-38-1664,0 19 1472,0-39-1311,0 20 1375,-19-20 1376,19 1-128,0-20 2400,0 20-1473,-19-20 1825,-1 20-1696,20 18-64,-19-18-768,19 19-288,0-1-96,19 1-224,-19 0 96,39 0-96,-1-1 64,1 20 128,19 0 0,-1 20 672,21-1-352,-21 19 320,20-18-384,-19 37 416,-19 1-416,-1 0 224,1 0-288,-39-1-128,0 1-64</inkml:trace>
  <inkml:trace contextRef="#ctx0" brushRef="#br0" timeOffset="19110.0711">347 4100 11136,'19'-20'4128,"-19"20"-3200,0-19-289,20 19 1857,-1 0-1504,0 0 1088,0 0-1216,20 19 32,-1-19-544,1 0-224,19 0-64</inkml:trace>
  <inkml:trace contextRef="#ctx0" brushRef="#br0" timeOffset="19825.709">1194 3753 9312,'0'-38'3424,"19"38"-2656,-19 0-192,0 0 2047,0 19-1535,0 0 480,-19 20-928,19 38-32,-20 0-352,1 19-160,19-19-64,-19 0-32,19 0 0,-20-38 64,40-1-32,-20 1-800,0-39 416,0 0-416,19-20 448,0-18-32,-19-1 192,20-38 256,-20 20-64,19-40 0,-19 20 0,19-19-128,0 19 64,1 19 864,-1 20-448,0-1 352,-19 20-448,19 0 704,1-1-576,-1 59 320,0-20-448,1 39 352,-1 19-384,-19 19-64,19 1-96,-19-20 64,0 19-96,0-19-2560,0-19 1344,0-1-5087,0-18 3487</inkml:trace>
  <inkml:trace contextRef="#ctx0" brushRef="#br0" timeOffset="20057.1158">1155 4080 7968,'20'0'2944,"-20"0"-2272,38 39-192,1-39 576,-20 19-672,39-19 0,19 20-256</inkml:trace>
  <inkml:trace contextRef="#ctx0" brushRef="#br0" timeOffset="20427.0091">2041 4099 9056,'-39'20'3360,"39"-20"-2624,-38 19-192,19 0 2367,-1 0-1695,-18 1 512,19 18-1056,-1-19-192,-18 20-288,18-1-128,20-18-32,-19 18 32,38-19-32,-19-19-800,20 20 416,18-20-1472,-18 0 1024,18-20-895,-19 1 959,20-39-32,-20 39 448,0-58 288,1 39 32,-1-59 1344,0 20-736,-19-38 831,20 19-831,-20-1 928,0 1-864,0 19 672,0 39-800,-20-1 224,20 39-448,-19 0 96,19 39-256,-19-1 0,-1 20-96,20 19-64,0 0 32,20 0-4480,-1 0 2432</inkml:trace>
  <inkml:trace contextRef="#ctx0" brushRef="#br0" timeOffset="20793.6885">2271 4177 10560,'-38'38'3904,"38"-38"-3040,-39 39-224,1-20 1311,38 20-1183,-20-1 352,20-19-704,0 20-160,0-1-160,20-18 128,-1-1-128,0 0 32,20-19-64,-20 0 32,19-19-64,-18 0 64,18-20-64,1 1-32,-20-20 32,0-19 32,20 0-32,-20-58 128,0 20-96,-19-39 480,0 0-320,0 0 192,-19 19-256,19 0 416,-19 39-320,0 38-192,19 20-64,-20 18 0,20 40 0,0 37 128,0 1-64,0 38-32,0 1 0,20 57-32,-1-20 0,0 20-1856,20-19 1024</inkml:trace>
  <inkml:trace contextRef="#ctx0" brushRef="#br0" timeOffset="21891.265">3291 3715 8064,'0'-39'2976,"0"39"-2304,0 0-192,0 0 2048,0 0-1472,0 19 511,0-19-959,0 39 64,20-1-384,-20 39-32,0 0-160,0 0 160,0 0-160,0 0-32,0-19-32,0 0-32,19-20 0,-19-19 0,0 1 0,19-20 192,0 0-96,1-39 448,-1 1-288,0-20 160,20 20-256,-1-39 288,-19 19-256,20 0-192,-1 20 0,1-20-64,-1 19 0,-19 1-2752,20 19 1536,-1 19-7327,-18-20 4799</inkml:trace>
  <inkml:trace contextRef="#ctx0" brushRef="#br0" timeOffset="22143.6781">3522 4118 12640,'-39'20'4671,"39"-20"-3615,0 57-320,0-37 1024,20-1-1120,-20 20 0,19-20-384,0 19-160,0-18-64,20-20-2944,0 19 1600</inkml:trace>
  <inkml:trace contextRef="#ctx0" brushRef="#br0" timeOffset="22428.7221">3965 4349 9632,'-19'20'3584,"19"-20"-2784,-20 38-256,20-38 1631,0 20-1311,-19-20-128,19 19-480,0-19-1184,19 0 512</inkml:trace>
  <inkml:trace contextRef="#ctx0" brushRef="#br0" timeOffset="22628.7776">3830 3984 8960,'-20'19'3328,"20"-19"-2592,0 39-192,0-39 256,20 19-544,-1 0-32,0-19-128,0 20 64,20-1-96,-1-19-32,1 0 0,19 19-32,-20-19 0,1 19 256,-20 1-128,19 18 608,-18-19-449,-1 20-31,-19 0-160,19-20-160,1 19 32,-1-18-256,-19-1 160,19 0-735,0 0 479,-38-19 192,19 20 128,0-40 480,0 20-224,-19-19 895,19-19-607,0-1 704,0 1-672,0-1-32,19 0-320,0 1 256,1 19-224,-1-1 736,0 1-512,0 19 672,20 19-640,-39 1 480,38-1-512,-38 19-160,20 1-160,-1 0 0,0-20-64</inkml:trace>
  <inkml:trace contextRef="#ctx0" brushRef="#br0" timeOffset="23428.8415">4792 4234 9792,'0'19'3648,"0"-19"-2848,19 19-224,-19-19 1663,19 0-1343,1 19 288,-1-19-736,19-19-192,-18 19-160,-1-19 64,19 0-96,-18-1-32,-1 1 0,-19-19 32,0 19-32,-19-1 256,-1 1-160,1 19 384,-19 0-288,-20 39 320,19-1-320,-18 0-128,18 1-32,20 19 0,0-20-32,-1-19-800,40 20 416,-1-20-1664,19-19 1088,1 0-768,19 0 993,-1-38-449,-18 18 640,38 1 64,-39 0 288,20 0 1152,-19-1-512,-20 20 1279,19 0-991,-38 20 64,0-1-512,0 0-352,0 0 0,0 1-1120,0-1 608,0 0-1855,0-19 1343,0 19-1088,0-19 1248,0-19 352,0 19 320,20-19 544,-1 0-160,-19-20 352,38 1-288,-18-1 384,-1 1-352,19-1 1280,-18 20-832,-1 0 1152,19 19-1057,-38 0 225,20 0-608,-1 19-32,-19 0-224,19 0-32,-19 20-64,0-20-64,0 0 32,19-19-32,-19 20 0,20-20 192,-20 19-96,19-19 256,0-19-224,0 19 512,1-20-352,-1 1 512,0 19-480,0-19 352,20 19-384,-20-19 608,-19 19-480,19 0-128,1 19-192,-20 0-96,0 0 32,0 20-1088,19-20 576</inkml:trace>
  <inkml:trace contextRef="#ctx0" brushRef="#br0" timeOffset="23813.4514">6120 4176 9792,'0'-19'3648,"0"19"-2848,-20 19-224,1 0 2239,19 0-1663,-38 20 384,38-20-928,-20 20-224,1-1-256,19-19-160,0 1 0,19 18 224,-19-19-96,20 1 32,-1-20-64,0 0-256,20 0 96,-20-39-800,0 39 480,20-38-96,-20-1 320,0 1 96,1-20 96,-20 0 832,0 1-448,0-1 608,-20 0-544,20 20 448,-19-1-480,0 39 32,19 19-256,-20 1-96,20 18-64,0 20-32,20 0 0,-1-20 128,0 20-64,20-20-3040,-1 1 1600</inkml:trace>
  <inkml:trace contextRef="#ctx0" brushRef="#br0" timeOffset="24144.698">6466 3541 14528,'0'38'5407,"0"-38"-4223,-19 77-320,19-19 512,19 0-928,-19 19 128,20 0-384,-1 19-32,0-19-96,1-19-2784,-1-1 1472,0 1-6463,1-19 4287</inkml:trace>
  <inkml:trace contextRef="#ctx0" brushRef="#br0" timeOffset="24814.0979">6235 3869 10464,'0'38'3872,"0"-38"-3008,58 39-224,-19-20-160,-1 0-384,20-19-672,19 19 320,0-19-1056,-19 0 736,18 20 64,-37-1 320,19 0 2048,-20 0-1024,-19 20 1375,1-20-1279,-1 0-448,0 20-320,0-20-160,1 0 0,-20-19-2560,19 0 1409,-19-19-2497,0 19 2080,-19-38 64,19 18 928,-20-18 736,20-1-64,-38-38 2656,38 20-1504,-19-1 1248,-1 0-1440,20 20 543,0 18-927,0 1 64,0 19-448,20 0 256,-1 0-320,0 0-192,0 19-32,20-19 64,19 20-32,-1-20-1792,-18 0 992,38 19-352,-19-19 673,-20 0 191,20 0 160,-20 0 639,1 0-287,-20 0 672,0 0-512,-38 0 416,19 0-480,-39 19 736,20 20-608,-39-1 1600,20 1-1152,0 18 704,18-18-960,1 19-448,0-1-160,38-18 64,20-20-64,-1 19-2336,20-18 1216,19-20-7679,19 0 4863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17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27144 7336 8480,'19'0'3136,"-19"0"-2432,19 0-224,-19 0 2432,19 0-1697,0 19 865,0-19-1248,0 19 608,19 0-832,-19-19-256,19 19-224,0-19-128,0 19 32,19-19-2496,-19 0 1344,19 0-4703,-19 0 3263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18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27277 7696 11136,'19'0'4128,"-19"0"-3200,0 20-289,19-20 1569,0 0-1344,0 19 768,19-19-928,0 0 32,0 0-448,0 0-448,0 0 64,0 0-6943,0 0 3839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20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11040,'0'-19'4096,"0"19"-3168,0-19-289,0 19 1345,0 0-1216,0 0 704,0 0-896,0 19 128,19 0-416,0 38-192,19-19-32,0 57-160,0-19 64,0 19 32,0-19 0,0 0 0,-1-20 0,1 1-224,0-19 128,0-19 256,0 19-96,-19-38 832,0 0-480,-19 0 448,19-19-512,-19 0 320,19-19-384,-19-19 544,0 0-448,0-37 64,0 18-256,0-19-160,19 19-64,-19 0-256,19 38 160,-19 0-3040,0 19 1728,19 19-6815,0 0 4639</inkml:trace>
  <inkml:trace contextRef="#ctx0" brushRef="#br0" timeOffset="3886.6455">796 607 8064,'0'-19'2976,"0"19"-2304,0 38-192,0-19 1152,20 0-992,-20 19 160,0-19-480,0 19 0,0-19-192,-20 0-1344,40 0 672</inkml:trace>
  <inkml:trace contextRef="#ctx0" brushRef="#br0" timeOffset="4086.9627">796 305 11872,'-38'-20'4416,"38"20"-3457,0 20-255,0-20 768,0 0-960,0 0-224,0 0-160,19 0-288,-19 0 96,38 0-2080,-19 0 1184,19 0-5407,0 0 3551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51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38 114 11712,'-19'-19'4352,"19"19"-3393,0 0-255,0 19 1216,19-19-1184,-19 19 832,19 0-896,19 19 480,-19-19-672,19 0-32,0 19-288,0 0-32,0 0-64,0 0-1120,0 0 608,0-19-3232,0 0 2048</inkml:trace>
  <inkml:trace contextRef="#ctx0" brushRef="#br0" timeOffset="200.0941">418 76 9984,'-38'0'3680,"38"0"-2848,-38 38-256,19 0 1951,0-19-1503,-19 19 576,0 0-960,0 19 0,0 0-384,-19 19-1152,19-20 480,0 1-9375,19-19 5407</inkml:trace>
  <inkml:trace contextRef="#ctx0" brushRef="#br0" timeOffset="37023.7599">569 19 9728,'0'-19'3584,"0"38"-2784,-19-19-224,19 0 1120,0 0-1057,-19 0 641,19 0-736,0 19 352,19-19-544,-19 19 32,0 19-224,19 0 32,-19 19-96,0 0-64,0 0 0,0 0-4607,19 0 2495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01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95 340 13312,'0'19'4927,"0"-19"-3839,19 57-320,-19-38 576,0 0-896,0 0-160,20 0-192,-20 0-960,0-19 480,0 0-4543,0 19 2687</inkml:trace>
  <inkml:trace contextRef="#ctx0" brushRef="#br0" timeOffset="116.1364">20 170 12800,'-20'0'4735,"20"0"-3679,0 0-288,20 0-224,-20 20-448,19-20-384,0 0 160</inkml:trace>
  <inkml:trace contextRef="#ctx0" brushRef="#br0" timeOffset="369.5809">285 189 9568,'-19'-19'3520,"19"19"-2720,19-19-256,-19 19 2623,19 19-1855,-19-19 1440,19 19-1600,0-19 448,0 19-928,0 0-320,0 19-224,0-19 32,0 0-96,19 19-576,0 0 256,0-19-1952,0 0 1248,0 0-4320,0 0 2945</inkml:trace>
  <inkml:trace contextRef="#ctx0" brushRef="#br0" timeOffset="569.3557">722 151 10464,'-19'19'3872,"19"-19"-3008,-38 38-224,19-19 1471,0 0-1279,-19 19 704,0 19-864,0-19 224,19 19-512,-38 0-352,38 0-32,-19-19-4544,0 0 2497</inkml:trace>
  <inkml:trace contextRef="#ctx0" brushRef="#br0" timeOffset="28150.3247">760 19 9728,'0'0'3584,"0"-19"-2784,0 19-224,0 0 1183,0 0-1087,0 19 768,0 0-800,0 0-160,0 19-288,0 0-128,0 0-32,-20 19-192,20 0 96,0 18-736,0-18 416,0 0-7839,-19 0 4511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50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0 11808,'-57'38'4352,"57"-38"-3361,0 19-287,0-19 2080,0 19-1664,19-19 320,0 0-864,19 0-96,0 0-288,19-19-1024,-19 19 448</inkml:trace>
  <inkml:trace contextRef="#ctx0" brushRef="#br0" timeOffset="39878.6199">38 133 7136,'-19'-19'2656,"19"19"-2080,0 0-160,-19 0 2400,38 0-1632,-19 0 1343,0 0-1439,-19 0 448,19 0-864,0-19 224,0 38-512,0-19-128,0 19-160,0 38 0,0-19-64,0 38-224,19-38 96,-19 38-3072,0-19 1760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30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27656 10861 7296,'0'0'2720,"0"0"-2112,0 19-192,0 0 2976,0 0-1952,0 19 1311,0 0-1599,0 19 224,0 0-832,0 0-256,0-19-160,20 0-3712,-20 19 1952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32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32471 9042 4576,'-20'0'1664,"20"0"-1280,0 0-96,0 0 960,0 0-736,0 0 1184,20 19-928,-20-19 2144,0 0-1632,0 0 1439,19 19-1567,-19 0 1120,0 0-1344,0 0 384,0 0-768,0 19-256,0 19-160,-19-19-544,19 0 224,0 19-1472,0-19 928,0-19-4959,19 19 3167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04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38 133 11136,'-19'0'4128,"19"0"-3200,0 19-289,0 0 2401,19 0-1792,0 0 576,-19 0-1088,19 19 160,0-19-512,0 19-128,0-19-160,0 18-1056,19-18 512,-19 0-3136,18 0 1984</inkml:trace>
  <inkml:trace contextRef="#ctx0" brushRef="#br0" timeOffset="200.1884">284 152 12224,'-56'19'4511,"56"-19"-3487,-57 95-320,19-57 480,19-19-800,-19 19-352,19 0-64,-19 0-3903,19 0 2175</inkml:trace>
  <inkml:trace contextRef="#ctx0" brushRef="#br0" timeOffset="28663.6091">399 19 9984,'-20'-19'3680,"20"19"-2848,0 0-256,0 0 2015,0 19-1535,-19 0 576,19 0-992,0 0 640,0 19-768,19 0 832,-19 0-768,20 19 256,-20-19-480,0 19-832,0 0 256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37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31467 11866 11808,'-20'0'4352,"20"0"-3361,0 19-287,0-19 1984,0 0-1600,0 38 1280,0 0-1408,-19 0 0,19 0-576,0 0-448,0 0 0,0 0-2112,0 19 1216,0-19-4640,19 0 3137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22:09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58 9056,'0'-19'3360,"0"19"-2624,0-19-192,0 19 2016,0 0-1505,-19-20 1057,38 20-1216,-19 0 64,0 0-576,0 0 64,0 20-288,20 18 0,18 20-96,-19 19 32,20 0-64,-1 0 64,1 0-64,0-20-32,-1 1 32,1-19 160,-1-20-96,-19-19 256,20 0-224,-20-39 672,0 1-448,1-39-96,-1 19-160,-19-19 0,19 19-64,-19-18-736,0 37 416,19 1-2656,1-1 1632</inkml:trace>
  <inkml:trace contextRef="#ctx0" brushRef="#br0" timeOffset="300.9677">809 347 8896,'0'38'3296,"0"-38"-2560,0 0-224,0-19 1632,19 19-1281,-19 0 769,19-19-928,1-1-64,-1 1-352,0-19 224,0 18-288,-19-18 160,20 0-224,-20 18 480,19 1-352,-38 0 96,19 0-256,-39-1 224,20 40-224,0-1 32,-20 0-96,1 20 32,18 18-64,-18 1-32,19 0 32,-1-1 32,20 20-32,20-19-512,-1-19 256,19-1-3552,1 1 2048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37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31314 12474 12544,'-38'-20'4639,"38"20"-3583,19-19-320,-19 19 1216,19 0-1216,-19 0 288,38 0-640,0 0-96,0 0-160,0 0-384,0 0 160,19-19-2656,-19 19 1504,19-19-5823,-19 19 3967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38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31409 12795 12384,'-19'19'4575,"19"-19"-3551,0 19-288,-19-19 800,19 19-992,-19 0 288,19-19-512,0 0 224,0 19-288,19-19 544,0 19-416,0-19-288,0 19-64,19-19 32,0 19-32,0 0-992,-19-19 512,0 38-384,19-19 480,-38 0 64,19 0 160,-19 0-128,19 0 160,-38 0-384,0 19 256,0-19-96,-19 0 192,0 0 704,19 0-320,-19-19 480,19 0-416,-19-19 128,19 19-288,0-38 288,0 38-256,38-19 384,-19 19-320,19 0 384,19 0-384,0 19 96,0 0-224,0 0-896,-19 0 384,0 0-4768,19 0 2849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24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19 132 11808,'0'0'4352,"0"0"-3361,-19 19-287,19 0 1440,19 0-1312,0 0 224,0 19-640,0 0 160,0 0-320,19-19-224,0 19-32,-19 0-1056,18 0 576,1-19-4192,0 0 2593</inkml:trace>
  <inkml:trace contextRef="#ctx0" brushRef="#br0" timeOffset="200.1568">380 0 11872,'-38'19'4416,"38"-19"-3457,-38 57-255,19-38 1312,19 19-1248,-38 19 64,19 0-512,-38 0-672,19 0 192,-19 0-3680,19-1 2113</inkml:trace>
  <inkml:trace contextRef="#ctx0" brushRef="#br0" timeOffset="15126.1516">493 171 6720,'-19'19'2496,"19"-38"-1952,0 19-128,-19 0-32,38 0-288,-19 0 896,0 19-576,19-19 768,-19 0-704,0 0 416,19 0-544,0 0-160,-19 0-128,19-19 64,0 19-64,-19 0 480,19 0-320,0 0 255,0 0-255,-19 19-64,19-19-96,-19 19 224,19 0-160,-19 0-192,0 19 32,0-19 64,0 0 0,0 0 128,-19 0-96,19 19-96,-19-19 0,-19 0 160,19 19-64,0-19-160,0 0 32,0-19-32,19 0 32,-19 0 352,19 0-192,-19 0 704,19-19-448,0 19 384,0-19-416,19 19 256,-19-19-320,19 19 288,0 0-320,0 0 224,0 0-224,19 0-128,0 19-64,-19 0-320,19 0 160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41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6816,'-19'0'2528,"19"0"-1984,-19 0-128,19 19 1024,0-19-864,-19 38 192,19-19-448,-19 19 352,19 19-384,-19 0 0,19-19-160,0 18-224,0-18 32,19-19-32,-19 19 32,38-38 192,-19 19-64,0-38 256,19 19-192,-19-38 1311,0 19-831,-19-19 1184,19 20-1024,-19-39 224,19 19-576,-19-19 256,0 19-384,0 0 608,0 19-480,-19 0 224,19 0-384,0 19-64,0 19-128,0 19 32,19 0-64,-19 19-224,19 0 96,0 0 96,19-1 32,0 1-1152,-19-19 608,19 19-3712,0-19 2304</inkml:trace>
  <inkml:trace contextRef="#ctx0" brushRef="#br0" timeOffset="198.2724">512 247 10720,'-19'-19'3968,"19"19"-3072,0 19-288,0-19 1887,0 0-1503,19 19 1088,-19 19-1216,19-19 384,-19 19-736,19 0-224,0 0-160,19 0-2496,-19 0 1280</inkml:trace>
  <inkml:trace contextRef="#ctx0" brushRef="#br0" timeOffset="398.3209">740 209 11712,'-19'38'4352,"19"-38"-3393,-57 57-255,38-38 864,19 19-992,-38 0 64,19 19-416,0-19-480,-19 19 128,19-19-2432,0 0 1408,19-19-4543,0 0 3199</inkml:trace>
  <inkml:trace contextRef="#ctx0" brushRef="#br0" timeOffset="882.1183">796 436 9472,'0'19'3520,"0"-19"-2752,0 19-192,0-19 928,0 0-928,0 0-161,19 0-255,0 0 192,-19 0-160,38 0 864,-19 0-576,0 0-64,19 0-256,-19 0-128,0 19 0,0-19-832,0 19 448,0 0-416,0 19 448,-19-19-192,0 0 320,-19 19 96,19 0 64,-38-19 384,19 0-192,0 0 832,0 0-544,-19-19 384,38 19-512,-38-19 672,38-19-544,-19 19 704,0-19-672,19 0 544,0 0-576,0 0 32,19 0-288,19 19-96,-19-19-64,19 19-544,0 19 288,-19-19-4480,19 19 2592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42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33665 12245 11808,'-19'-19'4352,"19"19"-3361,-19 38-287,0-19 1376,19 0-1280,-38 19 160,38 0-576,-19 0 32,19 19-256,-19 18-64,19-18-64,0 0-192,0-19 96,0 0-192,0 0 160,19-38-32,-19 19 64,0-19-448,19-19 288,-19 0 160,0 0 64,19-38 992,-19 19-544,0-19 384,-19 0-480,19 1 448,0-1-480,-19 19 224,19 0-320,0 19 480,19 0-384,-19 19-128,38 0-128,-19 0-352,0 19 160,19 0 192,-19 0-32,19 0-416,19 0 192,-19 19-544,0 0 416,0-20-704,-19 39 576,19-19-768,-19-19 704,0 19 224,-19 0 224,-19 19 672,19-19-320,-38 19 960,0-19-704,0 0-352,-19-1-128,0-18-1888,19-19 960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46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152 682 13632,'-19'19'5055,"19"-19"-3935,-38 57-320,19-19 544,19 0-896,-19 0-160,0 0-192,0-1-320,19 1 128,-19 0-608,19 0 416,0-19-448,0 0 416,19 0-32,-19-19 192,19 0-96,-19-19 128,19-19-576,0 19 416,-19-38-32,19 19 192,-19-37 1152,19 18-544,-38 0 1056,19 0-864,0 19 608,0 19-768,0 0-32,0 0-320,0 19 256,19 0-224,-19 0-256,19 19 32,0-19-64,0 19 32,19 19-224,0 0 160,0 0-864,0 0 544,0 0-1696,-19 0 1184,19 0-1728,0-1 1505,-38 1-385,19-19 928,-38 19 3615,19 0-1599,-38 0 992,0 0-1408,-19-19-704,19 0-192,-19-19-2688,19 19 1408</inkml:trace>
  <inkml:trace contextRef="#ctx0" brushRef="#br0" timeOffset="346.8936">721 360 10464,'19'0'3872,"-19"0"-3008,19 19-224,-19 0 1823,0 0-1471,0 19 512,0 0-896,0 19-128,0-19-320,-19 19 256,19 0-224,-19 19 672,19-1-480,-19 1 256,0 0-384,19-19-160,0 0-32,0 0-160,0-19 64,19-19-32,0 19 0,19-38-928,0 0 544,0-19-1856,0 19 1280</inkml:trace>
  <inkml:trace contextRef="#ctx0" brushRef="#br0" timeOffset="515.4863">455 891 11648,'-38'0'4288,"38"0"-3329,0 20-255,0-20 576,19 0-832,19-20-160,-19 20-192,38-38-896,0 19 448</inkml:trace>
  <inkml:trace contextRef="#ctx0" brushRef="#br0" timeOffset="984.4517">929 19 12960,'-38'-19'4799,"38"19"-3711,-19 19-320,0-19 1120,19 0-1184,-19 19 416,19-19-640,0 0-32,19 0-256,-19 0 32,19 19-128,0-19 0,19 0-32,-19-19-128,19 19 32,0 0 96,19-19-32,-19 19-800,0 0 416,0 0-2016,19 0 1280,-19 0-2816,-19 19 2209,0 0-609,0 19 1376,-38 0 1600,19 0-320,-38 19 2880,19-19-1793,-38 0 353,19 0-1088,0-19 352,0 0-608,0-19 608,19 19-608,-19-38 832,19 19-704,0-19 64,19 19-384,0 0-320,19 0 32,19 19-64,0 0 32,0 0-704,19 19 384</inkml:trace>
  <inkml:trace contextRef="#ctx0" brushRef="#br0" timeOffset="60422.025">1082 1157 10208,'-19'0'3776,"19"0"-2912,0 0-256,0-19 1631,0 38-1343,0-19 1184,0 0-1184,0 0 448,0 19-800,0 0 0,0 0-352,0 38-96,0-19-64,0 19-480,-20-19 256,20 19-4640,-19-19 2656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41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9728,'19'0'3584,"-19"0"-2784,-19 19-224,19-19 1183,0 19-1087,0 0 64,0 0-416,19 38 32,0-19-192,19 38 0,0-19-96,-19 19 96,19 0-96,0 18-1728,0-37 928,0 0 1,-19 0 447,0-38 704,0 19-224,0-38 2399,-19 0-1407,0-38 1152,0 19-1344,0-38 256,0 19-736,0-19-32,0 1-288,0-20-96,19 19-64,-19 19-384,19 0 192</inkml:trace>
  <inkml:trace contextRef="#ctx0" brushRef="#br0" timeOffset="200.6121">682 702 11808,'0'38'4352,"0"-38"-3361,0 57-287,0-57 576,20 38-832,-20-19-512,0 0 0</inkml:trace>
  <inkml:trace contextRef="#ctx0" brushRef="#br0" timeOffset="369.5809">569 475 9312,'-38'-20'3424,"38"20"-2656,-19 0-192,19 0 1632,0 0-1313,19 0 65,-19 0-576,19 20-288,0-20-32,0 19-3103,19-19 1663</inkml:trace>
  <inkml:trace contextRef="#ctx0" brushRef="#br0" timeOffset="601.0545">853 512 10816,'0'0'4000,"0"0"-3136,0 0-224,19 0 1279,-19 19-1183,19 19 352,19-19-672,-19 19 192,19 0-352,-19 0-224,19 19-32,19-19-2176,-19 0 1152,0 0-4767,19-19 3231</inkml:trace>
  <inkml:trace contextRef="#ctx0" brushRef="#br0" timeOffset="785.3273">1271 607 10144,'0'19'3744,"0"-19"-2912,-38 38-224,19-19 1151,0 19-1087,0-19-288,0 38-224,-19-19-96,0 0-32,0 0-3327,0 0 1791</inkml:trace>
  <inkml:trace contextRef="#ctx0" brushRef="#br0" timeOffset="1401.1561">1668 227 14464,'-19'0'5343,"19"0"-4127,-19 57-384,0-38-288,19 0-480,-19 0-96,19 19 0,0 0-32,19 0 0,-19 0 192,19 0-64,-19 0-224,19 0 64,-19-20-320,0-18 256,0 0-32,19 0 128,-38-18 64,19-1 0,0-19 192,0 0-96,-19-19 256,19 0-224,-38 0 672,38 19-448,-19 0 448,0 0-448,19 19-224,0 0-128,19 19-64,0 0 0,0 0-96,0 19 96,38 0 96,-19 0 0,0 0-96,19 0 32,-19 0-320,0 19 192,0-19-928,0 19 608,0-19-1056,-19 19 864,0-19-96,0 19 448,-19-19 1280,0 19-512,-19-19 896,0 18-768,-38 1-96,19-19-288,-19 0-352,19 19 96,-19-38-3360,19 19 1856,0-19-8159,19-19 5439</inkml:trace>
  <inkml:trace contextRef="#ctx0" brushRef="#br0" timeOffset="1734.487">2351 0 10816,'0'19'4000,"0"-19"-3136,0 19-224,0 0 1087,0 0-1087,0 0-192,0 19-288,0 0 480,-19 0-352,19 19 736,-19-19-576,19 19-160,-19 0-160,0 19-128,19-20 32,-19 20 32,38-19-32,-19-19-96,19 0 32,0 0 96,0 0-32,19-38-992,-19 0 512,19 0-2144,0-19 1440</inkml:trace>
  <inkml:trace contextRef="#ctx0" brushRef="#br0" timeOffset="1934.6269">2180 456 10144,'-19'0'3744,"19"0"-2912,19 0-224,0 0 1631,0 0-1343,0-19-224,19 19-416,19-19-224,0 19 0,-19-20-3487,19 20 1887</inkml:trace>
  <inkml:trace contextRef="#ctx0" brushRef="#br0" timeOffset="44877.6513">1422 607 5824,'0'0'2144,"0"0"-1664,0 0-128,0-19 1056,0 38-832,0-38 256,0 19-480,0 0 640,0 0-576,0 0 736,0 0-672,0 0 608,0 0-609,0 19 513,0 0-544,0 0 256,0 19-416,-19 0-160,38 0-64,-19 19-64,0 0 0,0-19-96,0 0 64,20 19-3711,-20-20 2047</inkml:trace>
  <inkml:trace contextRef="#ctx0" brushRef="#br0" timeOffset="66774.2018">2636 645 9216,'-20'0'3424,"20"0"-2656,0 0-224,0-19 1664,0 38-1313,0-19 929,0 0-1088,0 0 800,0 0-864,0 19 0,0 0-384,0 0-288,0 19 0,0 19-64,0-19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54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114 189 11968,'0'19'4416,"0"-19"-3425,-19 38-287,19 0 1248,0-19-1216,-19 19-160,19 19-352,-19-19-320,19-19 32,0 19 32,0-1 32,0-18 64,19 0-32,-19 0-224,0-19 96,0 0-160,19-19 128,-19 0 64,0 0 64,0-37 768,0 37-416,-19-38 0,19 0-224,-19 19 1120,0 0-704,0 0 416,19 19-576,-19 0-256,19 19-128,0 0 64,0 0-32,19 0-32,-19 19 32,38 0-192,-19 0 96,19 0 96,-19 19 0,19-19-448,19 19 224,-19-19-1248,19 19 800,-19 0-1408,0-19 1152,0 19-1824,0-20 1537,-19 20 1343,0-19 0,-19 0 2943,-19 19-1727,0-19 1376,-19 19-1600,-19-19-384,19 0-512,-19-19-832,0 19 320,19-19-2112,0 0 1312,0 0-3104,19 0 2305</inkml:trace>
  <inkml:trace contextRef="#ctx0" brushRef="#br0" timeOffset="334.58">721 19 9888,'-19'-19'3648,"19"19"-2816,38 19-256,-38-19 832,0 0-897,0 0 1409,0 19-1088,0 0 896,0 0-1024,0 19-224,-19 0-288,19 19-160,-19 0 0,19-1 96,-19 1-64,0 19 608,0-19-384,0 0-32,19-19-160,0 19-160,0-19 32,0-19 32,19-1 0,0-18-1056,19 0 576,0 0-2368,-19 0 1600</inkml:trace>
  <inkml:trace contextRef="#ctx0" brushRef="#br0" timeOffset="469.1861">626 398 12896,'-19'20'4767,"19"-20"-3711,38 0-288,-19 0 544,0 0-864,19 0 32,-19-20-288</inkml:trace>
  <inkml:trace contextRef="#ctx0" brushRef="#br0" timeOffset="54152.1126">872 626 7232,'0'-19'2656,"0"19"-2048,20 0-192,-20 0 2688,0 0-1792,0 0 1791,0 19-1791,0 0 864,0-19-1248,0 19 256,0 0-672,0 0-224,0 19-192,0-19-352,0 19 128,0 19-576,0-19 384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50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35030 10179 9792,'0'0'3648,"0"0"-2848,0 19-224,0-19 1535,0 19-1279,0-19 1344,0 19-1248,0 19 320,0-19-736,0 19 256,0 0-448,0 0-288,0 19-64,0 0-1696,0-19 960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53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26556 13951 8640,'0'0'3200,"0"19"-2496,0 0-192,0-19 1504,0 19-1216,19 0 159,0 19-575,-19 0 256,19 0-384,0 0 288,19 19-288,-19 18-64,19 1-128,-19 0-64,19-19 32,-19 0-192,19 0 96,-19 0-32,0-19 32,0 0 256,19-38-96,-19 0 1312,0 0-800,-19-19 1024,19 0-928,-19-38 416,0 19-640,0-38 352,-19 0-480,19-19-32,0 19-192,0-18-32,0 37-32,0 0-960,0 19 480,0 38-3712,19-19 2304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22:09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347 365 8640,'0'-19'3200,"0"19"-2496,-19 0-192,19 0 1632,0 0-1280,-20 0 1215,20 19-1215,-19-19 960,0 20-1024,-20-1 704,20 0-864,-19 0 512,-1 1-672,1 18 256,-1 0-448,20 20-96,0-19-96,-1 18-224,20-18 64,20-1 96,-20 1 0,38-20-512,1 0 256,18 1-1952,1-20 1216</inkml:trace>
  <inkml:trace contextRef="#ctx0" brushRef="#br0" timeOffset="215.4065">771 19 10304,'-19'-19'3808,"19"19"-2944,-39 19-256,39 1 2335,-19-1-1727,0 19 1216,19 1-1440,-20 19 544,1-1-896,0 20 416,19 20-608,-20-1-256,20 0-96,0 0-544,20-19 256,-20-19-2080,19 0 1216</inkml:trace>
  <inkml:trace contextRef="#ctx0" brushRef="#br0" timeOffset="615.5182">444 674 9376,'-77'-57'3488,"77"57"-2720,-20 0-192,20 0 864,0 0-896,0 0 351,0 19-543,20-19-128,18 0-128,1 0-96,-1 0 32,1-19-192,18 19 96,-18 19 32,19 0 32,-20 0 960,-19 1-512,1 18 672,18 1-640,-19-20-96,1 0-256,18 1-96,1-1 0,-1-19-32,1 0 0,-1-19 128,1-1-64,-1 1 480,-19-20-320,-19 1 1184,20 19-800,-40-20 736,20 1-800,-38-1-192,19 1-224,-20 38-32,1-20-64,-1 40-1088,1-1 608</inkml:trace>
  <inkml:trace contextRef="#ctx0" brushRef="#br0" timeOffset="878.2952">1251 655 11712,'39'0'4352,"-39"0"-3393,19 19-255,0 0 576,0-19-832,-19 20 128,20-1-384,-1 19-32,-19-18-96,0-1 512,0 19-320,0-18 1088,0-1-736,0-19-64,0 19-352,0-19 512,19 0-416,-19-19-160,20 19-128,18-39-160,-19 1 96,20-1-960,-1-18 576,20-1-2368,-19 19 1568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54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27448 14311 8224,'-19'0'3040,"19"0"-2368,0 0-160,0 0 2656,0 0-1825,-19-19 865,19 19-1280,-19 0 288,19 19-704,-19-19 0,0 19-320,0 0-32,19 19-96,-19 0 160,19 0-128,-19 0-160,38 0 0,-19 0-32,19-1 32,0 20 192,0-19-64,0 19-512,-19 0 224,38-19-2080,-19 0 1248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54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27315 14767 12224,'-38'-39'4511,"38"39"-3487,-19 0-320,0 0 1120,19 0-1152,19 0 416,0 0-608,0 0-224,19 0-160,0 0-640,0 0 288,19 0-4768,-19 0 2785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54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38 12896,'-19'19'4767,"19"-19"-3711,0 19-288,-19 0 1120,38-19-1184,-19 0 832,0 19-864,0 19-224,19-19-288,0 0 32,19 19-128,0 0-736,-19 0 384,38-19-2656,-19 19 1632,0-19-7327,0 0 4799</inkml:trace>
  <inkml:trace contextRef="#ctx0" brushRef="#br0" timeOffset="220.007">342 0 8480,'-38'19'3136,"38"-19"-2432,-38 57-224,19-38 1376,0 19-1120,0-19 767,-19 19-863,0 19 352,19-19-576,-19 0-1632,19 19 640,0-19-5087,0-19 3135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55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28111 14577 9472,'0'19'3520,"0"-19"-2752,0 19-192,0-19 1695,0 0-1343,0 19 544,19-19-864,-19 0-224,0 0-224,19 19 96,0-19-160,0 0 256,0 0-224,0 0-96,19 19-64,-19-19 32,0 19 0,19-19-160,-19 19 96,-19 0-608,18 0 384,-18 0-160,19 19 256,-38-19-96,19 19 160,-18 0 224,-1 0-64,0 0 0,0-1 0,0-18 32,0 0-32,0-19 608,0 0-352,0-19 896,0 19-704,19-19 0,0 1-288,19-1 96,-19 19-192,38 0-96,-19 0-32,0 0 160,0 19-64,0-1-864,0 1 416,0-19-5055,-1 19 3007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55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28717 14235 11040,'-19'19'4096,"19"-19"-3168,0 19-289,0-19 1793,19 19-1472,-19 0 736,19 0-992,0-19 224,0 19-544,0-19-128,19 0-160,0 0-800,19 0 416,0-19-1952,0 19 1248,0-19-4223,0 0 2911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55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28831 14652 12704,'-38'39'4703,"38"-39"-3647,19 0-288,-19 0 1600,19 0-1440,0 19 480,19-19-832,0 0-128,0 0-288,0 0-2432,0 0 1248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56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29419 14254 9216,'0'-19'3424,"0"19"-2656,-19 0-224,19-19 1472,0 19-1217,0 0 1089,0 0-1088,0 0 640,0 0-832,0 19 224,19 19-480,0 0-192,0 0-96,0 19-352,0 0 160,0-19-512,19 19 352,0-19-416,0 0 384,0-19 224,0 0 96,-19 0 0,19 0 32,-19-38 864,0 19-480,-19-19 960,0-19-768,0 0 384,0-19-544,0 0 288,0 0-416,0 0-384,19 19 32,-19 19-1504,19 0 832,-19 19-3552,0 0 2368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56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30140 14709 12800,'0'19'4735,"0"-19"-3679,-19 38-288,-1-38-352,20 38-384,0-19-2752,0 0 1473,0-19-6465,0 0 4288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57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30063 14444 13120,'-19'0'4863,"19"0"-3775,19 20-320,-19-20 1152,0 0-1216,19 0-288,0 0-256,0 0-512,0-20 192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57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12224,'0'0'4511,"0"0"-3487,0 19-320,0-19 2016,19 19-1632,0 0 480,0 0-928,0 0 320,19 19-544,-19 0-224,19 0-128,0 0-1344,0 0 704,19-19-2592,-19 0 1792,0 19-6591,19-38 4447</inkml:trace>
  <inkml:trace contextRef="#ctx0" brushRef="#br0" timeOffset="200.0094">341 19 11648,'-19'19'4288,"19"-19"-3329,-37 38-255,18-19 1376,19 0-1280,-38 19 224,19 0-608,-19 19-192,0 0-128,0 0-1056,19 0 512</inkml:trace>
  <inkml:trace contextRef="#ctx0" brushRef="#br0" timeOffset="747.7054">512 76 11712,'-19'0'4352,"19"0"-3393,0 19-255,0-19 864,19 0-992,-19 0 192,19 19-448,-19-19 0,19 0-192,0 0 288,0 0-224,0 0 32,0 0-128,0 0-256,19 19 64,0 0-448,-19-19 288,19 19-928,-19 0 672,0 19-64,0-19 352,0 19-64,-19 0 160,0 0 64,-19 0 64,0 0 192,0-19-96,-19 19 96,19-19-96,0 0 0,0-19-32,0 0 384,0-19-256,0-19 768,19 19-544,-19-19 672,19 19-640,19-19 480,-19 38-512,19-19 128,0 0-320,0 19 0,0 19-128,0 0-1312,0 0 640,0 0-4128,0 0 2593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22:11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26497 12585 10624,'-19'0'3936,"19"0"-3040,-19 19-256,0-19 2463,-1 20-1823,1-20 1248,0 19-1472,-20 0 192,1-19-736,-1 19 192,1 1-416,-1 18-288,1-19-32,19 1 0,-20 18 32,39-19-224,0 1 128,0-1-160,19-19 128,1 19 64,-1-19 64,19 19-160,1-19 96,-1 0-448,1 20 256,19-20-512,-1 19 448,-18 0-64,-1 0 224,-38 20 160,20-20 32,-40 20 1024,1-1-544,-19 1 320,-1-1-480,1-19-672,18 20 128,-18-20-3936,19 1 2240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59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9312,'-19'0'3424,"19"0"-2656,0 0-192,0 19 1983,19 0-1503,-19 19 576,19 0-992,-19 0 288,19 19-576,-19 19-96,19-20-160,-19 20-448,19-19 224,-19 0-2176,19 0 1280,-19-19-3135,19 0 2303</inkml:trace>
  <inkml:trace contextRef="#ctx0" brushRef="#br0" timeOffset="249.4884">38 380 12544,'-38'-19'4639,"38"19"-3583,0 19-320,19-19 864,-19 0-1024,38 0 416,-19 0-608,38-19-256,-19 19-128,19-19-3936,0-1 2112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2:00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7456,'0'0'2784,"0"19"-2176,0-19-160,0 0 2080,0 0-1472,0 0 863,0 0-1151,-19 19 576,19 0-800,-19 0 512,19 19-608,-19 19-160,0 0-192,19 0-160,-19 0 32,19-19-960,19-1 544,0-18-256,0 0 416,19 0 128,0-19 64,-19-19-64,19 0 96,-19-19 608,0 1-320,0-1 928,-19 0-672,0 0 704,0-19-672,0 0 512,0 19-576,-19-19 896,19 38-768,-19 0-288,0 38-160,19 0-288,19 19 96,-19 0 32,19 0 32,0 19-96,0 0 64,19 0-1024,-19-19 576,19-1-2624,0 1 1728</inkml:trace>
  <inkml:trace contextRef="#ctx0" brushRef="#br0" timeOffset="238.6658">512 265 11808,'-38'-19'4352,"38"19"-3361,-19 0-287,0 0 1856,19 0-1536,0 0 928,0 19-1152,19-19 416,0 38-704,0-19 0,0 19-320,19-19-96,-19 19-64,19-19-1728,0 19 928,0-19-3296,0 0 2272,19 0-7199,-19 0 5023</inkml:trace>
  <inkml:trace contextRef="#ctx0" brushRef="#br0" timeOffset="416.7759">892 227 10144,'-57'0'3744,"57"0"-2912,-38 38-224,19-19 1343,19 0-1183,-38 0 832,19 19-928,-38 0-224,19 0-288,0 19-1472,0 0 736,-19-19-4575,38 0 2847</inkml:trace>
  <inkml:trace contextRef="#ctx0" brushRef="#br0" timeOffset="884.9749">986 436 9312,'-19'-19'3424,"19"19"-2656,0 38-192,0-38 1216,0 19-1089,0 0 577,0-19-768,19 0 640,-19 0-672,19 0 128,0 0-352,0 0-32,0 0-128,0 0-64,0 0 0,19 0-480,-19 19 256,0 0-960,0 0 640,-19 0-992,19 0 864,-19 19-671,0-19 767,-19 19 480,0-19 64,0 19 1472,0-19-801,0 0 545,0-19-704,0 0 480,19-19-544,-19 0 736,19 0-672,-19-19 672,19 0-672,19 19 512,-19 0-576,19 19-96,0 0-224,0 0-512,0 19 192,0 0-3712,0 0 2144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2:02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94 13696,'-38'0'5087,"38"0"-3967,-19 0-288,0 19 512,19-19-896,-19 19 480,0 19-576,0 0-96,19 19-160,-19 0 0,19 19-64,0-19-224,0-1 96,0 1-1312,0 0 800,0-19-896,19-19 864,-19 0 480,0 0 128,19-19 576,-19 0-320,0-19 480,0 0-416,0-38 288,0 19-320,-19-38 704,0 1-544,19-1 512,0 19-512,-19 0 320,19 19-416,0 0-32,19 38-160,-19-19-160,19 19 0,0 19 96,0-19-32,0 19-96,19 0 32,0 19 32,-19-19 0,19 19-512,0 0 288,-19 0-1184,19 0 800,-19 0-1568,19-1 1216,-19 1-384,0 0 800,-19 0 1088,-19 0-256,0 0 1664,0 0-1056,-38 0 192,19 0-640,-19-19-1536,19 0 576,-19-19-2368,19 0 1600,0-19-3135,19 0 2495</inkml:trace>
  <inkml:trace contextRef="#ctx0" brushRef="#br0" timeOffset="331.4258">626 0 11136,'0'0'4128,"0"0"-3200,0 19-289,0-19 1505,0 0-1312,0 19 1152,19 0-1152,-19 19 1248,0 0-1184,0 0-224,0 0-416,-19 19-128,0 0-64,0-1 32,0 1-64,0 0 128,19 0-96,-19 0 32,19 0-32,-19-19-64,38 0 32,-19 0-544,19 0 288,19-19-608,-19-19 480,19 0-1248,-19 0 896,19 0-4832,0-19 3073</inkml:trace>
  <inkml:trace contextRef="#ctx0" brushRef="#br0" timeOffset="499.6385">398 627 14624,'-19'-19'5407,"19"19"-4191,19 0-352,0 0 608,19 0-992,0-20-288,0 20-128,0-19-1696,0 0 896</inkml:trace>
  <inkml:trace contextRef="#ctx0" brushRef="#br0" timeOffset="947.4667">872 796 11712,'0'0'4352,"0"0"-3393,-19 0-255,19 0 1088,19 19-1120,-19-19 576,19 19-736,-19-19-128,19 0-256,0 0-96,0 0 0,-19 0-128,38 19 64,-38 0-896,19 0 512,-19 0-736,0 19 640,0-19-800,-19 19 768,0 0-1023,0 0 895,0-19 480,0 19 128,0-38 320,19 19-160,-19-19 1503,19-19-863,-19 0 1088,19 19-1024,0-38 416,0 19-704,19 0 352,0 19-512,0-19-160,0 19-128,0 0-1056,0 0 544,0 0-3488,0 19 2177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43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152 246 12896,'0'-19'4767,"0"19"-3711,0 19-288,0-19 1824,0 19-1568,0 0 352,0 0-800,-19 19-384,0 0-96,0 0 32,19 19-64,-19 0 480,0-1-320,0 20 544,19 0-448,-19 0-416,0 0 32,19 0-96,0-20 96,0 1 0,19-19 0,0-19-96,19 19 96,-19-19-1024,19-19 608,0 0-2208,0-19 1504,0 0-7487,0 0 4799</inkml:trace>
  <inkml:trace contextRef="#ctx0" brushRef="#br0" timeOffset="184.1917">114 816 15136,'-38'19'5599,"38"-19"-4351,0-19-352,0 19 64,19-19-704,0 0-224,20-1-64</inkml:trace>
  <inkml:trace contextRef="#ctx0" brushRef="#br0" timeOffset="636.9616">380 19 9568,'-19'-19'3520,"19"19"-2720,0 0-256,0 0 2559,0 0-1823,0 0 1504,0 19-1600,-19 0 992,19-19-1248,0 19-544,19-19-288,0 0-96,-19 0 0,38-19-96,0 19 64,-19 0 32,19 0 0,0-19 0,0 19 0,-19 19-928,19-19 512,-19 19-1024,0 0 800,0 19-384,19 0 608,-38-19 64,0 19 224,0 19 512,-19-19-192,-19-1 352,0 1-320,-19 19-32,19-19-128,0-19 736,0 0-448,19-19 640,0 19-576,0-38 928,0 19-768,0-19 64,19 19-352,0-19 0,19 19-160,0 19-64,19 0-32,0-19-480,-19 19 256,19 0-3296,-19 0 1920,19 0-10687,0 0 6783</inkml:trace>
  <inkml:trace contextRef="#ctx0" brushRef="#br0" timeOffset="20652.9351">361 1043 8960,'0'0'3328,"0"0"-2592,0 19-192,0-19 1952,0 19-1473,0-19 929,19 19-1152,-19-19-128,0 0-448,0 0 288,19 0-288,0 0 160,0 0-224,0 0 128,0 0-160,19 0-64,-19 19-32,19-19-384,-20 0 192,1 0-1088,0 19 704,0 19-800,0-19 768,-19 19-512,0-19 640,-19 19-447,0 0 511,0-19 256,0 0 96,-18 0 1183,18 0-639,-19-19 416,38 0-544,-19 0 576,0-19-544,19 0 928,0 19-768,0-19 576,0 19-672,0 0 320,19 0-480,0 19-96,0 0-128,19 0-576,-19 0 256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37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872 208 10400,'0'19'3840,"0"-38"-2976,-19 38-256,19-19 1567,0 19-1311,0 0 416,-19 0-736,19 19 224,0 19-448,19 0-32,-19 19-160,19 0-160,1-1 0,-1-18-2368,0 19 1312</inkml:trace>
  <inkml:trace contextRef="#ctx0" brushRef="#br0" timeOffset="168.6963">815 607 13216,'-19'-38'4895,"19"38"-3807,19-19-320,-19 19 1632,19 0-1472,0 0 128,19 0-640,0-19-288,0 0-64,19 19-3392,0-19 1824</inkml:trace>
  <inkml:trace contextRef="#ctx0" brushRef="#br0" timeOffset="41020.8578">38 209 5472,'0'-38'2016,"0"38"-1536,0 19-160,0 0 2208,0-19-1440,0 0 1120,0 0-1280,-19 19 192,19 0-641,0 0 65,0 0-320,0 0-64,0 19-96,0-19 32,0 19-64,19-1-96,-19 1 32,0-19 32,0 0 0,0 0 128,19 0-64,-38-19 192,19 0-160,0 0 192,0 0-192,0-19 608,0 0-416,0-19 96,0 19-224,-19-19 384,19 20-288,0-20 512,0 19-448,-19 0 576,19 0-512,0 0-64,0 0-192,0 0 128,0 0-160,0 19-160,0 0 0,19 0-192,0 0 160,0 19-32,0 0 64,19 0-576,-19 0 352,0 0-1024,19 0 736,-19 0-1344,-1 0 1088,1 18 192,0-18 384,-19 19 416,0-19-96,0 19 1760,-19 0-992,0 0 960,19-19-1024,-37 19-256,18-19-320,-19 0-224,19-19 0,-19 0-2656,19 0 1472</inkml:trace>
  <inkml:trace contextRef="#ctx0" brushRef="#br0" timeOffset="41405.3224">360 19 8064,'19'-19'2976,"-19"19"-2304,-19 38-192,19-19 1504,0-19-1184,0 19 160,0 0-576,0-19 447,0 19-447,0 0 864,0 0-704,0 19 352,-19-19-512,19 38 96,-19-19-320,0 19 352,19-1-288,-19 20 32,19-19-160,0-19 96,0 0-128,19 0-160,0-19 32,0 0 96,0 0 0,0 0-992,19-19 512,-19 0-2080,0 0 1408</inkml:trace>
  <inkml:trace contextRef="#ctx0" brushRef="#br0" timeOffset="41574.0142">285 494 11040,'-57'0'4096,"57"0"-3168,-19 19-289,19-38 1281,0 19-1184,19 0-64,-19-19-448,38 19-96,-19 0-64,19-19-480,0 19 224,19-20-6111,-20 20 3455</inkml:trace>
  <inkml:trace contextRef="#ctx0" brushRef="#br0" timeOffset="42090.3051">550 740 7648,'0'0'2816,"0"0"-2176,0 0-192,0 19 2016,0-19-1440,0 0 447,0 19-895,0-19 512,0 0-640,0 19 352,19-19-480,0 0 128,-19 0-288,19-19 0,0 38-96,0-19-128,0 0 32,0 19-32,0 0 0,-19 0-928,19 19 544,-19-19-320,0 19 448,0-19 192,0 0 96,-19 0 160,19 0-64,-19 0 672,0 0-384,0 0 256,0-19-352,0 0 896,0 0-608,0-19 704,0 0-704,19 19-128,-19-19-256,38 19 288,-19 19-224,38-19 32,-19 19-160,0 0-64,19 0 0,-19-19-2240,19 19 1216,-19 0-6207,0 0 3999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2:20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27049 15847 7232,'-19'-19'2656,"0"0"-2048,19 19-192,0 0 3232,0 0-2080,0-19 1151,0 19-1599,0 0 480,19 19-928,-19 0 128,19 0-480,0 19-192,19 0-64,0 19-64,0 0 0,19-1 0,0 1 0,-20 19 192,1-19-96,0 0-32,0-19-32,-19 0-192,19-19 96,-38 0-96,19 0 64,0-19 128,-19 0 0,19-19 64,-19 0-64,0-19 768,0 0-448,-19-19 704,19 0-608,-38-19 416,38 19-512,-19-18-96,19 18-160,0 19-640,0 0 288,0 0-3360,19 38 2016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2:21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27997 16169 7712,'-19'0'2880,"19"0"-2240,0 0-192,0 0 1664,0 0-1248,-19 0 1343,19 0-1279,-19 19 1152,0-19-1184,0 0 544,0 19-864,0 0-96,0 0-288,0 0-128,19 0-32,-19 19 32,0 0-32,19 0 64,19 0-64,-19 0-224,19 18 96,0 1-1216,19-19 704,-19 0-3040,0-19 2017,0 0-4481,19 0 3456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2:21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27883 16587 10464,'-57'-39'3872,"57"39"-3008,-57 0-224,38 0 1887,19 0-1503,0 0 640,0 20-960,0-20 128,0 0-480,19 0-416,19 19 32,-19-19-4384,19 19 2401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2:21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75 10816,'-19'0'4000,"19"0"-3136,19-19-224,-19 19 2687,0 0-1951,19 19 736,0 0-1280,0 0 96,0 0-576,0 19-544,0 0 96,0-19-2816,0 19 1600,19 0-4895,-19-19 3487</inkml:trace>
  <inkml:trace contextRef="#ctx0" brushRef="#br0" timeOffset="168.6044">247 0 12128,'-19'19'4479,"19"-19"-3455,-19 38-320,0-19 1664,0 19-1440,-19 0-64,19 0-576,-19 19-608,19 0 128,-19-19-2432,19 19 1408</inkml:trace>
  <inkml:trace contextRef="#ctx0" brushRef="#br0" timeOffset="637.674">323 247 11040,'-19'19'4096,"19"-19"-3168,19 0-289,-19 0 1505,0 0-1312,0 0-192,0 0-416,0 0 320,0 0-320,19 19 192,0-19-256,0 19-224,0-19 32,0 19-576,19 0 352,-19 19-896,0-19 672,0 19-224,-19-19 416,19 19-224,-19-19 256,0 19-256,0-19 256,-19 0-127,19 0 223,-19-19 703,0 19-287,0-19 1536,0-19-992,0 19 1184,19-19-1120,-19 0 320,19 0-672,0 19 192,0 0-416,19 0-288,0 19-32,0-19-1536,0 0 832,19-19-7199,-19 19 4351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2:23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28016 15581 4800,'-19'-38'1792,"19"38"-1408,-19-19-96,19 19 1984,0 0-1312,0 0 1920,0 0-1632,0 0 1631,0 0-1631,0 0 352,0 0-960,0 0 192,19 0-480,0-19-256,-19 0-96,38 19 192,-19-19-96,19 19 96,0 0-96,0 19-128,0-19 0,0 38-128,-19-38 96,19 38-1024,-19-19 608,19 0-736,-38 19 704,19-19 64,-19 19 256,-19 0 192,19 0 32,-19 0 608,19 0-352,-19-19 256,0-19-320,0 0 768,0-19-544,0 0 224,0 19-384,19-19 448,0 19-416,19 19-64,0-19-160,0 38-1280,19-38 640,-19 38-5823,19-38 3487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15:47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6805 7203 11392,'-19'0'4224,"19"0"-3297,-19 0-255,19 19 1536,0-19-1344,0 19 288,19 0-704,-19 19 160,19-19-352,0 19 64,19 0-192,0 0-128,0 0-32,0 19 32,19 19 0,-19-1-96,0 20 64,-19 0 96,0 0-32,-19-1 256,-19-18-160,0 0-32,-19 0-64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22:11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366 19 13312,'0'-19'4927,"0"19"-3839,19 0-320,-19 0 1632,0 0-1472,-19 0 896,19 39-1056,0-1 704,-20 1-832,1 18 0,19 20-352,0 20-64,0-20-128,0 0-480,0-19 192,19-1-2528,-19 1 1504,0-19-5344,20-20 3681</inkml:trace>
  <inkml:trace contextRef="#ctx0" brushRef="#br0" timeOffset="399.9808">19 443 11232,'-19'-20'4128,"19"20"-3200,19 20-257,-19-20 481,20 0-768,-1 0 64,19 0-288,20 0-96,19 0-32,0 0 32,0 0-32,-19 19 64,19 0-64,-39 20 1248,1-1-704,-1 1 128,1-1-416,-20 1-128,19-1-96,1-19-64,18 1 32,-18-1-32,-1-19 0,1-19 768,-1-1-416,-38 1 2400,0 0-1536,0 0 608,-19-1-1088,-19-18-224,18-1-320,-18 1-192,-1 19-32,1 19-1888,0-20 1056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2:23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29229 16036 13312,'0'19'4927,"0"-19"-3839,0 19-320,0-19 1632,0 19-1472,0-19 480,19 0-832,-19 0-128,38 0-288,-19 0 32,19 0-96,0 19-1120,19-19 576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2:23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29286 16302 14368,'-19'0'5343,"19"0"-4159,38 0-352,-19 0 480,0 19-896,19-19 64,0 0-320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2:24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29968 15885 7392,'-38'-19'2720,"38"19"-2080,-19-19-224,19 19 3040,0 0-1984,-19 0 1439,19 19-1695,0-19 480,0 0-992,0 38 512,0-19-704,19 19-480,-19 0-32,38 19-64,-19-1 64,19 1-576,-19 0 320,19 0-800,0-19 576,0 19-480,0-38 576,0 19 320,-19-19 64,0-19 896,0 0-512,0-19 1120,-19 0-864,0-19 768,0 0-800,0-19 512,0 0-640,-19-19-32,0 19-288,19 1-224,0-1 0,0 19-1856,0 19 1024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2:24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134 189 13376,'0'0'4959,"0"0"-3871,0 38-288,-20 0 128,20-19-672,-19 19-448,19 0 96,0-19-2112,0 0 1216</inkml:trace>
  <inkml:trace contextRef="#ctx0" brushRef="#br0" timeOffset="152.9184">19 0 10720,'-19'0'3968,"19"0"-3072,19 0-288,-19 0 895,20 0-959,-20 0-1760,19 20 609</inkml:trace>
  <inkml:trace contextRef="#ctx0" brushRef="#br0" timeOffset="368.6444">228 0 12480,'19'0'4607,"-19"0"-3583,0 0-288,19 0 1152,0 19-1184,0-19 128,0 38-480,0-19-160,0 0-128,0 19-480,19 0 224,-19 0-2240,0-19 1344</inkml:trace>
  <inkml:trace contextRef="#ctx0" brushRef="#br0" timeOffset="584.2879">494 114 10400,'-38'38'3840,"38"-38"-2976,-38 57-256,19-38 639,0 19-799,-19 0-96,19 19-224,0-19-1312,-19 0 641</inkml:trace>
  <inkml:trace contextRef="#ctx0" brushRef="#br0" timeOffset="1054.1417">588 190 10720,'0'0'3968,"0"0"-3072,-19 0-288,19 0 1023,0 0-1023,19 0 128,-19 19-448,0-19 640,19 0-512,0 0 160,0 0-320,-19 0-256,38 0 0,-19 0-224,0 19 128,0 0-960,0 0 608,0-19-1600,18 19 1184,-37 0-831,19 19 991,-38 0-672,19-19 800,-19 19-288,1 0 512,-1-19 1600,0 19-640,0-38 1024,0 19-928,0-19 991,0 0-991,0-19 1504,19 0-1248,-19 0 160,19 0-672,0 19 800,19 0-704,0 0-544,0 19-32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2:26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30632 15505 9312,'-19'19'3424,"19"-19"-2656,0 38-192,-19-38 96,19 0-480,0 0 416,0 0-352,0 0 1215,19 0-831,-19-19 640,19 19-736,-19 0 192,19 0-416,-19 0-32,19 19-192,-19-19 0,19 0-32,0 0-192,0 0 64,0 0-32,0 0 32,19 0-224,0 19 160,-19-19-448,0 19 320,-19 19-96,19-19 224,0 19-352,-19 0 256,0-19-96,0 19 192,-19-19 0,0 0 64,0 19 1184,0-19-608,0 0 576,0-19-640,0 0 320,0 0-448,-19-19 256,38 0-320,0 0 352,0 19-352,0 0 224,19 0-256,19 19 64,0 19-160,-19-19-1120,19 0 544,0 19-5216,-19-19 3137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2:26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19 11648,'0'-19'4288,"0"19"-3329,-19 19-255,19 0 1088,0-19-1120,0 38-64,19-19-384,-19 38-96,19 0-64,0 0-128,0 0 32,0 0-2496,0 0 1344,0-19-4287,0 0 3071</inkml:trace>
  <inkml:trace contextRef="#ctx0" brushRef="#br0" timeOffset="147.0718">38 267 10464,'-19'-38'3872,"19"38"-3008,0 0-224,19 0 1535,0 0-1311,19-19-192,0 19-448,19-20-3711,-19 20 1919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2:27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32489 15941 9152,'-19'-38'3360,"19"38"-2592,0 0-224,19 0 1664,-19 0-1313,19 0 1697,-19 0-1504,19 0 672,0 0-1024,-19 19-128,19-19-384,0 19-64,0-19-96,0 19-256,0 0 96,0 0-608,0 19 416,0 0-864,0-19 640,0 19-384,-19 0 512,0 0-640,0 0 576,-19 0 352,0-19 96,19 0 672,-19 0-384,0-19 1248,19 0-896,-19 0 576,0-19-704,0 0 352,19 0-512,-19 19 256,19-19-352,0 0 544,19 19-416,-19 0-128,19 19-160,0 0-1280,0-19 640,19 0-4128,0 19 2560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2:28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11296,'0'0'4192,"0"0"-3264,-38 38-257,19-19 1601,19 19-1376,-19 0 352,0 0-736,19 0-416,0 0-64,0 0-96,19-19 0,0 0-1056,0 0 576,19 0-1664,-19-19 1248,19-19-383,0 0 767,-19 0 352,18 0 160,-37 0 768,38-19-384,-38 19 1983,0-19-1279,-19 19 1088,0-19-1216,0 19 448,1-19-800,-20 19 416,38 0-544,-19 19-160,38 19-160,-19 0-288,19 0 96,0 19-448,-1 0 288</inkml:trace>
  <inkml:trace contextRef="#ctx0" brushRef="#br0" timeOffset="564.8701">474 190 11968,'-19'-19'4416,"19"19"-3425,-19 0-287,0-19 1760,19 38-1504,0-19 512,0 0-864,0 19 224,0-19-512,19 19 128,0 19-288,0-19-224,19 19 32,-19-19-992,19 0 576,0 0-3008,-1 0 1952,1 0-5791,0 0 4095</inkml:trace>
  <inkml:trace contextRef="#ctx0" brushRef="#br0" timeOffset="749.336">721 171 11968,'-57'19'4416,"57"-19"-3425,-38 57-287,19-38 1664,0 0-1440,-19 19 192,19 19-672,-19-19-352,19 0-96,-19 0-1920,38 0 1056</inkml:trace>
  <inkml:trace contextRef="#ctx0" brushRef="#br0" timeOffset="1318.2021">758 323 11232,'0'19'4128,"0"-19"-3200,0 19-257,-19 0-95,38-19-448,-19 19-96,0-19-64,0 0 512,19 0-256,0 0 768,19 0-576,-19 0-192,19 0-128,-19 0-32,19 19-32,-19-19-224,19 0 96,-19 19-384,0 0 256,0 19 64,0-19 64,-19 19 800,0 0-384,-19 0-928,19 0 320,-19 0-2527,0-19 1567,-19 18 480,38-18 480,-38 0 992,38 0-384,-19-19 1759,0 0-1151,0-19 992,19 0-1088,0 0 320,0 0-672,19 1 576,0 18-608,19-19 64,-19 19-320,19 0 256,-19 19-256,0-19-1856,0 18 896,0-18-8159,19 19 4927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2:31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95 7712,'0'-19'2880,"0"19"-2240,0 0-192,-19 0 2592,19 19-1760,0 0 1087,0 0-1375,0 0 160,0 19-672,-19 0-160,19 19-192,-19-20-160,19 1 0,-19 0-32,19 0 0,-19-19 64,19 19 0,0-38-640,0 0 352,0 0 32,19-19 160,-19 0 224,19 19-64,-19-19 608,19-19-384,-19 0 384,19 19-384,-19-19 608,19 1-480,-19-20 224,19 19-384,-19-19 128,0 38-224,0-19 0,19 19-96,0 0-192,-19 0 64,19 19 96,0 0 0,19 19-224,0 0 96,-19 19-512,19 0 320,0 19-416,0-19 384,-19 0-832,0 0 672,0-1 64,-19 1 256,0-19 256,0 19-32,-38 0 1088,19 0-608,-19-19 1088,19 19-928,-38-38-256,19 19-288,0-38-1120,0 19 512,0 0-3488,19 0 2176</inkml:trace>
  <inkml:trace contextRef="#ctx0" brushRef="#br0" timeOffset="246.7664">569 0 13792,'-19'19'5119,"19"-19"-3999,0 38-288,0-19 1728,0 19-1568,0-19 512,0 19-896,19 0-224,0 19-224,19-19-128,-19 19 0,19-19-608,0 0 320</inkml:trace>
  <inkml:trace contextRef="#ctx0" brushRef="#br0" timeOffset="484.9691">721 76 13216,'-38'19'4895,"38"-19"-3807,-19 38-320,19-19 1728,-19 0-1536,0 19 160,0 19-672,0-19-352,0 19-96,-19 0-864,19 0 480</inkml:trace>
  <inkml:trace contextRef="#ctx0" brushRef="#br0" timeOffset="985.1545">815 417 11968,'-19'0'4416,"19"0"-3425,0 19-287,0 0 1312,0-19-1248,0 0 480,0 0-736,0 19 384,19-19-480,-19 0 320,19 0-416,0 0-160,0 0-96,19 0 0,-19 0-32,19 0-96,0 0 32,0 19-1312,0-19 736,-19 38-896,0-19 864,-19 0-512,19 19 672,-38-19-576,0 19 576,0 0 480,0 0 0,-19 0 832,19-19-448,-19-19 32,19 19-256,0-38 736,0 0-480,0 0 1088,19 0-864,-19 0 480,19 0-640,19 19 576,0 0-608,0 0-160,19 19-160,-19 0-32,19-19-64,-19 19-2912,19-19 1568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3:19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22974 2369 8544,'0'-19'3168,"0"19"-2464,-19 0-192,19 0 704,0 0-768,0 19 960,0 0-801,-19 0 737,38 19-736,-19 0 96,0 0-416,19 0 32,0 19-192,0 0 0,0 0-64,19-1 32,-19 1-64,19 0 64,0-19-64,0-19-32,19 19 32,-19-38 32,-19 0-32,19-19 64,-20 19-64,20-38 832,-19 19-480,-19-19 416,19 0-480,-19 0 320,0 19-352,0-18 192,0 18-256,0 0-288,0 19 32,0 19-128,0 0 64,19 18 64,0 1 32,19-19-96,0 19 64,19-19-256,0 0 160,19 0-1376,-19-19 864,18 0-800,-18-19 832,0 0 160,-19 19 288,0-38 608,0 19-224,-19-38 1312,0 38-832,-19-37 576,0 37-736,-19-38 0,0 0-352,0 19-320,19 19 64,-19 0-1760,19 19 1024,0 19-3712,0 0 2529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22:12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28864 12873 9888,'0'-38'3648,"19"38"-2816,-19 0-256,0 19 2431,0 0-1759,0 39 576,0 19-1088,0 0-32,19 0-416,-19 0-192,0 0-32,0 0 0,0-20-32,0-18-928,19-1 480,-19-18-2240,0-20 1504,0-20-351,0 1 895,-19-39 160,19 20 288,-19-39 32,0 0 64,-1-38 192,1 18-64,-19-18 960,18 19-577,1 19 545,19 19-576,0 0 672,0 39-608,19-19 128,1-1-352,-1 1-160,19 18-64,20 1-32,0 19 0,0 0 0,19 19 0,-20 20 192,1-1-96,-39 20 736,0 0-448,-19 19 608,0-20-576,-38 1 288,0 0-416,-20-20 0,19 1-192,1-20-2592,-1-19 1344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3:20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57 379 11872,'-19'38'4416,"19"-38"-3457,-38 38-255,38 0 768,0-19-960,0 0 224,19 19-448,-19 0-96,19-19-128,19 0-128,-19-19 32,19 0-480,-19 0 288,19-38-544,0 19 448,-1-19 64,-18 19 160,0-19 1216,-19 19-608,-19-19 1120,19 19-928,-19 0 384,1 0-640,-1 19-192,19 0-160,0 0-224,0 19 64,19 0-32,-1 0 32,20 0-928,-19 0 544,19 0-544,19 0 608,-19-19-160,0 19 320,0-19 32,-19 0 128,19 0 192,-19 0-64,0 19-96,0-19 0,0 0-32,-1 19 0,-18 0-576,19 0 352,-19-19-1312,0 19 928,0 0 288,19-19 256,-38 19 256,19-19-64,0-19 832,0 19-512,-19-19 608,19 0-544,-18 0 384,18 0-480,0 0 32,0 0-224,0 0 192,18 0-224,-18 0 96,19 19-128,0-19 0,19 0-32,-19 0 32,19 0-64,0 0 192,0 19-128,-19 0-32,19 19-32,-19 19 32,19-19-32,0 38 64,-19-19-64,0 19-1152,-19 0 608,19-19-2592,-1 0 1728,-18-19-3551,19-19 2783</inkml:trace>
  <inkml:trace contextRef="#ctx0" brushRef="#br0" timeOffset="222.6212">1232 0 14208,'0'0'5279,"0"0"-4127,-19 19-288,0 0 416,19-19-864,0 38 256,0 0-384,19 19-96,0-19-128,19 19-64,-19 0 32,0 19-384,19-1 192,-19 1-1984,0-19 1184,0 0-3487,0-19 2527</inkml:trace>
  <inkml:trace contextRef="#ctx0" brushRef="#br0" timeOffset="369.1079">1119 400 14304,'-38'-39'5279,"38"39"-4095,0 19-352,19-19 64,0 0-672,19 0 320,0 0-288,19-19-416,0 19 64,19-19-2240,-19 0 1280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3:24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30955 2938 15776,'0'38'5855,"0"-38"-4543,0 76-384,0-57-128,0 19-640,0-19-224,0 19 32,0-1-2688,0 1 1504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3:23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2843 209 12288,'-56'0'4575,"56"0"-3583,-38 19-256,19 0 1376,0 0-1312,0 19 640,19-19-832,-19 38-192,0-19-256,0 38-64,19-20-32,0 20-480,0 0 224,0-19-608,19-19 448,0 0 224,-19-19 96,19-19 192,-19 0-96,19-38 128,-19 0-128,0-19 128,0 0-128,0-19-96,-19 0 0,0-37 96,19 37-32,-38-19 672,38 38-352,-19 19-256,19 19-64,-19 0-32,19 19 0,19 19 0,0 0 0,19 0-96,0 0 64,0 19 96,19 19-32,-1-19-32,1 19 32,0 0-672,-19 0 352,19-1-672,-19-18 544,-19 0 64,0 19 224,0-19 1152,-19 0-544,-19 0 1408,-19 0-1056,0 0 256,-19-19-672,-19 0-224,0 0-128,1-38-1984,18 19 1056</inkml:trace>
  <inkml:trace contextRef="#ctx0" brushRef="#br0" timeOffset="367.2978">3640 38 8480,'19'-38'3136,"-19"38"-2432,19 0-224,-19 0 3295,0 19-2175,-19 0 416,19 19-1216,-19-19-32,0 19-448,0 0 160,0 0-256,-19 19 704,19 19-512,-19-1 32,0 1-288,19 0 128,0 0-192,19 0 96,0 0-96,19-20 96,19 1-128,0-38 192,0 19-160,0-38 32,19 0-64,0-19-768,0-19 416,0 0-2528,-19 0 1568</inkml:trace>
  <inkml:trace contextRef="#ctx0" brushRef="#br0" timeOffset="565.8087">3260 589 12544,'0'0'4639,"0"0"-3583,0 0-320,19 0 1024,0 0-1120,19-20 0,0 20-384,19 0-224,0 0-64,19-19-4832,-19 38 2657</inkml:trace>
  <inkml:trace contextRef="#ctx0" brushRef="#br0" timeOffset="-1632.4716">76 322 8896,'0'0'3296,"0"0"-2560,-19 0-224,19 0 1344,0 19-1120,0 0 543,0 0-735,-19 19-96,19 0-288,0 19 32,0 0-96,0 19 96,0 0-128,0-20 32,19 1-32,-19-19 512,19 0-320,-19-38 544,19-19-480,-19 0 160,19-19-320,-19-38 224,0 39-256,0-39 320,0 0-256,-19 0 448,0 19-352,0 0 448,0 0-448,0 19 160,19 19-288,-19-19-64,19 38-64,0-19-192,0 19 96,0 0 96,19 19 0,19 0-96,0 0 32,19 19-192,0 0 128,19 0-320,-20 19 256,20 0-1920,0 0 1152,-19 0-2560,0-19 1953,-19 19 255,0-1 768,-38 1 3423,19 0-1599,-57-19 1984,19 19-1888,-38-19 800,0 0-1280,-38-19-224,38 0-448,-19-38-512,20 19 128,18 0-1312,0-19 800,19 0-2464,0 0 1728</inkml:trace>
  <inkml:trace contextRef="#ctx0" brushRef="#br0" timeOffset="-1268.2506">1157 133 11040,'0'0'4096,"0"0"-3168,0 19-289,-19-19 993,38 19-1024,-38 0 320,19 0-544,0 0 0,0 19-256,0 0 288,0 19-224,-19-1 512,0 1-384,0 38 416,0-19-416,0 19-32,19-1-160,0-18-32,0-19-32,19-19 96,0 0-96,19 0-32,-19-19 0,19 0-192,0-19 96,0 0-1440,0-19 800</inkml:trace>
  <inkml:trace contextRef="#ctx0" brushRef="#br0" timeOffset="-1099.744">986 645 12960,'-76'0'4799,"76"0"-3711,-38 0-320,19 0 1408,19 0-1344,0 0-192,19-19-416,0 19-128,19-19-32,19 19-1184,0 0 608,38-19-4576,-19 0 2817</inkml:trace>
  <inkml:trace contextRef="#ctx0" brushRef="#br0" timeOffset="-868.6033">1934 436 13792,'-19'0'5119,"19"0"-3999,-19 20-288,19-20 960,19 19-1152,0-19 288,0 0-544,19 0-224,0 0-96,0 0-288,0 0 128,0 0-2784,0 0 1600,0 0-8575,0 19 5471</inkml:trace>
  <inkml:trace contextRef="#ctx0" brushRef="#br0" timeOffset="-684.4603">1801 911 13312,'-38'19'4927,"38"-19"-3839,0 19-320,0-19 1216,19 0-1248,0 0 128,0 0-512,38 0-160,-19 0-128,38-19-1728,-38 0 896,38-1-8863,-19 1 5343</inkml:trace>
  <inkml:trace contextRef="#ctx0" brushRef="#br0" timeOffset="33273.2769">114 1687 6144,'-19'0'2272,"19"0"-1760,0 38-160,0-19 1248,0 19-960,0 19 448,0-1-640,0 1 640,0 19-608,0-19 64,0 0-352,-19-19 32,19 0-128,0-19 0,0-19-32,0 0-1536,0-19 800,19-38-128,-19 19 448,0-19 1024,0 0-352,0-19 1504,0 1-1024,0-1 479,0 19-735,0 0 608,0 19-672,0 0 416,19 19-544,0 19 32,19 19-224,-19 19-96,19 0-32,-19 19 32,19 0-32,0 0-1856,-19-1 992,19 1-4927,-19 0 3199</inkml:trace>
  <inkml:trace contextRef="#ctx0" brushRef="#br0" timeOffset="33505.9549">702 1422 11232,'-38'0'4128,"38"0"-3200,0 19-257,0 0 1249,0 0-1184,-19 19 128,0 19-512,-19 19-160,19 0-128,-19 18 32,19 1-64,-19-19-32,19 0 32,0 0-2304,0-19 1248,19 0-4511,0-19 3103</inkml:trace>
  <inkml:trace contextRef="#ctx0" brushRef="#br0" timeOffset="33908.4756">721 1858 7040,'-19'19'2624,"19"-19"-2048,0 19-128,0 0 1760,0 0-1280,0 0 1184,19 0-1217,-19 0 97,19 0-608,0 0-96,0-19-160,0 0-96,0 0 0,19 0 96,-19-19-64,19 0-160,0 0 32,-19-19 32,0 19 32,0-19 128,0 0-64,-19 19 480,0-19-320,-19 38 832,0-19-608,-19 38 288,0 0-416,0 19 96,19 0-256,-38 19 64,38 0-128,-19 0 0,38 0-32,-19 0-192,19 0 64,19-19-1792,0-19 992</inkml:trace>
  <inkml:trace contextRef="#ctx0" brushRef="#br0" timeOffset="34258.0788">1214 1896 8640,'-38'0'3200,"38"0"-2496,0 19-192,0 0 1696,0 0-1312,0 0-129,0 0-511,19 0 160,0-19-224,0 0-32,19 0-96,-19 0-192,19-19 64,0 0-32,0 0 32,-19 0 192,0 0-64,0 0 1376,-19 19-768,-38 0 896,19 19-896,-19 0 288,-19 19-576,0 0 0,19 0-224,0 19-160,19 0-32,0 0 32,19 0 0,19-19-2816,0-19 1536,38 0-6527,0-19 4351</inkml:trace>
  <inkml:trace contextRef="#ctx0" brushRef="#br0" timeOffset="34674.1495">1725 1821 12544,'-19'0'4639,"19"0"-3583,-19 57-320,0-20 864,0 1-1024,0 0 0,0 19-384,19 0-192,0-19-32,0 19-32,0-19 0,19 0 0,0-1 0,0-37-448,0 19 288,19-38-832,0 1 608,-19-39-576,19 0 576,0-19 384,-19 0 64,0-38 608,0 20-352,0-20 1536,-19 0-1024,-38 0 1152,19 20-1088,-38 18 608,38 19-800,-19 19-160,19 38-288,0 0-352,19 38 96,19 19 64,0 0 32,19 37-32,19 1 32,19 38-736,-19-38 384</inkml:trace>
  <inkml:trace contextRef="#ctx0" brushRef="#br0" timeOffset="35928.3025">2882 1536 10304,'-19'19'3808,"19"0"-2944,-19 38-256,19 0 927,0-19-959,-19 18 544,19 20-640,-19 0-128,19-19-224,-19 19 64,38-38-128,-19 0-96,19 0 0,0-38 32,0 19 0,0-38 64,-19 19-32,19-38 480,0 0-288,-19 0 128,0-19-224,0-19 704,0 0-448,-19 0 320,0-18-416,19 18 128,0 19-256,-19 0 288,38 19-256,-19 19 32,0 19-128,0 0 0,19 19-32,0 0-192,0 19 64,19 0 96,0 19 0,19 19-96,-19-20 32,19 20-896,-19-19 512,-1 19-256,-18-19 384,0 0 128,0 0 64,-38-19 800,19 19-384,-38-19 832,20 0-640,-20-20 128,0 1-384,-38-38-32,38 1-128,-38-1-1056,38-19 544,0 19-2400,19 0 1568</inkml:trace>
  <inkml:trace contextRef="#ctx0" brushRef="#br0" timeOffset="36228.3705">3546 1498 13472,'-57'0'4991,"57"0"-3903,-38 19-288,19-19 992,19 19-1152,0-19 448,0 19-640,0 19 448,19 0-512,38 0 512,0 19-512,0 0-128,18 0-160,1 18 0,0 1-64,0 0-2400,0-19 1280</inkml:trace>
  <inkml:trace contextRef="#ctx0" brushRef="#br0" timeOffset="36511.4275">3944 1631 9632,'-57'38'3584,"57"-38"-2784,-19 57-256,0-19 2559,0-19-1823,0 38 800,-19-19-1216,-19 19-192,19 0-448,0-19-128,0 18-64,0-18-2720,38-19 1472</inkml:trace>
  <inkml:trace contextRef="#ctx0" brushRef="#br0" timeOffset="36759.6323">4285 1934 13952,'-20'19'5183,"20"-19"-4031,0 57-320,0-19 1440,0-19-1408,0 38-128,0-19-480,0 19-1024,0-19 384</inkml:trace>
  <inkml:trace contextRef="#ctx0" brushRef="#br0" timeOffset="1147.4831">4814 304 12544,'0'-19'4639,"0"19"-3583,0 19-320,0 0 1568,0 0-1408,0 19 352,0 0-736,19 19-256,-19 19-160,19 18 0,-19-18-64,19 19-32,1-19 32,-20-19-1664,19 0 896</inkml:trace>
  <inkml:trace contextRef="#ctx0" brushRef="#br0" timeOffset="1300.3052">4530 456 12384,'19'0'4575,"-19"0"-3551,57 39-288,-19-39-256,0 19-416,19 0-2144,19-19 1153</inkml:trace>
  <inkml:trace contextRef="#ctx0" brushRef="#br0" timeOffset="1885.2453">5782 418 13376,'-38'38'4959,"38"-38"-3871,-38 57-288,19-38 192,19 19-704,-19 0 96,19 19-224,-19 19 256,0-20-224,0 1-32,19-19-96,0 0-320,0 0 128,0-19-1440,19-19 864,-19 0-1248,19-19 1120,0-19-223,0-19 639,-19-19-608,19 1 576,-19-20 1696,19 19-640,-19 0 2047,0 19-1503,0 0 512,0 19-960,0 0-352,19 19-224,-19 0-192,0 0 32,19 19-32,0 0 0,19 19-96,-19 0 96,0 0 32,19 19 32,0 0-160,0 0 96,-19 19-960,18-19 576,1 0-1024,0 19 832,-19 0-608,19 0 736,-38-1 2176,0-18-896,-19 19 1728,0 0-1440,-38-19 544,38-19-928,-37 0-480,18 19-128,-19-38-832,19 0 384,0-19-2272,19 0 1472,0 0-5471,0 0 3711</inkml:trace>
  <inkml:trace contextRef="#ctx0" brushRef="#br0" timeOffset="2265.8539">6691 209 10816,'0'0'4000,"0"0"-3136,0 0-224,-19 19 159,38-19-575,-19 38 320,0-19-288,0 0 768,0 0-576,0 19 864,0 0-736,-19 19 128,0 0-416,0 0-96,0 19-128,0 0-128,19-20 32,0 20-32,0-38 0,19 19-448,0-19 288,0 0-320,19-19 288,-19 0 160,19-19 64,0 0 32,0 0 0</inkml:trace>
  <inkml:trace contextRef="#ctx0" brushRef="#br0" timeOffset="2448.0227">6407 627 11296,'-38'19'4192,"38"-19"-3264,19 0-257,0 0 1665,0 0-1408,19-19 192,0 19-672,0-19-416,0 19-64,38-19-4992,-19 19 2721</inkml:trace>
  <inkml:trace contextRef="#ctx0" brushRef="#br0" timeOffset="2932.9409">6976 797 11136,'0'19'4128,"0"-19"-3200,19 0-289,-19 0 1633,19 0-1376,-19 0 640,38 0-928,-19-19-320,19 19-192,0-19-32,0 19-32,0-19-160,0 19 64,-19 0-608,19 0 384,0 19-1088,-19 0 768,-19 0-832,19 19 800,-38 19 192,19-19 288,-38 19 1056,19 0-512,-19 0 800,0-19-704,19 0 0,-19-19-320,19-19-96,0 19-32,19-38 512,0 0-288,0-19 736,19 19-544,0 19 640,19-19-640,-19 19 192,19 0-352,-19 19-256,19 0-32,-19 0-512,19 0 288,-19 0-4192,19 0 2400</inkml:trace>
  <inkml:trace contextRef="#ctx0" brushRef="#br0" timeOffset="37644.1988">5364 1574 10624,'0'0'3936,"19"19"-3040,-19 0-256,0 0 1119,0 19-1087,0 0 512,0 0-704,0 19 224,19 0-416,-19-1 64,19 1-224,0-19-192,0 19 0,-19-19-1152,0 19 640,0-38-3199,0 19 2111</inkml:trace>
  <inkml:trace contextRef="#ctx0" brushRef="#br0" timeOffset="38043.7622">5099 1916 10624,'-57'-19'3936,"57"19"-3040,0 19-256,0-19 1311,19 19-1183,0-19-160,19 0-384,38 0-32,-19 19-128,19-19-1376,0 0 736,18-19-1759,-37 19 1311,19 0-864,-19 0 1120,-19 0 384,0 19 288,0 0 1920,-19 0-992,0 0 1152,0 0-1153,-19 19-223,0-19-384,19 19-160,-19-19-32,19 0-32,0 0 0,19 0-96,-20 0 64,20-19 224,0-19-96,0 0 608,0 0-416,0 0 1600,0 0-1088,-38-19 1216,19 0-1152,-38 0 544,19 0-832,-38 0-96,0 19-288,0-19-608,0 38 192,0-19-3552,19 38 2048</inkml:trace>
  <inkml:trace contextRef="#ctx0" brushRef="#br0" timeOffset="38709.634">7525 1574 11648,'-38'-19'4288,"38"19"-3329,-56 0-255,18 0 1216,19 19-1184,-19 0 64,19 19-480,-19 19-224,19-19-64,0 19-128,19 0 64,0 38 96,19-20-32,0 1 64,19 19-64,-19-19-512,0 0 256,19-19-2080,-19 0 1248,0-19-3039,19-19 2303</inkml:trace>
  <inkml:trace contextRef="#ctx0" brushRef="#br0" timeOffset="39460.7886">7033 2162 8736,'0'-19'3232,"0"19"-2528,19 19-192,0-19 512,0 0-672,38 0 128,-19-19-288,19 19-96,-20 0-64,20 0-32,0 0 0,-19 19 0,0 0 0,0 0 192,0 19-96,-19 0 96,0 0-96,0-19-416,0 19 192,0-19-960,19-19 608,-19 19-1056,-1-19 864,1 0-672,-19-19 800,0 0 480,0 19 64,0-38 1888,-19 19-1024,1-38 2016,-20 38-1633,19-38 961,0 38-1280,0 0 608,0 0-864,19 0-32,0 19-352,0 0-64,19 19-128,0-19-64,0 0 0,0 0-128,19 0 64,-1 0 96,1 0-32,19-19-224,-19 19 96,0 0 96,0 0 32,0 19-512,0-19 256,-19 19-736,0 0 512,19 0-544,-19 0 544,-1 0-256,1 0 416,-19 0 384,19 19-64,-38-19 512,19 0-288,-19 0 640,19 0-480,-18-19 416,-1 0-480,0-19-96,19 0-160,0 0 352,0 0-256,19-19-160,0 19-32,-1-19 352,1 19-192,0 0 352,19 0-288,-19 0 736,0 19-544,0-19 160,0 19-320,0 19-256,0-19 0,0 19 0,0 0 0,-19 0-992,19 19 544,0-19-1792,0 19 1248,-19-19-3712,19 0 2657</inkml:trace>
  <inkml:trace contextRef="#ctx0" brushRef="#br0" timeOffset="39861.4235">8796 1916 11136,'-57'19'4128,"57"-19"-3200,-57 57-289,19-19 1153,19 0-1120,0 0 160,0 0-512,0 0-224,19 0-32,0 0 0,19 0-32,0-20 64,19-18-64,0 0-640,0-18 320,19-20-800,-19 0 608,0-19-128,19 0 384,-38-38 480,19 0-128,-19-19 1568,-19 20-928,0-39 608,0 38-832,-57-38 544,19 20-608,-38 18 1024,19 19-864,-19 19 192,38 19-480,-19 38-416,38 19 0,19 38-352,19 0 256,0 19 192,38 19 0,19 18-64,-19 1 0,19 19-2240,0-19 1248</inkml:trace>
  <inkml:trace contextRef="#ctx0" brushRef="#br0" timeOffset="40911.6535">1422 2920 10048,'-19'0'3712,"0"0"-2880,19 19-224,-19 0 288,19 0-608,0 38-33,0 0-159,0 19 192,0 0-160,0-1 160,0 1-160,19-19 0,0 0-64,0-19 160,0 0-128,0-38 384,0-19-256,0-19 512,0 0-416,0-19 704,0 0-576,-19-19 288,19 1-448,-19-20-160,0 19-64,-19 0 128,19 19-96,-19 0 96,19 19-96,0 0-64,0 38 0,0 0-192,0 0 96,19 19-32,0 19 32,0 0 64,0 0 0,0 19-160,19 0 96,-19 0-896,19 19 544,0 0-320,0-20 416,-19 1 192,0 0 96,-38-19 1280,19 0-672,-19 0 896,-19 0-832,19-19 224,-19 0-512,0-19-1024,0 0 320</inkml:trace>
  <inkml:trace contextRef="#ctx0" brushRef="#br0" timeOffset="41261.9245">1934 2920 11456,'-19'0'4256,"19"0"-3297,-19 0-287,19 0 1472,0 19-1312,19-19 576,-19 19-832,38 0 672,-19 0-736,38 38 416,0-19-576,0 19-160,18 0-128,1 19-416,-19-20 192,19-18-3904,0 19 2240</inkml:trace>
  <inkml:trace contextRef="#ctx0" brushRef="#br0" timeOffset="41493.3383">2504 2768 13696,'-38'57'5087,"38"-57"-3967,-19 76-288,-19-38 736,38 0-1024,-38 19 0,0 0-352,0 19-128,0 0-32,0-1-128,0-18 64,19 0-2592,0 0 1440,0-19-7135,19-19 4639</inkml:trace>
  <inkml:trace contextRef="#ctx0" brushRef="#br0" timeOffset="42015.943">2654 3318 10816,'-19'0'4000,"19"0"-3136,0 0-224,0 0 735,19 0-895,-19 19 640,19-19-640,-19 0 512,0 19-544,19-19-96,19 0-224,-19 0 128,0 0-160,19 19-160,0 0 0,0 0-384,-19 0 224,19 19-448,-19-19 384,0 19-64,0 0 192,-19 0 96,0-19 64,-19 19-160,0 0 96,0 0 160,0-19-32,-19 0 128,19-1-128,0-18 608,19 0-384,-19-18 544,19-1-512,0-19 640,0 19-544,0 0 928,19 0-768,0 0 768,0 19-736,19 0 96,-19 19-416,19-19-96,-19 19-128,19 0-480,-20 0 224,1 0-2784,19-19 1600,-19 19-8607,19 0 5503</inkml:trace>
  <inkml:trace contextRef="#ctx0" brushRef="#br0" timeOffset="48772.2242">3791 2920 7968,'0'0'2944,"0"0"-2272,19-19-192,-19 38 800,0-19-800,0 38 992,19-19-832,-19 38 959,0 0-927,0 18 160,0 1-480,0 19-224,19-19-64,1 0-2272,-20-38 1217</inkml:trace>
  <inkml:trace contextRef="#ctx0" brushRef="#br0" timeOffset="48972.1046">3716 3280 10720,'-38'-76'3968,"38"76"-3072,19 0-288,-19 19 2175,0-19-1663,19 19 320,19 0-864,-19 0-224,19 0-224,0 0-224,0-19 32,0 19-1312,0-19 768,19 0-6239,-19 0 3775</inkml:trace>
  <inkml:trace contextRef="#ctx0" brushRef="#br0" timeOffset="49272.8603">4228 3261 9312,'-38'19'3424,"38"-19"-2656,-19 57-192,0-38 2271,19 19-1663,-19 0 224,0 0-832,19 0-256,0 0-192,0 0-160,19-19 0,19 0 96,-19-19-32,19 0-224,19-19 96,-19 0 192,0 0-64,-19-19-64,19 0 0,-38 0 160,0 19-64,-38-38 544,19 38-352,-38-38 192,19 38-288,0-19-1760,19 38 864,0 0-8255,0 19 4959</inkml:trace>
  <inkml:trace contextRef="#ctx0" brushRef="#br0" timeOffset="50042.3027">5156 3318 8384,'-19'0'3104,"19"0"-2400,0 19-224,-19 0 1664,19-1-1280,0 20 63,-19-19-543,19 19-192,0 0-128,19-19 384,0 0-256,0 0 352,0-19-320,19 0 32,-19-19-160,19 0-544,-19-19 224,0 0-608,19 0 480,-19-18 224,0 18 96,-19-19 384,0 19-160,-19 0 1088,0 0-704,-19 19 384,19 19-576,0 0-192,0 0-128,0 19-64,19 0 0,0 19 0,19-19 0,0 19-96,0 0 64,19 0-32,-19-1 0,19 20 128,0-19-32,-19 0-640,0 19 320,0-19-256,0-19 352,-38 19 1280,0 0-576,-19 0 1088,0-19-928,0 18 32,-19-18-416,0-19-1696,19 19 768</inkml:trace>
  <inkml:trace contextRef="#ctx0" brushRef="#br0" timeOffset="50426.8313">5649 3242 8224,'-19'0'3040,"19"0"-2368,19 19-160,-19-19 1312,19 0-1088,0-19 64,0 19-480,0 0-160,19 0-96,-19-19 383,19 19-255,-19-19 480,0 0-384,-19 0 512,19 0-480,-19 0 512,0 0-512,-19 0 768,0 19-608,0 0 704,-19 0-704,19 19 1056,0 0-896,-19 0 288,38 38-576,-19-19 96,19 19-288,0-19-352,19 0 96,38 0-2368,0-19 1344,0-19-9951,19 0 6111</inkml:trace>
  <inkml:trace contextRef="#ctx0" brushRef="#br0" timeOffset="51243.1803">6578 2939 7456,'0'0'2784,"0"-19"-2176,0 38-160,0-19 1792,0 19-1312,0 19 128,0 19-640,0-19-64,19 19-224,-19-1-1,19 1-63,-19-19 96,0-19-96,0 0 128,19 0-128,-19-38 32,0 19-32,0-38 288,0 19-160,-19-38 256,19 0-256,0 1 672,0 18-480,0-19 960,0 0-768,-19 19 64,38 19-352,-19 0-288,0 0 0,0 0-64,19 19 0,0 0 64,-19 19 0,38-19-96,-19 19 64,19 19 160,19-19-64,-19 19-672,0 0 352,19 19-832,-19-19 608,-19 0-64,0 18 352,0-18 448,-19 19-96,-19-19 1696,0 0-1024,-38 0 1056,19 0-1088,-19 0 128,19-19-544,-19-19-800,19 19 224,19-38-2720,-19 19 1632</inkml:trace>
  <inkml:trace contextRef="#ctx0" brushRef="#br0" timeOffset="51590.2345">7317 2540 9632,'0'0'3584,"0"0"-2784,0 38-256,0-19 2815,0 0-1951,0 0 288,0 0-1024,0 19-96,0 0-320,0-19 192,0 19-256,0 19 672,0-19-480,0 0 320,0 19-416,0 0-96,19-19-96,-19 18 128,19 20-128,-19-38-96,19 0-32,0 0 32,19-19 0,-19 0-448,19 0 256,0-38-1600,0 19 992,-19 0-3200,19-19 2272</inkml:trace>
  <inkml:trace contextRef="#ctx0" brushRef="#br0" timeOffset="51743.541">7260 3072 15136,'-76'0'5599,"76"0"-4351,19 0-352,0-19-224,0 19-544,0-19 32,19 19-96,0-19-64,0-1 32,19 20-2304,-19-19 1248</inkml:trace>
  <inkml:trace contextRef="#ctx0" brushRef="#br0" timeOffset="52190.2892">7829 3052 9376,'-38'38'3488,"38"-38"-2720,-19 19-192,19 0 2751,0-19-1919,-19 0 704,19 19-1248,19-38-96,-19 19-448,19 0 224,0-19-320,0 0 32,19 19-160,-19-19-128,19 19 0,0 0 96,-19 0-32,0 19-640,0 0 320,0 19-256,0 0 352,-19 0 96,0 19 64,-19-19 96,19-19-32,-19 19-96,0 0 32,-19-19 224,0 0-96,19 0 544,0 0-384,-19-38 832,38 19-640,0-19 160,0 0-352,0 0 32,19 0-160,19 19 160,-19 0-192,19 0-32,0 0-32,-19 19-192,19-19 96,-19 19-2016,0 0 1152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04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385 193 8960,'0'0'3328,"0"0"-2592,0 0-192,0 0 1536,0 0-1249,0 0 449,0 0-768,0 0 480,0 0-576,0-20 576,0 20-576,0 0 128,0 0-288,-19 0-160,0 0-64,0 0 96,-1 20-64,-18-1 320,19 0-192,-39 0 384,19 20-320,1-1 32,-1 20-192,1 0 288,18 19-192,1 19-192,19-19 0,0 0-64,19-19 0,39-20-1504,0 1 864,38-39-5279,-19 0 3327</inkml:trace>
  <inkml:trace contextRef="#ctx0" brushRef="#br0" timeOffset="269.188">809 481 9568,'-39'0'3520,"39"0"-2720,-77 39-256,58-20 1919,0 20-1471,-20-1 288,20 1-736,-1 18 128,20-18-384,0-1-224,20 1-64,18-20 128,1 20-64,-1-39-224,1 0 64,-1-39-96,1 20 96,-20-20 192,20 1-32,-39-1 1664,0 1-960,-19-1 768,-1 1-896,-18-1-352,-1 20-192,1 0-608,-1 19 288</inkml:trace>
  <inkml:trace contextRef="#ctx0" brushRef="#br0" timeOffset="684.5708">1155 751 14048,'-20'38'5183,"20"-38"-3999,0 20-352,0-1-448,0-19-384,20 19-96,-20-19 64,0 0-1376,0 0 768,19-19-3007,-19 0 2047,0-1-1536,19 1 1824,-38 0 64,19-20 768,0 1 3104,0 19-1376,-19-20 1696,19 20-1696,0 0 319,0 19-927,19-20-160,0 1-288,1 0 96,-1-1-192,19 1 384,-18 0-256,18 0 384,1 19-352,-1-20 448,1 20-416,-20 20 0,20-1-160,-39 19 128,19 1-160,-19 38 192,0-19-192,-19 19-1216,19-19 576,0-20-8447,19 1 4959</inkml:trace>
  <inkml:trace contextRef="#ctx0" brushRef="#br0" timeOffset="1085.4198">1751 635 9632,'-19'39'3584,"19"-39"-2784,-19 58-256,19-39 1280,0 0-1121,0 0-63,19 1-416,-19-1-160,0 20-32,0-39-1312,0 0 705,0 0-3073,0 0 2016,0 0-3136,0-20 2720,0 1 992,0 0 704,-19-20 5120,19 20-2592,-20-20 2176,20 1-2560,-19 19 447,19-1-1311,0 1-352,0 0-352,0 0 256,19 19-256,1-39 672,-1 39-512,19-39 256,1 39-384,-1-19 352,1 19-352,-1 0 32,1 0-192,-1 19 224,1 20-192,-1 0 96,-18 18-128,-20 1 96,19 0-128,-19 0-1376,0-20 736</inkml:trace>
  <inkml:trace contextRef="#ctx0" brushRef="#br0" timeOffset="1432.7308">2252 539 9984,'-20'0'3680,"20"0"-2848,0 20-256,20-1 1823,-20-19-1439,19 19-32,0 0-576,0-19-64,20 20-160,-20-20-64,0 0-32,0 0 32,20-20-32,-20 20 128,0-19-96,-19 0-32,20 0 0,-20-1 736,0 1-416,-20 0 544,1 0-480,-19 19 672,18-20-608,-18 40 192,19-1-384,-20 39-192,1-1-32,19 20 64,-1 0-64,20-19-1088,0 0 576</inkml:trace>
  <inkml:trace contextRef="#ctx0" brushRef="#br0" timeOffset="1751.6156">3002 443 10048,'-19'-20'3712,"19"20"-2880,-20 0-224,1 0 1791,0 20-1439,0-20 1024,0 19-1152,-20 0 736,1 0-896,18 20 576,-18-1-736,-1 1 672,20 19-704,-19-1 352,18-18-512,1-1-96,19 20-128,19-19-160,1-1 32,18-19-32,20 0 0,0 1-1920,19-20 1088,-1-39-7040,21 1 4417</inkml:trace>
  <inkml:trace contextRef="#ctx0" brushRef="#br0" timeOffset="1971.3079">3310 0 13312,'-39'19'4927,"39"-19"-3839,0 58-320,0-39 1568,0 20-1440,20 19 832,-20-1-992,0 20 224,19 0-576,-19 0-128,19 19-160,0 1-160,-19-1 32,20-19-3296,-1-19 1824</inkml:trace>
  <inkml:trace contextRef="#ctx0" brushRef="#br0" timeOffset="2587.4865">3040 539 11648,'20'20'4288,"-20"-20"-3329,57 38-255,-37-19 1088,18 1-1120,1-20 0,18 19-416,20-19-384,-19 19 64,19-19-64,0 19 64,-19-19 128,0 39-32,-20-20 256,1 0-160,-20 1 160,0-1-160,0 0-128,-19 0-32,20-19-2848,-20 0 1536,0-19-2591,0 0 2239,-20 0 1248,1-1 352,-19 1 3808,-1-19-2049,1-20 449,-1 19-1280,20-18-544,0 18-160,19 20-288,19 0 96,0 19-96,20 0 64,-1-20 128,20 40 0,-20-20 64,20 0-64,-39 19-32,20 0 32,-20 20 736,20-1-416,-39 20 1056,19-20-800,0 20-128,0-19-320,1-1-64,-1 1-32,19-20 32,-18 0-64,18-19 64,-19-19-64,1 0 192,18-1-128,-19-37 384,1 18-256,-20-19 1024,-20 1-704,1-1 896,0 0-832,0 39-32,-20 0-352,1 19-288,-1 19 32,20 19-832,0 1 448,19-20-2848,19 20 1824</inkml:trace>
  <inkml:trace contextRef="#ctx0" brushRef="#br0" timeOffset="2987.5823">4580 731 12960,'0'39'4799,"0"-39"-3711,-19 58-320,19-39 1760,0 0-1536,-19 0-192,19 1-512,-19-20-224,19 19-32,0 19-2144,0-38 1152,-20 19-3584,20 1 2561,-19-40 863,19 20 704,0-38 2368,-19 19-1056,0-39 1823,19 20-1535,-20-1 192,1 1-832,38 18-416,-19-18-96,20 19-320,18-1 160,1-18 320,18 19-96,-18-1 64,19 1-96,0 0 512,-20 0-320,20-1 608,-20 20-480,1 20 352,-1 18-416,-18 1 256,-20 18-320,19 1-64,-19 0-128,0 0-2240,19-20 1184,-19 1-6623,39-20 4223</inkml:trace>
  <inkml:trace contextRef="#ctx0" brushRef="#br0" timeOffset="3288.1115">5677 424 14048,'0'-19'5183,"0"19"-3999,-20-20-352,-18 1 1792,38 19-1600,-58 0 512,20 0-928,-20 19 0,20-19-352,-20 39-160,19-20-64,1 20-32,19-20 0,-1 20-160,1-1 96,38-19 96,1 1 0,18-1-160,1 0 64,18 0-192,1 1 160,0-1-1216,-1 19 704,1-18-512,0-1 640,-20 0-64,1 0 320,-20 20 1376,0-1-608,-57 1 800,19-1-800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2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9198 15279 8064,'0'-38'2976,"0"38"-2304,0-20-192,0 20 2112,0 0-1504,0 20 1279,0-20-1407,0 0 64,20 19-608,-20 19 224,19 1-352,0-1 256,0 20-288,1 0-160,18-20-32,-19 20 0,20 0-32,-20-19 128,20-1-96,-1-19 192,-19 1-160,20-40 800,-20 20-480,0-38 384,20-1-480,-20-19 416,0 1-448,-19-20 0,19 0-160,1 19-384,-20 0 160,0 20-1056,19 18 672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2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10045 15721 12224,'0'39'4511,"0"-39"-3487,0 19-320,0 0 832,0 1-992,0-1-64,0 0-320,0-19-416,20 20 160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3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9930 15490 9888,'-39'0'3648,"39"0"-2816,19 0-256,-19 0 1375,20 0-1183,-1 0 192,20 20-576,-1-20-384,1 0-32,-1 0-4927,1 0 2719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3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10334 15625 10304,'0'-19'3808,"0"19"-2944,-20 19-256,20 1 1343,0-20-1183,0 0 352,0 0-704,0 0 64,20 0-320,-20 0 224,19 0-256,0 0-96,1 19-64,-20-19-32,19 19 0,0 0 64,-19 1 0,20-1-96,-20 0 64,0 20 160,19-20-64,-38 20-96,19-1 0,-20-19 32,1 20 0,0-20 64,-1 0-32,1 1 544,0-20-320,-1-20 32,20 20-160,-19-19-32,19 0-32,0-20 32,19 20-64,-19 0 64,20 19-64,-1 0 128,0 0-96,1 0-96,-1 19 0,0-19-1088,20 19 576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3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10699 15606 12960,'0'19'4799,"0"-19"-3711,0 0-320,20 20 832,-20-20-1024,19 38 704,0-19-768,20 20 512,-20-20-576,19 20-160,1-1-192,-1-18 0,1 18-64,0 1-1632,-20-1 864,0-19-3648,20 1 2432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3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11046 15702 13632,'-39'20'5055,"39"-20"-3935,-58 38-320,39-38 704,-20 39-992,1-20 288,-1 19-480,1 1-128,-1-20-96,20 19-2688,19-18 1408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22:12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29730 12681 13056,'0'20'4831,"0"-20"-3775,0 38-256,0-19 1024,0 1-1152,0-1-64,0 0-384,0-19-96,0 20-64,0-40-2176,0 20 1184,0-19-5727,0 0 3711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4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11431 15259 14304,'-20'0'5279,"20"0"-4095,0 20-352,20-1 640,-20-19-992,38 19 416,-19 1-512,20-20-128,-1 0-160,20 19 64,-20-19-96,20 0-576,-19 0 256,-1-19-4768,20 19 2784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4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11488 15625 12128,'-20'39'4479,"20"-39"-3455,39 0-320,-20 0 1824,0 0-1536,20 0-192,-1 0-512,20-19-1216,-19 19 512,18-20-9439,-18 20 5407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5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12142 15260 10144,'20'-39'3744,"-40"20"-2912,40 19-224,-20 0 1567,0 0-1311,0 0 576,0 19-864,19 20 320,-19-1-544,38 20 192,-18 0-320,-1 0 224,19-1-256,1 1-192,-1 0 0,1 0-64,-1-20 0,1 1 192,-20-20-64,0 0 128,1 1-128,-1-20 736,0 0-416,-19-39 160,19 20-288,1-39 256,-1 19-288,-19-38-128,19 20-32,0-20 0,-19 19-32,20 0-1696,-1 20 896,-19 18-6815,0 1 4191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5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13009 15760 7040,'0'-39'2624,"0"39"-2048,19 0-128,0 0 1344,-19 0-1056,0-19 1184,20 0-1088,-20-20 607,19 20-799,-38 0 768,19-20-800,0 1 672,-20 18-736,20 1 160,-19 19-416,0 19 320,-1 1-352,1-1 160,19 19-256,-19 1 0,19 19-96,-20-20-64,20 20 32,0 0-128,20-1 64,-20 1 32,19 19 0,-19-19-992,19-20 544,1 20-2016,-20-39 1376,19 0-3519,0 1 2591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5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12835 15953 11648,'19'0'4288,"-19"0"-3329,20 0-255,-1 0 512,0 0-800,20 0-96,-1 0-192,20-20-2496,-19 20 1281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5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13451 15740 11968,'0'20'4416,"0"-20"-3425,0 19-287,0 0 2112,0 0-1696,0 20 96,0-1-736,-20 1-256,20 19-128,0-20-1344,0 1 672,0-1-7871,20 1 4671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6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19 10144,'-19'0'3744,"19"0"-2912,0-19-224,0 19 2911,0 0-2047,0 0 1024,0 0-1472,0 19 352,19-19-832,-19 39 480,20-20-576,18 0 384,1 20-480,-1-20-160,20 20-128,-1-1 0,1 1-32,0-1-1920,0 0 1024</inkml:trace>
  <inkml:trace contextRef="#ctx0" brushRef="#br0" timeOffset="623.0985">367 96 9152,'0'-19'3360,"0"19"-2592,0 0-224,0 0 2527,0 0-1791,0 19 1152,-20 1-1408,1-1 512,19 0-896,-38 20 416,18 18-608,-18 1-32,-1 0-256,1-1-160,-1 20-32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9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58 9056,'19'0'3360,"-38"19"-2624,19 0-192,0 1 1600,0-1-1281,0 0 705,0 20-896,-20-20 224,20 19-512,0 1-64,0-1-192,0 1 128,20-20-160,-20 20-32,0-20-32,0-19 384,0 19-224,0-57 64,0 38-160,0-39-64,19 1 0,-19-1 32,19 1-32,-19-20-96,0 19 32,0-18 224,0 18-96,0 1-32,0 18-32,0 1-192,0 19 96,0 0 96,19 0 0,0 19 64,-19 1-64,20-1-160,-1 19 64,19 1 96,1-1 0,-20 1-96,20-1 32,-1 1-832,-19 19 480,1-20-64,-1 1 288,-19-1 320,0-18-96,-19 18 1056,-1-19-608,-18 1 320,19-20-480,-20 0-192,1 0-96</inkml:trace>
  <inkml:trace contextRef="#ctx0" brushRef="#br0" timeOffset="284.2038">540 155 10624,'0'-20'3936,"0"20"-3040,-20 0-256,20 0 2527,0 0-1855,20 20 672,-20-1-1184,19-19 384,0 38-704,20-18 32,-1 18-320,0 1 96,1-1-160,-1 1 0,1-1-64,-1 20-1888,-18-19 992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20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10430 16607 11552,'-19'-20'4288,"19"20"-3361,-20 20-223,20-1 2144,-19-19-1696,0 39 512,-1-1-992,-18 1-32,19 18-384,-20 1-160,20-19-64,0 18-1664,-1-18 896,20 0-4992,20-20 3201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20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10660 16914 13696,'0'19'5087,"0"-19"-3967,20 58-288,-20-38 1216,0-1-1280,19 0 192,-19 20-576,0-1-256,0-18-64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22:13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0 346 9056,'0'0'3360,"0"0"-2624,0 0-192,0 0 608,19 0-736,1 19-32,18 1-224,1-1-128,-1-19 0,20 0-384,-1 19 192,1-38-96,0 19 160,0 0 192,-20 0-32,1 19 32,-20-19-32,0 0 576,0 0-352,-19 0 383,0 0-383,-19 0 1120,19 0-800,-19 19 1504,0 1-1184,-39 18 1312,19-19-1280,1 39 480,19-19-832,-1-1-256,1 20-224,38-20-192,1-19 32,37 20-480,-18-20 288,19-19-3200,-1 19 1856</inkml:trace>
  <inkml:trace contextRef="#ctx0" brushRef="#br0" timeOffset="432.709">943 39 12480,'0'-19'4607,"0"19"-3583,-19-20-288,19 20 1568,0 20-1408,0-1 576,0 0-896,0 39 256,0 19-512,0 0 192,-20 0-288,20 0-128,0 0-64,20 0-1312,-20 0 704,19-39-3584,0 1 2336</inkml:trace>
  <inkml:trace contextRef="#ctx0" brushRef="#br0" timeOffset="1000.6917">809 424 7552,'-39'-58'2816,"39"58"-2208,0-19-160,20 19 1952,-20 19-1408,19-19 1151,0 20-1247,0-20-192,20 19-448,-1 0-160,20 0-64,-19-19 96,18 20-64,-18-20-32,-1 19 0,1 0 32,-20 20-32,0-20 320,1 0-160,-1 20-192,0-20 0,20 0-160,-20 1 96,19-20-544,1 0 352,-20-20 256,0 20 0,20-19 960,-39 0-544,19 0 960,0-1-768,-19-18-160,0 19-288,0-20-256,0 20 32,0-1-96,20 20 64,-20 0 128,19 0 0,-19 20-32,0-1 32,19-19-128,0 19 64,1 1 32,-1-20 0,-19 19 64,19 0-32,0 20-96,-19-20 32,20 0 96,-20 20-32,19-20 64,-19 0-64,0 0 320,0-19-160,0 0 800,19 0-544,-19 0 640,19-19-608,1 0 160,-1 0-352,0-20-96,0 20-128,1-20-128,18 20 32,1-19-3424,-20 18 1888</inkml:trace>
  <inkml:trace contextRef="#ctx0" brushRef="#br0" timeOffset="1454.2975">2098 482 12288,'19'0'4575,"-19"0"-3583,19 19-256,1-19 864,-1 19-1024,19-19 256,1 0-480,-1-19 128,1 19-256,-1 0 224,-18-19-256,18 0-96,-19 19-64,1-39 32,-1 39-32,-19-38-96,0 38 32,-19-20 96,-1 1-32,-18 19-160,-20 19 64,0 1 320,1 18-160,-1 1 832,0-1-512,20 20-256,19 0-128,-1-1 96,40 1-64,-20 0-32,38-1 0,0-18-2304,20-1 1248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20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39 9984,'0'-39'3680,"0"39"-2848,0 0-256,0 0 2431,0 0-1759,0 20 224,0-1-896,0 19 320,0 1-512,0-1 224,20 20-352,-20 0-352,0 0 32,19 19-352,0-39 256,-19 1-2144,0-1 1280,0-18-4351,20-1 3007</inkml:trace>
  <inkml:trace contextRef="#ctx0" brushRef="#br0" timeOffset="253.6078">19 174 12064,'-19'-20'4447,"19"20"-3455,0 0-288,19 0 768,1 20-960,18-20 0,1 0-320,-1 0-1248,20 0 544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21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19 116 14048,'-19'19'5183,"19"-19"-3999,0 58-352,0-39 384,0 0-832,0 20 64,0 18-288,0-37 128,19 18-192,-19-19-96,0 1-32,20-20-896,-20 0 512,19-20 96,0 1 192,-19-39 128,19 39 0,-19-39 0,0 20 0,0-20 704,0 20-384,-19-20 416,19 39-416,0-20-96,0 39-128,0 0-96,19 0 32,1 0 32,-20 39-32,19-39 64,0 38-64,0-19-96,1 20 32,18-20 96,-19 20-32,1-1-864,18 1 448,1-1-608,-20 1 544,0 18-32,19-18 288,-38-1 96,0 1 96,0-1 1120,0-18-608,-38 18 640,19-19-672,-20 1 32,20-1-320,-39-19-512,39 0 128,-39 0-4480,39-19 2560</inkml:trace>
  <inkml:trace contextRef="#ctx0" brushRef="#br0" timeOffset="368.7779">558 174 12224,'0'-19'4511,"0"19"-3487,0-20-320,0 20 1664,19 0-1440,-19 0 832,0 0-1024,20 0 640,-1 0-768,0 20 384,20-1-576,-1 19-160,1 1-160,-1-1 64,1 20-96,-1 0-800,1 0 384,-1-20-3584,-18 1 2176,18-20-10239,1 0 6655</inkml:trace>
  <inkml:trace contextRef="#ctx0" brushRef="#br0" timeOffset="584.278">1002 135 15616,'0'20'5791,"0"-20"-4511,-39 57-352,1-37 704,18 18-1088,-37 20 352,37 19-544,-38-19-64,20 19-160,19-19-2048,-1-1 1024,1-18-4992,38 19 3265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22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12778 17010 10720,'-20'0'3968,"20"0"-3072,0 39-288,0-39 1119,20 0-1087,-20 0 448,19 0-640,-19 0-64,19 19-224,0-19 320,1 0-256,-1 0-128,0 0-32,0 19 128,1-19-96,-20 20-96,19-1-32,0 19 32,-19-18 0,20-1 192,-20 20-96,-20-20 96,20 0-96,-19 20-64,0-20 0,-1 0 320,1 0-192,0-19 352,0 20-288,-1-20 224,1 0-224,19-20-128,0 20-64,0-19 32,19 19-32,-19-19 64,20 19-64,-1 0 64,0 0-64,0 0-928,20 0 480,-20 0-6719,20-19 3903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22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13373 16702 14208,'0'0'5279,"0"0"-4127,20 20-288,-1-20 832,0 19-1088,0-19 128,20 19-448,-1-19-288,1 0 0,-1 0-1344,1 0 736,-1 0-4768,1 0 2977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22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13450 17030 13312,'20'0'4927,"-20"0"-3839,38 20-320,-19-20 224,20 0-704,-1-20-96,1 20-128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23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14182 16549 10976,'20'0'4064,"-20"-20"-3168,0 20-257,0 0 1153,0 20-1120,0-1 512,0 0-704,0 20 352,0 18-480,0 20 32,0 20-224,-20-20-160,20 0-32,0 0-4704,20-19 2593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23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0 174 11712,'0'38'4352,"0"-38"-3393,0 58-255,0-39 512,0 1-800,0 18 320,20 1-416,-20-20-32,19 0-192,0 1 96,-19-1-128,20-38-160,-1 19 32,0-39-384,0 20 224,1-20 64,-20 1 64,0-20 288,-20 0-96,20 0 96,-19 20-96,-19 18-128,18 1 0,1 38-1888,0 1 1056,19-1-6975,-20 39 4351</inkml:trace>
  <inkml:trace contextRef="#ctx0" brushRef="#br0" timeOffset="315.2692">289 212 11648,'-39'19'4288,"39"-19"-3329,0 39-255,0-20 1024,0 0-1088,0 1 288,20-1-544,-20 0 256,19 20-352,0-20-96,20 0-96,-1-19 64,20 0-96,-20-19-160,20 0 32,-19-20 96,18 20 0,-37-39 416,-1 20-256,-38-20 832,19 0-576,-39 20 288,20-1-416,-39 1-192,20 18-64,-1 20-1984,20 20 1056,0 18-6911,19 1 4319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24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15490 16742 11968,'-19'38'4416,"19"-38"-3425,-19 39-287,-1-1 1056,20-19-1120,0 1-256,0-1-256,-19 0-64,19 1-32,0-20 64,0 0-64,0 0 64,0-20-64,0 1-96,19 0 32,-19-20 96,20 1-32,-1 18-160,0-18 64,0-1 96,1 20 0,-1 0 480,-19 19-288,19 0-96,0 0-64,1 0-64,-1 0 0,-19 19 64,19 0-32,1 1-32,-20 18 32,0 1-32,19-20 0,-19 0 64,0 20-32,0-39-32,0 19 32,0-19-32,0 0 0,19 0 192,-19-19-96,19-20 96,1 20-96,-1-20-64,0 1 0,0-1 448,20 1-256,-20 18 480,20 1-416,-20 19 160,0 0-288,0 19 224,1 1-256,-1 18 32,0 1-96,0 19-64,1-20 32,-20 1-2848,19-1 1536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6:03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14529 15509 9728,'-20'0'3584,"40"0"-2784,-20 0-224,0 0 960,0 0-961,0 20 897,0-20-832,0 19 576,0-19-704,19 19 384,0 1-544,-19-20-96,19 0-160,1 0-160,-1 0 32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6:03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14586 15780 13056,'0'0'4831,"0"0"-3775,20 0-256,-20 0 736,0 0-992,19 0-160,0 0-224,0 0-992,20 0 448,-1 0-7007,1 0 4031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19:46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2588 5312,'-16'0'1952,"16"0"-1504,0 0-128,0 0 256,0 16-384,16-16 0,0 16-128,-16-16 224,16 16-160,16-16 608,-16 0-448,16 0 608,0 0-512,0-16-64,16 16-192,0-16 320,15 16-224,-15-16 160,16 16-224,0 0 128,16 0-160,-16-16 224,16 16-224,16 0-96,15-16-64,-15 16 32,0 0 0,16 0 0,-16 0 0,0 0 192,0 0-96,15 0 320,1 0-224,0 16 96,-16-16-160,16 16-192,16-16 0,-17 16 160,1-16-32,0 16 256,0 0-192,0-16 319,15 16-255,-15 0 32,16 0-128,-16 0-128,16 0 0,-17-16 224,17 16-96,0-16-32,0 16-32,0 0 32,-16-16-32,15 16-32,1 0 32,0-16 96,0 0-64,-16 0 32,31 16-32,-15-16-64,0 0 32,0 0 320,-16 16-192,15-16 288,1 0-256,0 0-32,0 0-96,0 0-64,-17 0 32,17-16 32,0 16-32,0 0-32,0 0 32,-1 0 32,1 16-32,-16-16-32,16 0 32,0 0-32,-1 0 0,1 0-96,0 0 64,0 16 160,0-16-64,-1 0 32,-15 0-32,0 16 32,0-16-64,16 0-96,-1 16 32,-15-16 96,16 0-32,0 0 64,0 0-64,-1 0 64,1-16-64,-16 16-32,0 0 32,0 0 160,16 0-96,-1 0-32,-15 0-32,0 0-32,0-16 0,0 16-96,15 0 64,1 0 32,-16 0 0,16 0 64,-16 0-32,-1 0 64,1 0-64,0 0 128,16 0-96,-16 0 128,0 0-128,-17 0 32,17 0-32,0 0-128,0 0 32,0 0 96,-16 0-32,-1 0-160,1 0 64,16 0 320,0-16-160,16 16 0,-32 0-64,-1-16-128,1 0 64,16 16 160,-16 0-64,16-16 32,-16 16-32,15-16-192,-15 16 64,0-16 320,0 0-160,16 0 0,0 0-64,-1 0 96,-15 0-64,0 0 32,-16 16-32,16-16-64,0 16 32,16-16-32,-17 16 0,1-16 0,-16 16 0,0-16 0,0 0 0,16 0 0,-16 0 0,-1 16 192,1-16-96,-16 16-32,16-16-32,-16 16-32,16-16 0,-16 16 0,16-16 0,0 0 128,-1 0-64,1 0 32,-16 16-32,0-16 224,0 0-160,-16 16 32,-16-16-96,0 16 32,16 0-64,-32 0-224,0-16 96,0 16-3200,0 16 1792,0 0-9087</inkml:trace>
  <inkml:trace contextRef="#ctx0" brushRef="#br0" timeOffset="1886.6599">16470 128 5056,'0'0'1888,"0"0"-1472,0-16-128,0 16 1344,0 0-960,0-16 864,0 16-896,16-16 1152,-16 16-1024,17-16 1183,-17 16-1119,0-16 640,0 16-832,0 0 544,0 16-672,0 0 384,0 0-544,0 0 480,-17 16-512,17 0 224,0 16-320,-16 0 0,16 0-128,0 16 288,0 16-192,-16 16-32,16-17-96,-16 17-64,16-16 32,0 16 160,0-16-96,-16 16 32,16-16-64,0-1 96,0 1-96,-16-16-32,16 0 0,0-16-896,0 0 480,-16-16-1888,16-16 1280,0 16-5407,0-16 3551</inkml:trace>
  <inkml:trace contextRef="#ctx0" brushRef="#br0" timeOffset="2987.6329">16534 0 4736,'0'0'1760,"0"0"-1376,0 32-96,0-16 896,0-16-704,0 16 576,16-16-608,-16 16 800,16 0-672,-16-16 480,16 16-608,0 0 320,-16 0-448,16 16 128,16-16-288,-16 16 64,0 0-128,16 0 288,-16 16-192,16 0-32,0 0-97,-16 0-63,16 0 32,0 16 32,0 0-32,0-1 64,16-15-64,-16 16 128,0-16-96,16 0 32,-16 16-32,-1 0 384,17-16-256,-16 32 192,0-16-224,0-16 64,16 16-128,-16-16 96,0 0-128,0 15-96,-16-15 0,16 0-128,-16-16 96,16 0 96,-16 0 0,0 0 128,-16-16-96,16 0-320,0 0 160,-16-16-1760,0 16 1057</inkml:trace>
  <inkml:trace contextRef="#ctx0" brushRef="#br0" timeOffset="3987.9315">17652 1790 4800,'0'0'1792,"0"0"-1408,0 0-96,0 0 1472,0 0-1024,0 0 640,0 0-832,0 0 352,0 16-544,0 0 736,0 0-608,-16 0 416,16 16-544,0-16 192,0 16-321,-16 0 225,16 0-256,-16 0 448,16 16-352,-16 0 160,16-1-288,-16 1 64,16 16-128,-16-16 160,16 16-160,-16 16 256,16-16-224,0 16 320,0-16-256,-16 16 256,16-17-256,-16 17 256,16-16-256,0 0 32,0-16-128,0 16 0,0-16-32,-16 0-64,32-16 32,-16 0-32,0 16 0,-16-32 0,16 16 0,0-16-224,0-1 128,-16 1-1152,16 0 672</inkml:trace>
  <inkml:trace contextRef="#ctx0" brushRef="#br0" timeOffset="11276.1514">16582 384 3648,'0'0'1344,"0"0"-1024,0 0-128,0 0 288,0 0-320,0 0-64,0 0-64,0-16-32,16 16 0,-16 0 544,0 0-288,0 0 672,0 0-512,0 0 704,0 0-640,0 0 64,0 0-352,0-16 96,0 16-160,0 0 64,0 0-96,0 0-64,0 0 0,0 16 576,0-16-320,0 0 256,0 0-320,0 0 64,0 16-160,0-16 64,16 16-96,-16-16-64,0 16 0,0 0-128,16-16 64,-16 16 96,0 0-32,16 0 128,-16 0-96,0 0-96,16 0 0,-16 0 32,16 0 0,-16 0 352,16 16-192,0-16-64,-16 0-64,16 0 96,0 0-64,-16 0-96,16 0 0,0 0 32,0-16 0,-16 16 0,16 0 0,-16 0 64,16 0-32,0 0 64,-16 0-64,0 0-160,16 0 64,-16 0 96,16 16 0,-16-16 64,16 0-64,-16 0-160,16 0 64,-16 0 96,0 0 0,16-1-32,0 1 32,-16 0-32,0 0 0,16 0 0,0 16 0,-16-16 128,16 0-64,0 16-160,-16-16 32,16 0 32,0 16 32,-16-16 0,16 0 0,0 0 0,0 16 0,-16-16 128,16 0-64,0 0-160,-16 0 32,16 0 32,0 0 32,-1 0 64,1 0-32,-16-16-96,16 16 32,0 0 160,0 0-64,0 16-160,0-32 32,-16 32-32,16-16 32,0 0 256,0 0-96,-16 0-32,16 0-32,0 0-32,0 0 0,-16 0 0,16 0 0,0 0 64,0 0-32,0 0 192,-16 0-128,16-1-96,0 1-32,-16 0 160,16 16-64,0-16 32,-16 0-32,16 0 160,0 16-128,-16-16 95,16 0-95,0 0-64,-16 0 0,16 0 32,-16 0-32,16 0 192,-16 0-128,16 0 320,-16 0-224,16 0-32,-16 0-96,16 0-128,-16 0 32,16 0-32,0-16 0,-16 16 128,0 0-32,0 0-1152,0 0 609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6:04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39 8896,'-20'-39'3296,"20"39"-2560,0 0-224,0 0 2048,0 0-1505,0 0 513,20 19-960,-20 1 288,0 18-544,19 1 608,0-1-544,0 20 0,1 0-256,-1-1-96,0 1-32,20 0 32,-20-20-32,0 1-32,20-1 32,-39 1 32,38-20-32,-38-19 832,20 0-480,-20 0 768,0-19-672,19-20 352,-19 1-512,0-20-96,19 20-128,0-20 0,1 0-64,-1 20-224,-19-1 96,19 20-2144,0 0 1216,-19-1-5472,20 20 3617</inkml:trace>
  <inkml:trace contextRef="#ctx0" brushRef="#br0" timeOffset="484.8115">713 501 8064,'19'-19'2976,"-19"19"-2304,0 0-192,0-20 2272,0 20-1600,-19-19 1087,19 0-1311,-19 0 768,19 19-992,-20-20 224,1 20-576,0 0 32,19 20-256,-19-20 160,19 19-192,-20 19 96,20-18-96,0 18 0,0 1-32,0 18 32,20-18-64,-20 18-288,19 1 128,0-19-672,0-1 480,1-19-1440,-1 1 992,0-20-1888,-19 19 1472,0-38-2719,0-1 2175</inkml:trace>
  <inkml:trace contextRef="#ctx0" brushRef="#br0" timeOffset="615.7939">578 636 10208,'-20'-20'3776,"20"20"-2912,-19 0-256,19 0 2623,0 0-1887,19 0 864,1 0-1280,-1 0-64,19 0-512,20-19-512,0 19 96,-20 0-6432,1 0 3553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6:06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16010 15741 8224,'0'-19'3040,"0"19"-2368,0 0-160,0 0 1888,0 0-1408,0 0 511,0 0-895,19-20 416,-19 20-576,20-19 256,-1 19-416,0 0 64,1 0-224,-1 0-64,0 0-32,0 19 32,1 1-32,18-20-32,-18 19 32,-20 0-128,19-19 64,-19 19 32,0 1 0,0-1 64,0 19-32,-19-38 64,-1 20-64,1-1-32,19 0 32,-39-19-32,20 0 0,0-19 128,19 19-64,-19 0-160,19-19 32,0 19 96,0 0 0,19 0 128,-19 19-96,19-19 320,0 19-192,20 0-96,-20 0-64,1-19-736,-1 20 384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6:06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13632,'0'0'5055,"0"0"-3935,19 20-320,-19-20 896,19 19-1088,20 0 416,-20 0-640,20 1-128,-1 18-160,1 1-288,-1-1 96,20-19-3840,-20 20 2176</inkml:trace>
  <inkml:trace contextRef="#ctx0" brushRef="#br0" timeOffset="184.6212">385 0 14944,'-58'58'5535,"58"-58"-4287,-38 58-352,-1-39 128,20 20-736,-20 19-96,20-1-128,-19-18-4992,18 19 2688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2:28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1559 7808,'-20'-20'2880,"20"20"-2240,0-19-160,0 19 2464,0 0-1696,-19 19 927,19-19-1279,0 20 32,19 18-544,-19 20-160,20 0-128,-1-1-96,0 20 32,20 0-32,-20 0 0,20-19 64,-1-20-32,-19 1 192,20-1-128,-1-38 800,-18 20-480,-1-40 864,0 1-704,0-19 192,1-1-448,-1-38-32,-19 19-192,19-19-128,0 0 0,-19 20-896,20-1 512,-1 20-2784,0 18 1760,0 1-7455,1 19 4959</inkml:trace>
  <inkml:trace contextRef="#ctx0" brushRef="#br0" timeOffset="315.6684">770 2002 11136,'0'77'4128,"0"-77"-3200,-19 58-289,19-39 801,19 0-928,-19 1-128,0-1-256,20 0 32,-1-19-96,0 0 128,1 0-128,-1-19-32,0 0 0,-19-20 96,20 20-64,-20-20-32,0 1 0,0-20 32,0 39-32,-20-20-96,20 20 32,-19-1-32,19 20 0,-19 20-96,19-20 96,0 38 32,0 1 32,0-20-3807,0 0 2079</inkml:trace>
  <inkml:trace contextRef="#ctx0" brushRef="#br0" timeOffset="968.2088">1097 2079 8320,'0'-20'3072,"0"20"-2400,19 0-160,-19 20 1024,20-20-928,-20 19 1183,19 0-1023,0 0 160,-19 1-544,19-1 64,-19 0-288,20 0 0,-20 1-96,19-20 512,-19 19-320,0-38 896,0 19-672,0-20 352,0 20-480,19-38 32,-19 38-256,0-39-64,19 20-32,1 0-384,-20 0 192,38-1-2912,-19 1 1696,1 0-3359,-1 0 2655,0 19-1792,20-20 2240,-20 20 288,0 0 832,0 20 4288,1-20-2016,-1 38 2624,0-19-2528,-19 1 159,19-1-1183,-19 19-32,20-18-480,-20-1-128,19 0-96,-19 0-448,19-19 224,-19 0-4767,20-19 2687</inkml:trace>
  <inkml:trace contextRef="#ctx0" brushRef="#br0" timeOffset="1383.6951">1578 1924 7136,'-38'-38'2656,"38"38"-2080,-20-20-160,20 1 1408,0 19-1088,0 19 992,20-19-1024,-1 20-128,0-20-385,0 19-127,20 0-32,-1-19-2655,-18 0 1439,18-19-1504,1 19 1568,-1 0 1088,1 0 64,-20 19 2208,-19 0-1216,19 1 960,-19 18-1152,0 1 511,0-20-767,19 19-288,-19 1-192,20-20 32,-1 20-64,0-39-32,0 19 0,1-19 32,-1 0-32,-19 0 128,19-19-96,1-1-32,-20 1 0,0-19-32,0 18 0,0-37 128,0-1-64,0 19-160,0 1 32,-20 19 672,20 19-352,20 0 480,-20 38-416,38 1-160,-19 18-96,1-18-928,-1-1 480,19 1-7583,1-1 4383</inkml:trace>
  <inkml:trace contextRef="#ctx0" brushRef="#br0" timeOffset="1867.489">2309 1462 11872,'0'0'4416,"0"0"-3457,0 39-255,0-1 1760,0-18-1504,20 18 448,-20 1-832,19 18-192,-19 1-256,19 19-32,0-19-32,1-20-256,-1 20 96,-19-19-160,19-1 128,-19-18-128,19-1 128,-19 0 64,0-19 64,0 0 128,0 0-64,0-19 32,0 0-32,0-1-128,20 1 32,-1 0-32,-19 19 0,19 0 0,0 0 0,1 19 0,-1 0 0,0-19 192,1 20-64,18-1-320,-19 0 160,-19-19 160,20 19-32,-40-19 512,20 20-320,-19-1 608,-19 0-448,18-19-64,1 19-192,-20 1-1152,39-20 576,-19 19-5472,0-19 3265</inkml:trace>
  <inkml:trace contextRef="#ctx0" brushRef="#br0" timeOffset="2284.7749">2810 2272 12896,'0'0'4767,"0"0"-3711,0 0-288,19-20 416,-19 20-800,20-38 0,-20 19-256,38-1-32,-19-18-32,1-1 32,-1-18-64,0-20-96,0 0 32,1-39-1312,-1 20 736,0-1-1024,0 1 928,0 0 352,-19 38 256,0 20 1280,-19-1-640,19 39 480,-19 19-576,0 1 448,0 37-512,19 20 512,-20 20-512,20 18 288,0-19-384,20 20-224,-1-39-64,0 0-1344,19-19 736,1 0-5759,19-20 3551</inkml:trace>
  <inkml:trace contextRef="#ctx0" brushRef="#br0" timeOffset="2600.5955">3368 1887 10880,'-20'38'4032,"20"-38"-3136,0 20-257,0-1 577,20 0-800,-1 0 256,0-19-384,0 20-192,20-20-32,19-20-288,-20 20 128,1-19-672,18 0 448,-38 0 192,20-1 96,-39 1 1312,0 0-704,-39 19 1120,20-20-992,-19 40 96,-1-20-480,1 38 224,-1 1-320,20-1-192,0 1-32,0-1-160,19 1 96,0 0-1504,19-20 832,19 0-3840,20-19 2561</inkml:trace>
  <inkml:trace contextRef="#ctx0" brushRef="#br0" timeOffset="2884.9441">4253 1694 12384,'-57'20'4575,"57"-20"-3551,-20 0-288,1 19 672,0 0-928,0 19 576,-20-18-608,20 18 320,0 1-448,19-1 128,-20-19-288,40 1-64,-20 18-64,38-19-192,-19 1 96,20-20 96,-1 19 0,20 0-736,0 0 416,-1-19-1120,1 20 800,0-1 352,-20 0 192,-38 20 1344,20-20-704,-59 19 704,1 1-768,-39-1-960,19 1 224</inkml:trace>
  <inkml:trace contextRef="#ctx0" brushRef="#br0" timeOffset="47031.3661">809 2694 6144,'0'20'2272,"0"-40"-1760,0 20-160,-19 0 1728,38 0-1216,-38 0 1472,19 20-1312,0-20 735,0 0-1023,-20 19 736,20 0-832,0 0 352,-19 20-544,0-20 288,19 0-416,-19 20 256,19-20-320,-20 20-160,20-20-32,0 0 64,0 0-64,0 1-32,0-1 0,20-19 32,-1 0-32,-19-19 128,19 19-96,-19-20 128,19 1-128,-19-19 32,20 18-32,-1-37 96,-19 18-96,0-19 192,19 20-160,-19-20 32,0 20-64,0-20-128,19 39 32,-19-1 32,0 1 0,0 19 0,20 0 0,-20 0-160,19 19 96,-19 1 96,0 18 0,19-19 64,0 20-64,1 19-224,-20-20 96,19 20 96,0-20 32,0 1-448,1-1 224,-1 1-64,0-20 160,-19 20 0,0-20 32,-19 0 608,0 0-288,-1 0 672,1 1-512,-19-20 640,18 0-608,-18-20-288,19 20-128,-1-19-1504,1 19 768</inkml:trace>
  <inkml:trace contextRef="#ctx0" brushRef="#br0" timeOffset="47431.6426">1194 2695 10144,'-20'-39'3744,"20"39"-2912,0 0-224,0 0 2207,0 0-1663,0-19 1504,0 19-1536,0 0 704,0 19-1088,0-19 256,20 20-608,-1-1 512,0 19-512,20 1 160,-1 0-320,1 18-64,-1-18-96,1-1-192,-1 1 64,20-1-2720,-19-18 1536</inkml:trace>
  <inkml:trace contextRef="#ctx0" brushRef="#br0" timeOffset="47693.9283">1599 2733 11552,'-19'0'4288,"19"0"-3361,-20 39-223,1-39 2080,19 19-1664,-19 20 960,-1-20-1216,1 19 288,0-18-672,-20 18-64,20 1-256,-19-1-96,18 1-32,1-1-1088,0 1 576,-1-1-4320,20-18 2656</inkml:trace>
  <inkml:trace contextRef="#ctx0" brushRef="#br0" timeOffset="48147.6668">1809 3099 9728,'-19'-20'3584,"19"20"-2784,0 0-224,0 0 2719,0 0-1919,0 0 992,0 0-1376,0 0 544,19 20-864,-19-1 320,0 0-544,0 20-128,0-20-192,0 19-224,20 1 32,-20 0-5600,19-20 3104</inkml:trace>
  <inkml:trace contextRef="#ctx0" brushRef="#br0" timeOffset="49732.8057">885 3561 7968,'0'-19'2944,"0"-1"-2272,0 1-192,-19 19 1696,38 0-1280,-38 0 1279,19 0-1279,0 0 480,0 0-832,0 0 128,0 19-384,0 20 448,19-1-416,-19 1-64,20-1-160,-1 1-96,0-1 32,0 20 96,1-19-64,-1-1-32,19-18 0,-18 18 32,-1-19-32,-19 1 128,19-20-96,0 0 544,-19 0-352,19-39 320,-19 20-320,0-20 128,20 20-224,-20-39 64,19 0-128,0 20-64,-19-1 0,19 1-1376,-19-1 736,20 20-4832,-20 19 3009</inkml:trace>
  <inkml:trace contextRef="#ctx0" brushRef="#br0" timeOffset="50232.8558">1482 3907 8736,'0'0'3232,"0"0"-2528,0-19-192,-19 19 1568,38 0-1248,-38-19 927,19 19-1023,0-20 544,0 20-768,-20 0 512,20-19-576,-19 19-32,19 0-256,-19 0 192,19 0-224,-19 0 320,19 0-256,-20 19 256,20 1-256,0 18-96,0 1-64,0-1-128,0 1 64,20 19 96,-1-20-32,-19 1 64,19-1-64,0-19-640,-19 20 320,0-39-1664,20 19 1120,-20-19-3040,0 20 2177</inkml:trace>
  <inkml:trace contextRef="#ctx0" brushRef="#br0" timeOffset="50433.4187">1251 4119 10208,'0'0'3776,"0"0"-2912,20 19-256,-1-19 1439,0 0-1247,1-19 448,18 19-736,-19-19-320,20 19-96,0-20-2016,-1 20 1056</inkml:trace>
  <inkml:trace contextRef="#ctx0" brushRef="#br0" timeOffset="50648.5346">1732 3887 12064,'0'0'4447,"0"0"-3455,0 0-288,0 0 1184,0 20-1184,19-1 928,-19 19-960,0 1-64,0 0-384,0 18-64,0-18-96,0 19-64,19-20 32,-19-19-3072,20 20 1664</inkml:trace>
  <inkml:trace contextRef="#ctx0" brushRef="#br0" timeOffset="51015.8252">1924 3964 11392,'0'0'4224,"0"0"-3297,0 0-255,0-19 1184,0 38-1152,20-19 1184,-20 0-1056,0 0 704,19 20-896,0-20 96,1 19-448,-1 0 96,19 20-224,-18-20 0,18 19-96,-19-18-544,20 18 256,-20 1-3488,20-20 2016</inkml:trace>
  <inkml:trace contextRef="#ctx0" brushRef="#br0" timeOffset="51249.1383">2329 3907 12480,'-19'0'4607,"19"0"-3583,-39 19-288,39 1 1856,-19-1-1568,0 0 448,-20 20-896,20 19-128,-20-20-288,1 20-96,18 0-32,1-20-1088,-19 1 576,38-1-8703,-20-19 5055</inkml:trace>
  <inkml:trace contextRef="#ctx0" brushRef="#br0" timeOffset="52436.3816">1039 4908 7136,'-19'-19'2656,"19"19"-2080,0-20-160,0 1 1056,0 19-896,0-19 832,19 0-800,-19-1 1087,0 1-959,0 0 544,0 0-736,0-1 640,0 20-704,0 0 352,20 0-512,-20 20 64,19-1-256,-19 19 64,19 1-96,0 19 0,1-1-32,18 1-64,-19 0 32,1-1-32,18 1 0,-19-19 64,1-1-32,-1-19 896,0 1-512,-19-20 480,20 0-544,-20-39 384,19 1-416,-19-39-32,19 19-160,-19-19-32,19 0-32,-19 0-192,0 39 64,0-1-672,0 20 416,0 0-2688,0-1 1664,20 40-7039,-20-20 4671</inkml:trace>
  <inkml:trace contextRef="#ctx0" brushRef="#br0" timeOffset="52751.7852">1635 5118 10560,'0'0'3904,"0"0"-3040,0 0-224,0 20 1887,0-20-1503,0 19 800,0 0-1088,0 20 288,20-20-576,-20 19 0,0-18-256,0 18-160,0-19-64,0 1-3008,0-1 1664</inkml:trace>
  <inkml:trace contextRef="#ctx0" brushRef="#br0" timeOffset="52951.4064">1597 5023 11136,'0'0'4128,"0"0"-3200,0 0-289,0 0 225,20 0-608,-1-20 32,0 40-160,1-20-800,-1 0 384</inkml:trace>
  <inkml:trace contextRef="#ctx0" brushRef="#br0" timeOffset="53236.3774">1963 5119 9632,'0'0'3584,"0"0"-2784,20 20-256,-20-1 1567,0-19-1279,19 19 1280,-19 1-1216,0 18 672,19-19-896,-19 20-224,0-1-288,0 1-128,20 0 0,-20-20-2656,19 0 1440</inkml:trace>
  <inkml:trace contextRef="#ctx0" brushRef="#br0" timeOffset="53652.371">2232 5177 9632,'0'0'3584,"0"0"-2784,0-20-256,0 40 2463,0-20-1759,20 0 992,-20 19-1312,19-19 608,-19 19-896,0 1 96,38-1-448,-18 19-32,-1-18-160,0-1 0,20 0-32,-20 1-3136,20-1 1664,-1-19-6559,1 19 4447</inkml:trace>
  <inkml:trace contextRef="#ctx0" brushRef="#br0" timeOffset="53836.5869">2521 5080 13792,'-39'20'5119,"39"-20"-3999,-19 77-288,0-58 1152,19 19-1248,-19 1 64,-20-1-480,20 1-160,0-1-96,0-18-3296,-1 18 1760</inkml:trace>
  <inkml:trace contextRef="#ctx0" brushRef="#br0" timeOffset="65276.7966">1193 8005 8896,'0'0'3296,"0"0"-2560,-19 0-224,19 20 1920,0-20-1441,0 38 737,-19 1-1024,19-1 288,0 0-544,-20 20-192,20 0-160,0-20-96,0 1 32,0-1-32,20 1 0,-20-39 192,19 0-96,-19-19-320,19-1 128,-19-18 96,0-1 0,0-18-64,0-1 32,-19-19 32,19 39 0,0-20 128,0 39-64,-19-20 128,19 20-128,0 0-160,0 19 32,0-20-32,19 20 32,-19 20-96,19-20 96,1 38-96,18-19 64,-19 20 192,20 19-32,-20-1-736,20 1 384,-1-20-352,-18 20 384,-1-19 160,-19-1 64,0-19 1088,-19 20-576,-1-20 1056,1 0-864,-20 1-96,1-1-384,-1-19-64,20 0-64,-19-19-2176,18 19 1184</inkml:trace>
  <inkml:trace contextRef="#ctx0" brushRef="#br0" timeOffset="65561.3997">1597 8005 9888,'0'0'3648,"0"0"-2816,-19 0-256,19 0 2719,0 20-1919,0-20 736,19 19-1280,-19 0 224,20 0-608,-1 1 0,0 18-256,0 1-32,20-1-96,-1 1-192,1-20 64,-1 20-2720,1-20 1536</inkml:trace>
  <inkml:trace contextRef="#ctx0" brushRef="#br0" timeOffset="65809.6975">1963 7928 11872,'-19'-19'4416,"19"19"-3457,-38 19-255,18 1 1952,20-1-1600,-38 19 288,19 20-800,-20 0-224,20 0-192,-19-1-96,18 1 0,20 0-2144,-19 0 1152,19-20-5823,0-18 3775</inkml:trace>
  <inkml:trace contextRef="#ctx0" brushRef="#br0" timeOffset="66346.6418">2001 8314 10624,'0'0'3936,"0"0"-3040,0 19-256,0-19 1407,0 0-1247,0 0 96,20 0-544,-20 0-32,19 0-192,0 0 160,0-19-192,1 19 192,-1 0-192,0-20-160,0 20 0,1 0-32,18 20 32,-19-20 64,1 19 0,-1 0-224,0 0 128,-19 20-384,0-1 256,0-18 256,-19 18 0,19-19 224,-19 20-160,-20-20-32,20 0-32,-20 1 160,20-1-96,0-19 96,0 19-96,-1-19 448,20-19-320,0 19 416,20-19-384,-20-1 384,19 20-384,0 0 224,20 0-256,-20 0 0,0 20-128,0-20-832,1 19 384,-1-19-7871,-19 19 4511</inkml:trace>
  <inkml:trace contextRef="#ctx0" brushRef="#br0" timeOffset="67493.3838">1232 8813 8064,'0'-19'2976,"0"19"-2304,0 0-192,-20 0 1920,40 0-1408,-20 0 1151,0 0-1247,0 0 384,0 19-768,19 1 224,0-1-448,1 39 128,-1-1-256,0 1 0,20 0-96,-20 0 32,0-1-64,0-18-32,1-1 32,-1-18 32,0-1-32,-19-19 128,0 0-96,0-19 832,19-1-512,-19-37 192,20-1-320,-1 0-320,0 0 32,-19 1 64,20 18 0,-1 1-1792,-19 18 992</inkml:trace>
  <inkml:trace contextRef="#ctx0" brushRef="#br0" timeOffset="67926.8608">1790 9141 6464,'0'-20'2400,"0"20"-1856,0-19-160,-19 19 1056,38 0-864,-38-19 1184,19 19-992,0-19 1152,-19-1-1089,19 20 577,-19-19-832,-1 19 416,20 0-576,0 0 128,0 19-320,-19-19 288,19 39-288,0-20 32,0 20-160,0-1 224,0 1-192,0-1 32,0 1-96,19-1 32,-19 20-64,20-39-288,-1 19 128,-19-18-2784,19 18 1632,0-38-3807,0 19 2879</inkml:trace>
  <inkml:trace contextRef="#ctx0" brushRef="#br0" timeOffset="68092.944">1617 9391 8320,'-20'0'3072,"20"0"-2400,20-19-160,-1 19 2368,0 0-1665,-19-20 801,20 20-1216,-1-19-160,0 19-416,0 0-128,1 0-64</inkml:trace>
  <inkml:trace contextRef="#ctx0" brushRef="#br0" timeOffset="68577.8167">1963 9218 9984,'0'0'3680,"0"0"-2848,0 0-256,0 0 831,0 0-895,20 0 480,-20 0-544,0 0 0,19 0-256,0 0-160,-19 0-64,20 0 224,-1 0-96,0 0-256,0 19 96,1-19 0,-1 20 64,0-1-96,1 0 64,-20 20 224,0-1-96,0-18-32,0 18-32,-20-19 32,20 1-32,-19-1-96,0 0 32,-1 0 32,1 1 0,0-20 352,0 0-192,19-20 288,0 20-256,0-19-96,19 0-64,-19 0 32,19 19-32,0 0 256,1 0-160,-1 0 256,0 19-256,1-19-32,-1 19-64,-19-19-4064,19 19 2209</inkml:trace>
  <inkml:trace contextRef="#ctx0" brushRef="#br0" timeOffset="68808.5151">2386 9256 11552,'19'0'4288,"-19"0"-3361,20 39-223,-20-39 1376,19 19-1280,0 0 384,0-19-704,1 39-384,-1-20-64,19-19-1312,-18 19 704,18 0-5951,1 0 3583</inkml:trace>
  <inkml:trace contextRef="#ctx0" brushRef="#br0" timeOffset="68961.838">2637 9198 14112,'-58'20'5247,"58"-20"-4095,-19 77-288,0-58 640,-1 0-992,1 20-128,0-1-256,0 0-2240,-1-18 1184</inkml:trace>
  <inkml:trace contextRef="#ctx0" brushRef="#br0" timeOffset="69809.1843">1443 9757 8640,'-19'-19'3200,"38"19"-2496,-19-20-192,0 20 2112,0 0-1537,0 0 769,0 0-1088,0 20 256,0-1-576,20 0 288,-1 20-416,-19-1-32,19 20-160,0 0-32,1-20-32,-1 20-128,0-1 32,0-18 320,1-1-192,-20-18-160,19-1 32,-19-19 224,0 0-128,19-19 352,-19 19-224,0-39-32,0 1-96,19-20 32,-19 0-64,0 1 64,20-1-64,-20 19-96,0 20 32,0-19-960,19 38 544,-19 0-5951,0 0 3519</inkml:trace>
  <inkml:trace contextRef="#ctx0" brushRef="#br0" timeOffset="70047.0899">1944 10103 10208,'0'19'3776,"0"-19"-2912,-20 58-256,20-39 2207,20-19-1663,-20 20 160,0-1-800,0 0-384,0 0-128,0 1-864,0-1 480,19-19-6239,-19 0 3615</inkml:trace>
  <inkml:trace contextRef="#ctx0" brushRef="#br0" timeOffset="70193.5582">1829 9988 10976,'-20'-19'4064,"20"19"-3168,0 19-257,0-19 1153,0 0-1120,20 0-64,-1 20-384,0-20-640,20 0 192,0 0-5535,-1 0 3167</inkml:trace>
  <inkml:trace contextRef="#ctx0" brushRef="#br0" timeOffset="70646.8526">2175 10104 8544,'0'0'3168,"0"0"-2464,0 19-192,19-19 1216,-19 0-1056,0-19 352,19 19-609,-19 0 129,20-20-320,-1 20 288,0 20-288,-19-20 160,19 0-224,1 19-128,-20-19-64,0 39 160,19-20-64,-19 0 32,0 20-32,-19-20 32,19 19-64,-20-18-32,1 18 32,0-18 32,0-1-32,-1-19-32,1 19 32,0-19 32,19 0-32,-20-19-96,20 19 32,0-39 32,20 39 0,-20-19-96,19 19 64,-19-19 864,19 19-448,1 0 0,-1 0-256,0 19-32,-19-19-32</inkml:trace>
  <inkml:trace contextRef="#ctx0" brushRef="#br0" timeOffset="71062.1689">2540 10026 11712,'0'-19'4352,"0"19"-3393,0 19-255,0 1 1440,0-20-1312,0 0 576,0 19-832,19-19 320,1 38-544,-20-18 256,38-1-352,-19 0-64,1 1-128,18-1-192,1 0 64,-1 0-3136,1 1 1760,-1-20-6335,1 0 4351</inkml:trace>
  <inkml:trace contextRef="#ctx0" brushRef="#br0" timeOffset="71262.2227">2772 9949 11296,'-39'20'4192,"39"-20"-3264,-19 38-257,-1-19 2241,20 0-1728,-38 20 32,38-20-768,-39 20-320,39-1-64,-38-19-160,38 20 64,-39-1-4416,39 1 2432</inkml:trace>
  <inkml:trace contextRef="#ctx0" brushRef="#br0" timeOffset="73411.9917">1751 10834 7648,'-19'0'2816,"19"-19"-2176,0 38-192,0-19 1536,0 20-1184,0-20 1439,0 38-1279,-19 1 128,19-1-640,-19 20-128,-1-19-192,1 18-32,19-18-32,0-1-64,0-18 32,19 18 32,1-19-32,-1-19-96,0 20 32,0-40 96,0 20-32,1-38 128,-1 19-96,0-1 32,0-18-32,1-1 32,-20-18-64,0-1-96,0 19 32,-20-19 576,1 20-288,0-1 192,19 20-288,-19 19 352,19 19-288,0 20 160,19-1-224,0 1 64,0 19-128,1 0 96,-1-20-128,0 20-3136,20-20 1696</inkml:trace>
  <inkml:trace contextRef="#ctx0" brushRef="#br0" timeOffset="74050.5201">2136 11239 8320,'0'-19'3072,"0"19"-2400,0 0-160,-19 0 1536,38 0-1216,-19 0 703,0 0-863,0-19 448,0 19-640,0 0 320,0 0-480,0 0 64,19 0-256,1-20-64,-1 20-32,-19 0 96,19 20-64,0-20-32,1 19 0,-20 0-128,19 0 64,-19 1 32,0-1 0,0 19-96,0-18 64,0 18 96,0 1-32,-19-1 128,-1 1-96,1-20-96,0 0 0,0 20 96,-1-39-32,1 0 64,0 0-64,0-19 64,19-1-64,-20 1-160,40 0 64,-20 0 256,19 19-128,0-20-64,0 20-32,1 0 224,-1 20-96,0-20-256,20 19 96</inkml:trace>
  <inkml:trace contextRef="#ctx0" brushRef="#br0" timeOffset="74429.1027">2482 11181 10208,'0'-19'3776,"0"19"-2912,0 0-256,0 0 2047,0 19-1567,0-19 1120,20 20-1280,-20-20 192,19 19-640,0 0 64,-19 20-320,39-20-128,-20 0-64,0 19-32,20 1 0,0-20-3168,-1 20 1728</inkml:trace>
  <inkml:trace contextRef="#ctx0" brushRef="#br0" timeOffset="74712.7147">2829 11085 8064,'-39'0'2976,"39"0"-2304,-19 39-192,0-39 1408,19 19-1120,-19 0 1599,-1 20-1343,-18-1 1248,19 1-1280,-20 18 256,20 1-736,0-19-320,-1 19-96,1-20-3360,19-19 1792</inkml:trace>
  <inkml:trace contextRef="#ctx0" brushRef="#br0" timeOffset="55519.4764">1348 5774 7232,'0'0'2656,"0"0"-2048,-20 0-192,20 0 1344,0 19-1056,0 0 992,-19 20-992,0-20 639,19 39-799,-19-20 32,19 1-384,-20-1 96,20 1-160,20-1 0,-20-19-64,19 20 160,19-20-128,-18-19 32,-1 0-64,0-19-128,20 0 32,-20-20 160,0 1-64,-19-1 32,19 1-32,-38-39-64,19 38 32,-19-38 512,19 39-288,-39-1 320,39 1-320,-19 18 128,19 20-224,-19 20 64,19-1-128,19 39-64,-19-1 0,19 1 32,20 19-32,-20-19-1088,20 0 608,-1-1-7519,20 1 4383</inkml:trace>
  <inkml:trace contextRef="#ctx0" brushRef="#br0" timeOffset="56100.3584">1733 6082 7968,'0'0'2944,"0"0"-2272,20 0-192,-20 0 2112,0 0-1504,0 0 1119,0 19-1279,0 1 416,0-1-800,0 0-64,0 0-320,0 1 256,0 18-224,0-19-3072,0 0 1568</inkml:trace>
  <inkml:trace contextRef="#ctx0" brushRef="#br0" timeOffset="56469.4794">1963 6082 9632,'0'-20'3584,"0"20"-2784,0 20-256,0-20 1503,0 0-1247,0 19 1088,0-19-1088,0 19 640,0 0-832,20-19 288,-20 20-512,19-1-192,0 0-128,0 1-64,1-1 0,18 0-512,-19 0 288,1 20-3552,-1-39 2048</inkml:trace>
  <inkml:trace contextRef="#ctx0" brushRef="#br0" timeOffset="56684.9588">2234 6101 10048,'0'20'3712,"0"-20"-2880,-19 38-224,-1-38 2143,20 19-1631,-19 1 96,0-1-736,-20 0 384,20 0-480,-20 0-128,20 20-160,-20-1-704,39 1 320</inkml:trace>
  <inkml:trace contextRef="#ctx0" brushRef="#br0" timeOffset="58054.4848">1463 6563 7808,'19'-20'2880,"-19"1"-2240,-19 19-160,19-19 1696,0 38-1280,0-19 991,0 19-1119,0 20 608,-19-1-832,19 1 160,0-1-416,-19 20 32,-1 0-192,20-19-128,0-1-32,0 1 32,0-1 0,0-38 128,0 19-64,0-19 128,0 0-128,20-19 128,-20 0-128,19-20-160,-19 1 32,19-20 96,-19 0 0,19 0-96,-19 1 32,0-1 224,0 19-96,20 1 256,-20 19-224,0-1-96,19 20-64,-19 0-128,0 0 96,19 20 32,1 18 32,-20 1 128,38-1-64,-19 20-32,1 0 0,-1 0-1312,0-1 704,0 1-768,1-19 800,-1-1 192,-19 1 224,0-20 768,-19 19-384,19-18 1344,-20-1-896,-18-19 288,19 19-576,-20-38-32,1 0-224,18 19-1216,1-20 544</inkml:trace>
  <inkml:trace contextRef="#ctx0" brushRef="#br0" timeOffset="58454.3397">1983 6505 9632,'0'0'3584,"0"0"-2784,0 0-256,0 0 1343,0 0-1151,0 0 1184,0 20-1088,0-1 544,0 19-800,0 1 192,0-20-448,-20 39 384,20-20-416,-19 1 160,0-1-288,0 1 352,19-1-288,0 1-32,-20-1-128,40 1-192,-20-20 64,19 19 96,0-18 0,20-20 64,-1 19-64,1-19-576,-1 0 288,-19-19-2848,20 19 1696</inkml:trace>
  <inkml:trace contextRef="#ctx0" brushRef="#br0" timeOffset="58638.9035">1809 6755 12128,'20'-19'4479,"-20"19"-3455,77 0-320,-39 0 608,1 0-864,19 0-32,-1 0-256,1-19-7935,0-1 4223</inkml:trace>
  <inkml:trace contextRef="#ctx0" brushRef="#br0" timeOffset="63825.6688">847 7756 4480,'0'19'1664,"0"-38"-1312,0 19-64,20 0 192,-20 0-320,19 0 192,0 0-192,0 0 0,1 0-96,18 0 96,1 0-96,18 0 32,1 0-32,19 0 224,0-19-160,0 19 1312,0 0-832,0 0 672,19 0-736,0-19-64,20 19-320,-1 0 32,1-20-96,-1 20-128,-19 0 0,20 0 224,-20 0-96,19 0 384,1 20-256,-1-20-128,1 19-32,18 0-64,-18-19 0,38-19-96,0 0 64,19 19-128,-38 0 96,19 0 32,-20 19 32,20-19-160,-19 19 96,19-19 96,-19 0 0,19 0 64,19 0-64,-19 0-32,19 0 32,0-19-32,0 0 0,20 19 0,-39-20 0,19 20-96,-39 0 64,20 0 32,20 0 0,-1-19 64,19 19-32,-19-19-96,1-20 32,-1 20 32,19-19 0,1 18 0,-39 1 0,19 0 128,0 0-64,-19-1-32,0 20 0,38-38-192,39-1 96,-19 20 96,19-20 0,-58 20 64,39 0-64,-1 0 608,1 19-352,-20-20 320,1 1-352,-20 19-65,19-19-127,-38 19 160,0-19-128,0 19 192,0-20-192,-19 1 32,-1 19-64,-18 0 32,-20 0-64,-38 0-4863,-39 19 2623</inkml:trace>
  <inkml:trace contextRef="#ctx0" brushRef="#br0" timeOffset="77667.2957">2445 7044 8640,'-20'-38'3200,"40"38"-2496,-40 0-192,20-20 2336,0 40-1665,0-20 1281,0 0-1408,0 19 192,0 0-736,0 1-96,0-1-256,0 20-96,20-1-32</inkml:trace>
  <inkml:trace contextRef="#ctx0" brushRef="#br0" timeOffset="76466.9243">1905 11969 8224,'0'0'3040,"0"0"-2368,0 19-160,0-19 2304,0 19-1633,-19 1 225,19-1-832,-19 19 224,19 20-448,0 0 128,0 0-320,0-1 64,19-18-128,-19-1 0,19 1-32,-19-39 96,20 19-96,-20-38 192,19 0-160,-19-39 32,0 19-64,0-18 288,19 18-160,-19-38-96,0 19-64,0 1 32,0 18-32,-19 1-96,38 18 32,-19 1 32,0 19 0,0 0 0,0 19 0,0-19 64,19 20-32,1-1-160,-1 19 64,19 20 96,1-19 0,-1 38-32,-18-20 32,18 20-608,-18-19 320,-1 0 96,0 0 128,-19-20 32,0 1 0,-19-1 896,19-19-480,-39 1 1120,1-20-896,-20 0 64,0 0-416,0-20-192,1 1-64,18-19-1952,0 18 1056</inkml:trace>
  <inkml:trace contextRef="#ctx0" brushRef="#br0" timeOffset="76851.5895">2464 11892 12544,'0'0'4639,"0"0"-3583,0 39-320,0-39 1280,0 19-1248,0 0 832,0 0-928,0 1 192,0 18-512,0 1 96,-19-1-288,19 39 288,0 0-256,-20 0 32,20 0-128,0 0-64,20-19 0,-1 19 32,-19-39-32,19 20-96,0-39 32,1 0 160,-1 1-64,19-20-1504,-18 0 768,-1-20-3232,0 1 2176,1-19-7903,-1 18 5375</inkml:trace>
  <inkml:trace contextRef="#ctx0" brushRef="#br0" timeOffset="77014.5122">2348 12412 13792,'0'19'5119,"0"-19"-3999,39 20-288,-20-20 960,0 0-1152,20 0 96,-1-20-448,1 1-128,18 0-96,1-1-4992,0 1 2720</inkml:trace>
  <inkml:trace contextRef="#ctx0" brushRef="#br0" timeOffset="78635.1681">2829 12739 5312,'0'0'1952,"0"0"-1504,0 20-128,0-20 2016,0 0-1344,0 0 1440,0 0-1408,0-20 735,20 20-1023,-20 0 320,19 0-608,0-19-64,0 19-224,1 0-32,-1 0-64,0 0-128,20 0 32,-20 0 96,20 19-32,-20 20-448,0-20 224,0 1-192,1 18 224,-40 1 64,20-20 96,0 19-96,-19 1 64,-19-1 800,18 1-416,-18-20 480,19 20-480,-20-39 608,20 0-544,19-19 224,-20-20-384,20 20-64,20-20-128,-1 20 160,0 0-128,20 19-96,-20 19-32,20 0 32,-20 0 0</inkml:trace>
  <inkml:trace contextRef="#ctx0" brushRef="#br0" timeOffset="81000.201">6389 1694 7552,'-20'-19'2816,"20"-1"-2208,0 20-160,0 0 2496,0 0-1696,0 0 1119,0 0-1375,0 20 384,0-20-832,20 38 192,-20 1-416,19 38-32,0-20-192,-19 20 0,19-19-32,-19 19 96,20-19-96,-1-20-32,-19 20 0,19-38 96,-19 18-64,0-38 896,20 0-544,-20-19 480,19 0-544,-19-1 384,19-18-416,0-1-32,1-19-160,18 1-32,-19 18-32,1-19-128,18 20 32,-19-1-480,20 20 288,-20-19-3008,20 38 1792</inkml:trace>
  <inkml:trace contextRef="#ctx0" brushRef="#br0" timeOffset="81169.2471">6697 2021 10624,'-20'20'3936,"20"-20"-3040,0 19-256,0-19 2175,0 19-1663,20 1 736,-20-1-1120,19 19-160,0-18-384,20 18-64,-20 1-96</inkml:trace>
  <inkml:trace contextRef="#ctx0" brushRef="#br0" timeOffset="81332.8392">7082 2367 11296,'-20'39'4192,"20"-39"-3264,0 19-257,0-19-447,0 0-256,0 20-672,20-20 385</inkml:trace>
  <inkml:trace contextRef="#ctx0" brushRef="#br0" timeOffset="81553.9964">7043 2214 8320,'-19'-39'3072,"19"39"-2400,-38 0-160,38 0 1536,0 0-1216,-20 0 223,40 20-639,-20-20 224,0 0-352,19 0 416,19 0-416,-18 0 512,18 0-480,1-20 352,-1 20-384,1 0 416,-1-19-416,1 19-64,-1 0-128,1 0 128,-20 19-128,0 1 192,1 18-192,-20 1 32,19-20-64</inkml:trace>
  <inkml:trace contextRef="#ctx0" brushRef="#br0" timeOffset="82755.1388">11449 1752 7872,'0'-38'2944,"0"18"-2304,0 1-160,0 19 2208,0 0-1568,0 0 863,0 19-1151,0 1 96,0 18-544,0 1 128,20 18-288,-1 20 224,0 0-256,0 0 96,1-19-160,18 0-128,-18-19-32,-1-1 160,19 1-64,-18-39-32,18 0 0,-19-39 96,1 39-64,-1-58 32,0 20-32,0-39-64,-19 38 32,0-19 448,20 1-256,-20 37 320,0 1-288,0 38 64,19 1-192,-19 18 64,19 1-96,0-1-192,20 20 32,-20 0-1504,20-20 832</inkml:trace>
  <inkml:trace contextRef="#ctx0" brushRef="#br0" timeOffset="83270.8688">12431 1694 7808,'0'-19'2880,"0"19"-2240,-19-20-160,19 1 2048,0 19-1472,0 0 991,0 0-1183,0 0 128,19 19-576,-19 20 672,20-20-608,-1 39 192,0-1-384,-19 1-96,19 0-128,-19 0 96,0-1-96,0-18-32,20-1 0,-20 1-32,0-20 0,0-19 192,0 19-96,0-38 736,19 19-448,-19-19 608,19 0-576,0-20 64,0 1-288,20-20-256,-1 0 32,20 0-128,-19 1 64,-1 18-640,1 20 416,-1 0-2848,-19 19 1760,-19 0-6559,20 0 4415</inkml:trace>
  <inkml:trace contextRef="#ctx0" brushRef="#br0" timeOffset="83470.9559">12624 2117 12640,'0'0'4671,"0"0"-3615,39 19-320,-20-19 1792,0 20-1536,1-1 448,-1 0-864,0 20-192,0-1-256,1 20-1696,-1 0 832,0-20-9279,1 0 5503</inkml:trace>
  <inkml:trace contextRef="#ctx0" brushRef="#br0" timeOffset="84655.8836">9276 0 7968,'-39'0'2944,"39"0"-2272,0 0-192,0 20-352,19 18-160,-19 1 96,0 18-32,0 40 128,0 18-96,0 1 192,0 37-160,0 1-32,0 20-32,0-20 32,20 19-32,-1 38-96,0-18 32,-19 18 1088,0 20-576,0 20 160,0-21-384,0 21-96,0-1-96,19-19-128,20 19 32,-1 19 160,1-38-64,-1 38-96,1 20 0,-1-19 160,-18 18-64,-1 1 192,-19-1-160,0 20-256,0-19 96,0 19 64,0 19 32,-19-19 895,19 19-511,-20-19 256,20 19-384,0 0-192,0-19-32,-19 0-160,19 19 64,19-19 32,1 0 0,-1-20 128,19 1-64,20 0 544,-19-1-352,18 1 672,-18 0-512,-1-20 576,1-19-576,-1 0 64,1-19-288,-1-38-160,-18-1-64,-1-38-1376,19-19 768,-38-20-10815</inkml:trace>
  <inkml:trace contextRef="#ctx0" brushRef="#br0" timeOffset="94381.6342">5138 693 4480,'0'58'1664,"0"-58"-1312,20 58-64,-1-39-96,0 19-160,0 20-160,1-19 64,-1 38 32,-19-20 32,19 1 1600,0 0-864,-19 19 352,20 0-672,-20 0-224,0 0-128,0 19-160,0-19 64,0 0 96,19 19-32,-19 0 1536,0-19-864,19 19 768,-19-19-832,19 20-224,1-1-256,-20 0-128,19 0 0,0 0 160,0-19-96,-19 20 447,0-1-287,20 0 384,-20 0-384,0 1 160,19 18-256,-19-19 352,0 0-288,0 20 224,0-1-224,0 1 128,19-1-192,-19 1 0,19-20-96,-19 19-64,20-18 32,-20 37 32,19-18-32,-19 18 256,0 1-160,0 0 160,0-20-160,0 39 224,0 0-224,0 0-32,0-19-64,19 19-32,-19-19 0,0-1 0,19 20 0,-19 0-160,0 0 96,0-19 256,20-1-128,-1 20-64,-19-19-32,19 19 32,0-19 0,-19 19 128,0-20-64,20 20-160,-20 0 32,19 0 32,-19-19 32,19 0 0,0-1 0,-19 20 0,20-19 0,-20 0 0,19-1 0,-19 20 0,19-19 0,-19 19 0,19-19 0,-19-1 64,20 1-32,-20 0-32,0 0 32,19-1-128,-19 1 64,0 0 160,0-1-64,19-18-96,-19-1 0,19 1 96,1-1-32,-1 1 128,0-20-96,0 19 192,1-38-160,-1 19 256,-19 1-224,19-20-96,0 0-64,1 0 224,-1 0-96,0-20 192,0-18-192,1 19 96,-1-20-96,0 1-128,0-1 0,-19-19 32,20 20 0</inkml:trace>
  <inkml:trace contextRef="#ctx0" brushRef="#br0" timeOffset="141653.6407">11238 2791 7552,'-19'0'2816,"19"0"-2208,-20 0-160,20 0 1440,0 0-1120,0 0 1408,0 0-1281,-19 0 993,19 0-1088,0 0 416,0 0-704,19 0-64,-19 0-288,0 0-160,20 0-32,-1 0 160,0 0-64,19-19-32,1 19 0,-1 0 32,20-19-32,-19 19-96,-1-20 32,1 20 96,-20 0-32,0 0-160,20 0 64,-39 20 96,0-1 0,0 0 256,0 20-160,-20-20 320,1 19-256,0 1-256,0-1 32,-1-18-128,1 18 64,0 0-2464,19 1 1376,-19-20-5823,-1 20 3903</inkml:trace>
  <inkml:trace contextRef="#ctx0" brushRef="#br0" timeOffset="141822.6132">11392 3503 12224,'-20'0'4511,"20"0"-3487,0 19-320,0 1 1536,0-20-1376,0 0-128,0 0-480,0 0-128,20 0-64</inkml:trace>
  <inkml:trace contextRef="#ctx0" brushRef="#br0" timeOffset="142284.9427">11873 2887 8544,'-19'0'3168,"19"0"-2464,0 0-192,0 0 2272,0 0-1633,0 0 1025,0 0-1280,-20 0 0,40 0-544,-20 0 192,19 0-288,0 0-224,0-19-32,20 19 128,-1-20-64,-19 20-32,20 0 0,-1-19-32,-18 19 0,18 0 0,1 0 0,-20 19 0,0-19 0,0 20 0,1-20 0,-20 19 544,0 19-288,-20-18 320,1-1-320,-19 19-160,18 1-32,1-1-1568,-19 1 832,18-1-5855,1-19 3615</inkml:trace>
  <inkml:trace contextRef="#ctx0" brushRef="#br0" timeOffset="142422.4452">12066 3503 14368,'0'19'5343,"0"-19"-4159,-20 20-352,20-1 2112,0-19-1792,0 20-128,0-20-608,0 0-768,20 0 192</inkml:trace>
  <inkml:trace contextRef="#ctx0" brushRef="#br0" timeOffset="152620.6923">3291 4042 6560,'-19'0'2432,"19"0"-1888,0 0-160,-19 0 1280,38 0-992,-38 0 1216,19 0-1088,0 0 927,0 0-991,-20 0 480,40 0-704,-20 0 224,0 19-448,0-19 256,19 0-288,-19 20 128,19-20-224,0 19 128,20-19-160,-20 0 64,20 0-96,-20 0 160,19 0-160,1-19 320,-1 19-224,1-20-32,-1 20-96,1 0 32,19 0-64,-20 0-32,1 0 32,18 0 96,1-19-64,-19 19-96,18 0 0,-18 0 224,-1 0-96,1-19 256,-1 38-224,-18-19 96,18 0-128,20-19 0,-20 19-32,1 0 32,-1 0-64,20-19-96,-20 19 32,20 0 96,-19 0-32,-1 0 128,1 0-96,-1-20 32,1 40-32,-1-20 160,1 0-128,-1 0-96,-19 0-32,20 0 160,-20 0-64,0 0 32,20 0-32,-20-20 32,0 20-64,1 0 64,-1 0-64,0-19 64,0 38-64,1-19-96,-20 0 32,19-19-32,0 19 0,0 0 192,1 0-64,-1 0 192,-19 0-160,19-19-160,0 19 0,-19 0-32,0 0 32,0 0 352,20 0-192,-40-20 288,20 20-256,0 0 32,-19-19-96,0 19 224,0-19-160,-20 19 160,20-19-160,-20 19 160,20-20-192,-19 20-32,18 0-32,-18 0-128,19 0 64,19 0 96,-20 0-32,20 0-32,0 0 32,20 0-192,-20 20 96,19-20 32,0 0 32,20 0 64,-1 19-32,-19 0-160,20 0 64,-1 1 160,1 18-32,-1 1-96,-18-1 0,-1 1 96,-19-1-32,-19 1-160,19 19 64,-39-20-896,1 1 544,-1-1-5600,1 1 3296</inkml:trace>
  <inkml:trace contextRef="#ctx0" brushRef="#br0" timeOffset="153121.1637">6254 3753 8064,'0'-20'2976,"0"1"-2304,0 19-192,0 0 1920,0 0-1408,20 0 1087,-1 0-1215,0 0 576,1 19-800,-20 20 480,19-1-640,-19 1 96,0 19-320,19 19-96,-19-20-96,20-18-3008,-1 19 1600</inkml:trace>
  <inkml:trace contextRef="#ctx0" brushRef="#br0" timeOffset="153336.7358">6697 3753 11968,'-20'19'4416,"20"-19"-3425,0 20-287,0-1 1760,0 0-1504,0 0 512,0 1-864,0-1 64,0 19-384,0 1-256,0-1-32,0 1-2112,0 19 1152</inkml:trace>
  <inkml:trace contextRef="#ctx0" brushRef="#br0" timeOffset="153521.0428">6889 4138 14048,'-19'0'5183,"19"0"-3999,0 39-352,-20-39 1376,40 0-1376,-20 0-192,0 0-416,0 0-1248,0 19 576,19-19-5920,0 0 3521</inkml:trace>
  <inkml:trace contextRef="#ctx0" brushRef="#br0" timeOffset="153837.3842">7120 3811 8128,'0'0'3008,"0"0"-2336,0 0-160,0 0 1824,0 0-1376,0 0 927,0 0-1087,0 0 224,0 0-640,0 0 352,0 0-416,20 0 64,-20 0-256,0-20 352,0 20-256,0 0-896,19 0 352</inkml:trace>
  <inkml:trace contextRef="#ctx0" brushRef="#br0" timeOffset="154421.8975">7158 3810 10048,'0'0'3712,"0"0"-2880,0-19-224,20 19 927,-20 0-959,0 0 608,19 0-672,-19 0 352,19 0-512,-19 0 192,19 19-320,-19-19 64,20 0-160,-1 0-128,0 0-32,0 0-32,1 0 0,-1 0 0,0 20 0,0-20 64,1 19 0,-20 0 0,19 0 0,-19 1 64,19 18-32,-19-19-32,0 20 32,-19-1-32,19 20 0,-39-19 128,20-1-64,0 1 192,-20-1-160,20-19 32,0 1-64,19-20 96,0 19-96,0-38 256,0-1-192,19-18 256,0-1-256,1 20 96,18 0-128,-19 0 288,1 38-192,-1 0 32,0 0-128,0 1-352,0 18 160,1-38-4768,-20 19 2656</inkml:trace>
  <inkml:trace contextRef="#ctx0" brushRef="#br0" timeOffset="154922.1716">7716 3753 12480,'0'0'4607,"0"0"-3583,-19 19-288,19 1 736,0-20-960,0 19-128,0-19-256,0 0-32,0 19-64,0-19 64,0 0-64,0 0-96,19 0 32,-19-19-192,0 19 128,20-19 32,-20 19 64,19-39 0,0 39 0,0-38 64,-19 18-32,39 1-96,-39 0 32,19 19 96,1 0-32,-20 0-96,19 19 32,-19-19-32,19 19 0,-19 1 64,0-1 0,19 0 64,-19-19-32,0 19-32,0-19 32,0 0 32,20 0-32,-20 0-32,0 0 32,19-19 96,0 0-64,20 0 384,-20 19-224,0-20 384,20 1-352,-39 38 288,38-19-288,-38 20 64,0 18-192,0-19-896,19 20 384,-19-20-4288,0 20 2593</inkml:trace>
  <inkml:trace contextRef="#ctx0" brushRef="#br0" timeOffset="155187.6074">8545 3426 12128,'-19'0'4479,"19"0"-3455,0 39-320,0-20 1760,0 0-1504,-20 39 384,20-20-800,-19 20 160,0 0-416,-1 0-160,1 19-64,0-20-704,-1 21 352,20-21-3200,0 1 1920,0-19-7487,20-20 5023</inkml:trace>
  <inkml:trace contextRef="#ctx0" brushRef="#br0" timeOffset="155506.562">8852 3792 12288,'0'-20'4575,"0"20"-3583,-39 0-256,20 0 1856,0 20-1568,-20-20 288,1 19-768,-1-19-160,20 19-224,-19 0-96,18 1-32,20-1-32,-19-19 0,19 19-160,19-19 96,1 0 96,-1 0 0,19 0-384,1 0 224,18 0-608,1 19 416,-19-19-416,18 20 416,1-1-480,-19 0 480,-1 0 352,1 20 0,-39-1 1728,0 1-992,-20-1 352,1 1-704,-19-20-288,-1 20-128,-19-20-4384,1 0 2400</inkml:trace>
  <inkml:trace contextRef="#ctx0" brushRef="#br0" timeOffset="157639.4683">3407 5158 7552,'-20'-20'2816,"20"20"-2208,0 0-160,0 0 1088,0 0-928,0 0 1024,0 0-928,0 0 287,20 20-607,-20-20 512,19 0-512,0 0 0,20 0-224,-1 0 192,1 0-224,-1 0 32,20 0-96,0-20 224,-20 20-160,20 0-32,0 20-64,-20-20-32,20 0 0,-20 0 64,20 19-32,0-38 64,-20 19-64,20 0-96,0 0 32,-20-20 32,20 20 0,-20-19 0,20 19 0,-19-19 128,-1 19-64,1 0-32,-1 0 0,1-19-32,-1 19 0,1 0 64,-1 0-32,-19 0-32,20 0 32,-20 0-32,0 0 0,1 0 128,18 0-64,-38 0 128,19 0-128,1 0 128,-20-20-128,19 20 256,-19 0-192,0-19 256,0 0-256,0 0 320,0 19-256,-19-20-32,-1 1-96,1 0 96,0 19-96,-20-19-32,20-1 0,-19 20-32,18 0 0,1 0 0,0 20 0,0-20-224,19 19 128,0 0-32,0-19 64,0 19 192,38 1-64,-19-1-160,20 0 32,-1-19 32,20 19 32,-19 20 0,18-20 0,-18 20 0,19-1 0,-20 1 64,-19-20-32,1 19-96,-20 1 32,0-1 96,-20 1-32,1-1-32,-19 1 32,18-20-1248,1 20 672</inkml:trace>
  <inkml:trace contextRef="#ctx0" brushRef="#br0" timeOffset="158223.9693">7505 4792 7232,'0'-19'2656,"0"19"-2048,-39 0-192,39 0 2880,-19 19-1888,0-19 1151,0 20-1535,-20 18 160,20 1-704,0 18 128,-1-18-352,1 38 128,19-20-224,19 1 0,1-19-96,-1 18 160,19-18-128,20-20 32,0 0-64,-1-19 160,1-19-128,0-19 96,0 18-96,-20-37 96,1 18-128,-39-38 896,-20 19-544,-18 1 672,19-1-608,-39 0-256,0 39-128,0 0-256,20 38 96,-20 0-2208,20 20 1216</inkml:trace>
  <inkml:trace contextRef="#ctx0" brushRef="#br0" timeOffset="171473.2308">10660 5350 9056,'0'0'3360,"0"0"-2624,0 0-192,0 0 1536,0 0-1249,0 20 449,0-20-768,0 0 128,0 0-384,20 0 64,-1 19-192,0-19-64,20 0-32,-20 0 32,19 0-32,1-19 64,-1 19-64,1 0-96,-1 0 32,-18 0 96,-1 0-32,-19 19 128,0 0-96,0-19 480,0 19-320,-19 1 480,-1-1-416,1 20 0,0-20-160,-20 19-96,39-18 0,-38 18-1184,38 1 640</inkml:trace>
  <inkml:trace contextRef="#ctx0" brushRef="#br0" timeOffset="171657.7339">10796 6004 12960,'-20'0'4799,"20"0"-3711,0 0-320,0 0 896,0 20-1056,0-20-224,0 0-256,0 0-1408,0 0 704,20-20-6943,-1 20 4127</inkml:trace>
  <inkml:trace contextRef="#ctx0" brushRef="#br0" timeOffset="172143.1669">11258 5485 7712,'0'-19'2880,"0"19"-2240,-20 0-192,20 0 1600,0 0-1216,0 0 1055,0 0-1055,0 0 608,0 0-832,0 0 448,0 0-608,0-19 256,0 38-416,20-38 0,-20 19-192,19 0 0,0 0-32,19 0-64,-18 0 32,18 0-128,1 0 64,-1-20 96,1 20-32,-20 0-96,19 0 32,-18 20-32,-20-20 0,19 19 0,-19 0 0,0 0 128,-19 20-32,19-20-32,-20 20 32,1-1-608,0-18 320,-20 18-4320,20 1 2497</inkml:trace>
  <inkml:trace contextRef="#ctx0" brushRef="#br0" timeOffset="172290.6719">11450 6043 13632,'-20'19'5055,"20"-19"-3935,0 0-320,0 0 1696,0 0-1536,0 0-128,20 0-512,-20 0-2272,0 20 1056</inkml:trace>
  <inkml:trace contextRef="#ctx0" brushRef="#br0" timeOffset="173744.9575">3021 6197 6240,'0'0'2304,"0"19"-1792,0-19-160,0 0 896,0 0-768,19 0 704,1 0-672,-1 0 736,19 0-736,1 0 896,-1 0-801,20 0-95,-19 0-320,18 0-64,-18 0-64,38-19 224,-19 19-160,19 0-96,-1 0-64,1 0-32,0 0 0,0 0 352,-19 0-192,19 0 192,-38 0-160,38 0 160,-39 0-192,39 0 32,-19 0-64,-1 0 160,-18 0-128,19 0 96,-1 0-96,-18 0 96,-1 0-128,1 0 32,-1-20-32,1 20-64,-1 0 32,1 0-128,-20 0 64,0-19 160,20 19-64,-20 0 128,0 0-128,0 0-96,1 0 0,-20-19 320,19 19-192,0-19 288,-19 19-256,0-20 160,0 1-160,0 19 352,0-19-256,-19 0 224,0 19-224,-1-20-128,1 1-64,-19 19 32,38 0-32,-39 0-160,39 0 64,-38 0 96,38 0 0,-19 19 64,19-19-64,0 0-160,19 0 64,-19 0-32,38 20 32,-18-20 64,18 19 0,-19 0-96,20 0 64,-1 20 96,1-20-32,-1 0-96,-19 20 32,-19-20 224,20 19-96,-40 1-96,1-1-32,-19 20 96,18-19-32,-18-1-4448,19 1 2400</inkml:trace>
  <inkml:trace contextRef="#ctx0" brushRef="#br0" timeOffset="174977.6796">3368 3176 3968,'-20'0'1472,"20"0"-1120,0-19-128,0 19 1312,0 0-896,0 0 1216,0 0-1056,-19 0 800,19 0-928,0 0 768,19 19-800,-19-19 576,20 19-705,-1-19 225,19 0-416,-18 0 224,18 0-288,20 0 64,0 0-192,19-19 0,-20 19-64,20 0 96,-19 0-96,19 0-96,-38 0 0,18-19 96,1 19-32,0 0-32,-20 0 32,20 0 320,0-19-192,-1 19 64,1 0-128,0 0 0,0 0-32,-1 0-64,1 0 32,-19 19-32,18-19 0,-18 0 192,-1 0-96,1 0 32,-1 19-64,1-19 32,-20 0-64,0-19 128,20 19-96,-20 0 256,20 0-192,-20-19-32,0 19-64,20-20 96,-20 20-64,-19-19 192,19 19-160,-38 0 256,19 0-224,-19-19 96,19 19-128,-20 0-64,20 0 0,-38 0 32,19 0-32,-1 0 128,-18 0-96,-1 0 128,20 0-128,-19 0-96,18 0 0,1-19-32,19 19 0,0-20 64,0 20 0,0 0 0,0 0 0,19 0-160,1 0 96,-1 0 32,19 0 32,-18 0 64,18 0-32,1 0 64,-1 0-64,1 20 64,-1-1-64,-38 0-32,19 0 32,-19 20 320,0 19-192,-19-20 288,19 20-256,-38 0 96,18-20-160,-18 20-128,19-20-32,-20 1-7424,39 0 4033</inkml:trace>
  <inkml:trace contextRef="#ctx0" brushRef="#br0" timeOffset="177779.405">3387 7025 6976,'0'-20'2592,"-19"40"-2016,19-20-160,-20 0 1536,40 0-1152,-20 0 1152,0 0-1120,0-20 479,0 20-767,0 0 352,19 0-544,0 0 128,-19 0-320,39 0 224,-20-19-256,19 19 320,20 0-256,-19 0 96,-1 0-160,20 19 64,0-19-96,-1 0 160,1 0-160,0 0 32,0 0-64,-1 0-256,1 20 96,0-20 192,0 0-64,-1 0 224,1 0-160,0 0 32,0 0-64,-1 0 96,1 0-96,-19 0-96,18 0 0,-18-20 160,-1 20-64,1-19-96,-1 19 0,1-19 96,-20 19-32,0-19 128,0 19-96,-19 0 256,20 0-192,-20-20 160,0 20-160,0 0-128,0 0-32,-20-19 448,1 19-224,0 0 352,0 0-320,-20-19 96,20 19-192,-20-19 0,20 19-64,-19-20-192,18 20 64,1-19 32,0 19 32,19 0-160,0 0 96,0 0 96,0 19 0,19-19 64,0 0-64,20 0-160,-1 20 64,1-1 96,-1 0 0,1 0-32,-1 20 32,1-20-32,-1 20 0,-18-20 64,-1 19-32,-19 1-32,0-1 32,0-18 96,-19 18-64,-1 1 32,1-20-32,-19 0-3584,18 1 1952</inkml:trace>
  <inkml:trace contextRef="#ctx0" brushRef="#br0" timeOffset="179095.5366">6428 6640 7552,'-20'-19'2816,"20"19"-2208,0-20-160,0 20 1376,0 0-1088,0-19 1248,0 19-1121,0-19 481,20 19-800,-20-20 192,19 20-416,0-38 32,0 19-224,1-1 0,18 1-64,-19 0 224,1 0-160,18-1 96,1 20-128,-20 0-192,0 0 32,0 39 32,1-20 32,-20 39 64,19 0-32,0-20 64,-19 20-64,-19 0-32,19 0 32,-19-20-32,-1 20 0,-18-20 544,19 1-288,-20-20 32,1 0-160,18 1 64,1-20-128,0 0 128,19 0-128,0-20 320,0 20-192,19-19 320,0 0-288,1 19-32,-1 0-128,0 0-64,0 19 32,1 0-1024,18 1 544,1-1-6879,-1 0 4063</inkml:trace>
  <inkml:trace contextRef="#ctx0" brushRef="#br0" timeOffset="179248.4273">7101 6793 14368,'0'0'5343,"0"0"-4159,0 19-352,0-19 0,0 20-640,19-20-160,-19 19-32,20 0-4096,-1 1 2240</inkml:trace>
  <inkml:trace contextRef="#ctx0" brushRef="#br0" timeOffset="179611.5989">7543 6293 12384,'0'0'4575,"0"0"-3551,0 0-288,0 0 1280,0 19-1248,0 1 608,0 18-800,0 20 512,0 0-608,0 19-96,0-20-256,0 20-448,0-38 192</inkml:trace>
  <inkml:trace contextRef="#ctx0" brushRef="#br0" timeOffset="179964.4212">7967 6331 11552,'0'0'4288,"0"0"-3361,0 19-223,0-19 1440,0 20-1312,0-1 448,0-19-768,-19 19 608,19 0-640,-19 20 352,19-20-512,-20 20 64,20-1-256,0-19 352,0 20-256,0-1-128,0-18-32,20-1 0,18-19-32,-19 0-32,20 0 32,-20-19-608,20-1 320,-20 1-2016,20-19 1280</inkml:trace>
  <inkml:trace contextRef="#ctx0" brushRef="#br0" timeOffset="180165.3978">8352 6235 10816,'-39'20'4000,"39"-20"-3136,0 38-224,-19-19 2399,19 20-1791,-19 19 768,-1-20-1184,1 39-192,0 0-416,0-19 64,-1 19-160,20-19-1824,0-1 928,20-18-4512,-20-1 2945</inkml:trace>
  <inkml:trace contextRef="#ctx0" brushRef="#br0" timeOffset="180534.3143">8698 6466 14720,'-38'0'5439,"38"0"-4223,-39 39-352,1-20 960,19 0-1184,-1 1-64,1 18-352,0-19 128,0 1-224,-1-1-32,20 0-64,0-19-128,0 19 64,20-19-256,-1 20 160,19-20-512,-18 19 352,37-19-864,-18 0 672,38 19-704,-20 1 672,-18-1-32,19 0 352,-20 0 672,1 20-256,-39-20 1568,0 20-1024,0-20 448,-20 0-704,-37 20-96,18-20-256,-19 0-3616,1 20 1888</inkml:trace>
  <inkml:trace contextRef="#ctx0" brushRef="#br0" timeOffset="184239.2529">3445 8294 7296,'-20'19'2720,"1"-19"-2112,19 19-192,0-19 1472,0 0-1120,0 0 960,0 0-992,0 20 383,0-20-639,0 0 160,19 0-384,1 19 288,-1-19-320,0 0 96,20 0-192,18 0 288,1 0-224,19 0-96,0 0-64,-19-19 96,19 19-64,-19 0 128,-1 0-128,1 0 32,0-20-32,-1 20 32,1 0-64,19-19 64,0 19-64,0-19-96,-19 19 32,0 0 32,-1 0 0,-18 0 0,-1 0 0,1 0 64,-1 0-32,1 0 64,-1 0-64,1 0 64,-20-19-64,0 19 192,1 0-128,-1-20-320,0 20 128,0 0 0,1-19 96,-1 19 0,0-19 0,-19 19 256,0-19-128,0 19-32,0 0-64,0-20 96,0 20-64,-19 0 320,19 0-192,-19-19 320,-1 19-288,1-19 96,0 19-192,-20-19 160,20 0-192,0 19-160,19 0 0,-19 0 32,19 0 32,0-20-96,0 40 64,0-20-128,19 0 96,0 19 32,20 0 32,-1 0 0,1 0 0,18 20 64,1-20-32,-19 20-32,-1-1 32,-19 1-32,20-1 0,-39 1 128,0-1-64,0 1 32,-19-20-32,-20 19-2240,20 1 1184</inkml:trace>
  <inkml:trace contextRef="#ctx0" brushRef="#br0" timeOffset="185355.2638">10930 7601 8640,'-19'19'3200,"19"-19"-2496,-20 0-192,20 0 1984,0 0-1473,0 0 1057,-19 0-1184,19 0 416,0 0-768,0 0 128,19 20-384,-19-1 32,0 0-192,20-19 0,-1 19-64,19-19-64,1 0 32,19 0-320,-1 0 160,-18 0 32,19 0 96,-39 0-96,19 20 64,-19-20 224,-19 19-96,-19 0 320,19 0-224,-38 1 384,19 18-320,-20 1-128,20-20-64,-20 19-1760,1 1 928</inkml:trace>
  <inkml:trace contextRef="#ctx0" brushRef="#br0" timeOffset="185521.7476">11065 8352 13216,'-39'0'4895,"39"0"-3807,0 0-320,0 39 1632,0-39-1472,0 0-288,0 0-416,39 0-1536,-39 0 704</inkml:trace>
  <inkml:trace contextRef="#ctx0" brushRef="#br0" timeOffset="185920.3722">11739 7775 11648,'-39'19'4288,"39"-19"-3329,0 0-255,0 0 1504,0 0-1344,0 0 224,0 0-672,19 0-128,1 0-160,-1 0-32,0-19-32,20 19-128,-1-19 32,-19 19 96,39-20-32,-19 1-32,-1 19 32,-18 0-32,18 0 0,-19 0-96,1 19 64,-20 1 160,0-1-64,-20 19 672,1-18-384,-19 18 32,-1 1-224,20 18-1216,0-18 544,-20-1-6975,39 1 4127</inkml:trace>
  <inkml:trace contextRef="#ctx0" brushRef="#br0" timeOffset="186086.7908">11815 8563 17375,'0'20'6432,"0"-20"-4992,19 0-416,-19 19-192,0-19-672,20 0-640,-1 0 256,0 0-9376,1 0 5281</inkml:trace>
  <inkml:trace contextRef="#ctx0" brushRef="#br0" timeOffset="191826.8191">3984 9218 6560,'-19'0'2432,"19"0"-1888,0 19-160,0-19 1568,0 0-1152,0 0 1280,0 0-1184,-20 0 959,20 20-1055,0-20 544,0 0-768,20 0 256,-20 0-480,0 19 288,19-19-352,0 0 64,0 0-224,1 0 224,18 0-224,-19 0 32,20 0-96,-20 0 160,20 0-128,-1 0 96,20 0-96,-20-19 224,1 19-192,18 0-192,-18 0 32,19 0 224,-1 0-128,-18-20-64,19 20-32,-1 0 32,-18 0 0,-1 0 64,1 0-32,-20 0-96,20 0 32,-20 0 160,19 0-64,-19 0-96,1 0 0,-1 0 224,0-19-96,0 19-96,1 0-32,-20-19 160,19 19-64,-19-19 128,0 19-128,0 0 320,0-20-192,-19 20 160,19-19-192,-20 0 288,1 19-256,0-19 32,0 19-128,-1 0 224,1-20-192,0 20-32,0 0-64,0-19 32,-1 19-32,1 0-160,19 0 64,0 0-32,0 0 32,0 0 0,0 19 0,19-19 128,1 20-32,-1-1 64,0-19-64,19 19 64,-18 0-64,18 1-96,1 18 32,-1-19 32,-19 1 0,1 18 0,-20-19 0,0 20 64,-20-1-32,1-19-288,0 20 128,-20-20-6016,1 20 3360</inkml:trace>
  <inkml:trace contextRef="#ctx0" brushRef="#br0" timeOffset="203775.3223">6697 8756 11808,'0'-39'4352,"0"39"-3361,0 0-287,0-19 1152,0 38-1152,0-19 128,0 20-480,0-1 192,0 19-320,0 20 96,0 0-192,0 0 0,19-1-64,-19 1-1824,0-19 992,20-1-6143,-1-18 3839</inkml:trace>
  <inkml:trace contextRef="#ctx0" brushRef="#br0" timeOffset="203959.6899">6985 8698 13696,'0'0'5087,"0"0"-3967,0 19-288,0 1 512,20-20-896,-20 38 320,0 0-448,0 20 96,0-19-256,-20 38-416,20-39 128,0 20-5472,20-20 3073</inkml:trace>
  <inkml:trace contextRef="#ctx0" brushRef="#br0" timeOffset="204106.6755">7275 9141 14944,'0'39'5535,"0"-39"-4287,0 0-352,0 0-576,0 0-352</inkml:trace>
  <inkml:trace contextRef="#ctx0" brushRef="#br0" timeOffset="204606.9813">7582 8814 12224,'-20'0'4511,"20"0"-3487,-19-19-320,19 19 1600,0 0-1408,0 0 64,19-19-576,1 19-192,-20 0-128,19-20-64,0 20 32,1-19 32,-1 19-32,19 0-160,-18 0 64,18 0 32,1 0 32,-20 19-160,19 1 96,-18 18-96,-1 1 64,-19 18 64,0-18 32,0 38 0,-19-39 0,-1 20 0,1 0 0,-19-20 64,18 1-32,-18-1 480,19 1-288,-20-39 128,20 19-224,0-38 160,19 19-192,0-39 32,0 1-64,19-1 32,0 20-64,20-19-96,-20 18 32,19 20 32,1 20 0,-1-20-160,1 19 96,0 0-4896,-20 0 2720</inkml:trace>
  <inkml:trace contextRef="#ctx0" brushRef="#br0" timeOffset="205144.9716">8294 8737 14112,'-20'19'5247,"20"-19"-4095,0 19-288,-19 0 288,19 1-800,0-1 0,0-19-224,0 19-96,0 1 0,0-20-384,19 0 192,-19-20-736,0 20 512,20-19-160,-1 19 320,-19-39 32,19 39 128,-19-19 0,19 0 0,-19 0 0,20 19 0,-20 0 64,0 0 0,0 0 128,19 0-64,-19 0-96,0 19 0,0 0 96,0-19-32,0 19 64,0 1-64,0-1 256,0-19-160,0 19 384,0-19-288,0-19-32,19 19-128,0-19 32,1-1-64,-1 1 128,19 0-96,-18 0 608,-1-1-384,0 20 384,0 0-384,1 0-160,-1 0-64,-19 20-64,0 18 0,0-19-3104,0 1 1696</inkml:trace>
  <inkml:trace contextRef="#ctx0" brushRef="#br0" timeOffset="205360.3313">8910 8563 14880,'0'20'5503,"0"-20"-4287,-19 57-320,19-37 576,-20-1-992,1 39 288,0-1-448,-1 20-256,-18 0-64,18 1-1120,20-1 576,0-39-3680,0 1 2304</inkml:trace>
  <inkml:trace contextRef="#ctx0" brushRef="#br0" timeOffset="205706.8013">9179 8852 13472,'-19'0'4991,"19"0"-3903,-39 0-288,1 0 1600,38 20-1472,-39-20 704,20 19-960,-20 0-256,20 0-256,-19 1 32,38-1-128,-20 0-96,20-19 0,0 20-128,20-20 96,-1 19-32,0-19 32,20 0-160,-1 19 128,1-19-736,-1 19 448,1-19-672,-1 20 608,1 18-256,-1-19 384,1 1 960,-39 18-320,0-19 1632,0 20-1056,-39-1 64,20 1-576,-19-20-960,-20 20 320</inkml:trace>
  <inkml:trace contextRef="#ctx0" brushRef="#br0" timeOffset="207508.178">4099 10046 6976,'0'0'2592,"0"0"-2016,0 0-160,0 0 1536,0 0-1152,0 0 1920,0 0-1537,0 19 705,0 0-1120,20-19 224,-20 19-608,0 1 288,19-20-384,0 19 192,0-19-256,1 0 0,18 0-128,20-19 96,-20 19-128,20-20 32,19 20-32,-19-19-128,19 0 32,-19 0 96,-1 19-32,1-20 128,19 1-96,-38 19 32,18 0-32,-18 0 32,-1 0-64,1 0-32,-1 0 32,1 0-32,-1 0 0,-18 0 64,18 0-32,-19 0 256,1 0-160,-1 0 256,-19-19-256,0 19 160,0 0-160,-19-19 288,-1 19-224,1-20-192,0 1 0,0 0 192,-20 0-96,20-1-32,0 20-32,-20 0 32,20 0-32,0 0 192,19 0-128,-20 0-160,20 0 0,0 0-32,0 0 32,0 0 0,20 20 0,-1-20 64,0 19 0,20 19 64,-1-18-32,1 18-160,-1 1 64,1-1 96,-1 1 0,-19-20-32,1 20 32,-40-1 96,20-19-64,-38 20-1216,19-20 608,-20 20-11103,20-20 6367</inkml:trace>
  <inkml:trace contextRef="#ctx0" brushRef="#br0" timeOffset="208324.5159">6716 9718 9376,'0'-39'3488,"0"39"-2720,0 0-192,20 0 1695,-20 0-1343,0 0 1120,0 20-1184,19 18 320,-19 1-704,0 18-192,19 21-192,-19-1-160,0 19 32,0-38-3552,0 19 1920</inkml:trace>
  <inkml:trace contextRef="#ctx0" brushRef="#br0" timeOffset="208493.4539">7140 9718 13120,'0'39'4863,"0"-39"-3775,-20 58-320,20-20 1152,0 1-1216,0 19 64,-19-20-448,19 20-320,0 0 0</inkml:trace>
  <inkml:trace contextRef="#ctx0" brushRef="#br0" timeOffset="208662.6713">7390 10315 15360,'0'0'5695,"0"0"-4415,0 0-352,0 38-384,0-38-480</inkml:trace>
  <inkml:trace contextRef="#ctx0" brushRef="#br0" timeOffset="209143.6933">7659 9833 10560,'-20'-19'3904,"20"19"-3040,0 0-224,0 0 1663,0 0-1375,0 0 352,20 0-768,-1-19 288,-19 19-448,19 0 32,0-19-224,1 19-96,-1-20-32,19 20 96,-18 0-64,-1 0-32,19 20 0,-18-1-32,-1 19 0,-19 1-224,19-1 128,-19 1-96,0-1 96,-19 20 64,19-19 32,-39-1 64,20 1-32,-19-1 128,18 1-96,-18-20-32,-1 20 0,20-39 96,0 19-64,19-38 480,-19 19-320,19-20 416,0 1-384,19 0 96,-19 0-224,38 19 352,-18 0-256,-1 0-192,19 19-32,1 0 0,-1 0 0</inkml:trace>
  <inkml:trace contextRef="#ctx0" brushRef="#br0" timeOffset="209794.203">8351 9834 10624,'0'0'3936,"0"0"-3040,0 19-256,0 0 1407,0 1-1247,0-20 736,0 19-896,0 0 0,0 0-384,0-19-32,0 20-128,0-20 96,0 0-128,0-20-160,0 20 32,0-19-32,0 0 32,0 0 0,0-1 0,0-18 64,20 19 0,-20-1 64,19-18-32,-19 19-96,0-1 32,19 20 32,0 0 0,1 0 64,-1 20-32,-19 18-96,19-19 32,0 20 32,-19-20 0,20 0 64,-20 20-32,19-39-96,-19 19 32,0-19 96,0 19-32,0-38 64,0 19-64,19-19 64,0-20-64,-19 1 128,20 19-96,-1-20 320,19 20-192,-18 0 448,-1 19-352,19 19 224,-19 0-288,-19 20-64,20-1-96,-20 20-1312,0-20 672,19 1-5248,-19-20 3201</inkml:trace>
  <inkml:trace contextRef="#ctx0" brushRef="#br0" timeOffset="210010.0767">9064 9583 14720,'0'19'5439,"0"-19"-4223,0 58-352,0-19 672,-19-1-1024,19 39 288,-20-19-480,-18 38-192,18 0-64,-18-19-1632,18 0 864,20 0-4928,0-19 3137</inkml:trace>
  <inkml:trace contextRef="#ctx0" brushRef="#br0" timeOffset="210363.1764">9353 9968 13376,'-20'0'4959,"20"0"-3871,-19 19-288,0-19 1344,0 20-1344,-1-20 160,1 38-576,0-19 96,0 1-256,19-1-64,-20 0-96,1-19-192,19 19 64,0-19 96,19 20 0,-19-20-96,20 0 32,-1 0 32,0 0 0,20 0-288,-20 0 160,39 0-448,-20 0 320,0 0 192,20 19 64,-19 19-256,-1-18 128,-19 18 544,1 1-224,-40-20 992,20 20-640,-38-1-128,19 1-256</inkml:trace>
  <inkml:trace contextRef="#ctx0" brushRef="#br0" timeOffset="220672.6249">4176 11315 7648,'-19'-19'2816,"19"19"-2176,-19 0-192,0 0 1184,19 0-992,0 0 928,0 0-896,-20 0 511,20 0-703,-19 0 320,19 19-480,0-19 480,19 0-480,1 0 224,-1 19-320,0-19 64,20 0-160,-1-19 64,1 19-96,37-19 96,1 19-128,0-19 32,0-1-32,0 20-256,0-19 96,0 19 256,-19 0-96,0-19 128,-20 19-96,20 0 96,-20 0-128,1-19 128,-1 19-128,-18-20 128,18 20-128,-19 0-96,1 0 0,-20-19 224,0 38-96,0-38 448,0 19-288,-20 0 160,20 0-256,-19 0 288,0 0-256,-20-19 96,20 19-160,-19-19 0,-1 19-64,1 0 32,18-20-64,1 20-160,0 0 64,19 0-96,0 0 64,0 0 64,19 0 32,0 0 0,1 0 0,18 0-96,20 0 64,0 0 32,-20 20 0,20-20 64,0 38-32,-20-19-96,-19 1 32,1 18 160,-20 1-64,-20 18-32,20-18 0,-38-1-320,19 1 160,-1-1-6368,1 1 3553</inkml:trace>
  <inkml:trace contextRef="#ctx0" brushRef="#br0" timeOffset="221204.1313">7679 11026 10624,'-39'20'3936,"39"-20"-3040,-19 19-256,19-19 2175,-19 19-1663,-1 0 512,1 1-992,0 18 160,-1 1-480,1 18 288,19 1-352,0 0-160,19-1-64,1 1-64,18 0 0,39-39 64,-19 0-32,38-19 192,1-38-128,-20-1 96,-20 1-96,1-20 512,-19 0-352,-20 1 1024,-19-1-704,-39 0 576,1 1-672,-20-1-256,-19 39-128,0-1-736,0 1 352,19 19-6016,1 19 3456</inkml:trace>
  <inkml:trace contextRef="#ctx0" brushRef="#br0" timeOffset="225559.7324">4195 12489 6464,'-19'-19'2400,"19"38"-1856,-19-19-160,19 0 1824,0 0-1280,0 0 1408,0 0-1344,-20 0 799,20 19-1023,0-19 320,0 0-640,0 0 160,20 0-352,-20 0 352,19 19-352,19-19 160,1 0-256,-1 0 128,20 0-160,0-19 64,0 19-96,19 0 0,-20-19-32,1 19 96,19 0-96,-19-19 128,0 19-128,19 0-32,-39 0 0,39-20-32,-19 20 0,-1 0 64,1 0-32,0-19 128,0 19-96,-1 0-32,1 0 0,-39 0-128,20 0 64,-20 0 160,20 0-64,-39 0-32,19 0 0,0-19 224,-19 19-128,-19-19 608,19 19-448,-39-20 384,20 1-384,-39 0-352,20 0 0,-20-1 288,20 20-128,-20-19 0,19 19-64,1-19-192,19 19 96,-1-19 96,20 19 0,0 0-224,0 0 96,20-20 32,-1 20 64,19 0-96,1 20 64,19-20-32,-1 19 0,1 19 64,0 1 0,-20-1 0,20 1 0,-39-1 128,1 20-64,-20-19 128,0-1-128,-20 0-736,-18 1 384,-1-1-10559,1 1 5951</inkml:trace>
  <inkml:trace contextRef="#ctx0" brushRef="#br0" timeOffset="226342.8199">11007 11816 7968,'0'0'2944,"0"0"-2272,0 0-192,0 0 1504,0 0-1184,0 0 927,0 0-991,0-19 960,0 38-992,0-38 384,0 19-640,0 0 352,0 0-448,20 0-160,-1-20-128,0 20-64,20-19 0,-1 19 0,1 0 0,-1 0-96,20 0 64,-19 0 96,18 0-32,-37 19-32,-1 1 32,-19 18 32,0-19-32,-39 20 768,1-1-448,-20 1 64,20-1-256,-1 1-96,0-1-32,20 1-1888,0-20 1024,19 19-6335,0-18 3967</inkml:trace>
  <inkml:trace contextRef="#ctx0" brushRef="#br0" timeOffset="226511.4637">11161 12547 15776,'-39'19'5855,"39"-19"-4543,0 19-384,0 1-224,0-20-576,0 0-1504,20 0 704</inkml:trace>
  <inkml:trace contextRef="#ctx0" brushRef="#br0" timeOffset="226927.278">11739 11931 10720,'-39'0'3968,"39"0"-3072,0 0-288,0 0 1887,0 0-1503,0 0 640,0 0-928,0 0 352,0 0-608,0 0 320,19 19-448,1-19-96,18 0-128,1-19 0,-1 19-64,20 0 192,0-19-128,0 19-448,-1-20 160,-18 20 96,-1 20 64,-18-1 288,-20-19-128,-20 38 608,1-19-448,-19 20 192,-1-1-320,1 20 64,-1 19-128,20-19-2240,-1 0 1152</inkml:trace>
  <inkml:trace contextRef="#ctx0" brushRef="#br0" timeOffset="227059.8961">11912 12720 15136,'-19'19'5599,"19"-19"-4351,-20 0-352,20 20 1056,0-20-1248,0 0-128,20 0-384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32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20301 7468 7296,'0'-19'2720,"0"19"-2112,-19 19-192,19-19 1344,0 0-1056,-19 0 768,19 0-832,-19-19 767,19 19-799,-19 0 608,-19 0-704,0 0 320,0 19-512,-18 0-32,18 0-160,-19 0 256,19 0-192,-19 0 96,19 0-160,0 0-128,0 0-32,19 0-32,0 19 0,0-19 0,19 0 0,0 0-96,0 0 96,19 0 160,19 19-32,0-19-160,0 0 32,19 19-96,-19-19 64,38 0-576,-19 18 384,-1-18-384,1 0 384,-19 19-64,19-19 224,-38 0 992,0 19-480,-38-19 1280,0 19-928,-19-19 352,19 19-640,-38-19-256,1 19-128,-1-38-1760,0 19 928,19 0-3648,0 0 2465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32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38 9632,'0'-38'3584,"0"38"-2784,0 19-256,0-19 2463,0 0-1759,0 19 416,0 0-992,0 19 416,19 0-608,0 38 96,0-19-320,19 38-160,-19-1-64,19 1-608,0 0 320,-19 0-960,0-19 704,0-38-1120,0 19 928,-19-38-3103,18 0 2111</inkml:trace>
  <inkml:trace contextRef="#ctx0" brushRef="#br0" timeOffset="463.1098">95 645 10720,'-57'-57'3968,"57"57"-3072,-38 19-288,38-19 895,0 0-959,0 0-160,19 0-224,19 0-64,0 0-64,19-19-576,-19 0 288,38 19-2495,-19-38 1503,18 19-2496,-18 0 2144,19 0-2688,-19 0 2464,0 19 2496,-19 0-256,-19 38 3904,-19-19-2400,0 19 672,-19 19-1536,0-19-416,19 0-416,-19 19-32,19-19-96,0 0-192,0 0 32,19-19 96,0 0 0,0-19 128,19 0-96,-1-19-384,-18 0 192,19-19 96,-19 19 32,0-19 928,0 0-512,-19 0 1599,0 0-1119,0 0 896,-19 0-1024,19 19 160,-19 19-544,19 0-288,19 19-96,0 0-160,0 19 96,19 0-1728,0-19 992,0 19-3903,0-19 2623</inkml:trace>
  <inkml:trace contextRef="#ctx0" brushRef="#br0" timeOffset="932.1059">1271 550 9312,'-57'0'3424,"57"0"-2656,-19 38-192,0-19 864,19 0-896,-19 0 415,19 19-575,0 0 0,0 0-224,19-20-32,0 20-64,19-19-128,-19 0 32,0 0-192,19-19 128,0-19-320,-19 19 256,0-19-32,-19 0 128,19-19 256,-19 20-96,-19-39 448,19 19-288,-19 0 640,19-19-480,-19 19 0,0 19-256,0 0 192,19 19-224,0 0-32,19 38-64,0-19-128,0 0 64,0 19-320,19 0 192,0 0-1440,0 0 896,0 18-1791,0-18 1407,0 0 576,-20-19 352,-18 19 2784,0 0-1441,-18 0 1857,-20 0-1760,0 0-224,-19-19-640,0 19-448,0-19 0,0-19-1632,19 19 928,0-19-2368,0 0 1729,19 0-3073,19-19 2496</inkml:trace>
  <inkml:trace contextRef="#ctx0" brushRef="#br0" timeOffset="1281.2364">1649 531 7296,'0'19'2720,"0"-19"-2112,38 19-192,-38 0 864,38 0-800,-19-19 288,0 19-448,0-19 160,19 0-256,0-19-64,-19 19-96,0-38 32,0 19-64,0 0 1727,-19 0-927,0-19 1536,-19 38-1344,-19-19 480,19 0-896,-19 19-32,0 0-384,0 38 608,19 0-448,-19 19-160,38 0-128,0 19 128,0-19-96,19 0-32,0 0-32,38-19-2496,-19 0 1344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34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23296 7563 8224,'20'-38'3040,"-20"38"-2368,19 19-160,-19-19 2176,19 0-1568,-19 0 1311,0 0-1407,0 0 416,19 19-832,-19 0 512,0 0-640,0 19 96,0 19-320,-19 19-96,19-19-96,0 18-480,19-18 224,-19 0-2176,0 0 1312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36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23922 7298 7040,'0'0'2624,"0"0"-2048,-19 38-128,19-38 1344,0 0-1056,0 0 832,0 0-896,0 0 319,0 0-543,19 0 512,-19 0-544,0 0 576,0 0-576,19 0-128,-19 0-192,0 0 0,19 0-64,-19-19-32,19 19 32,-19 0-192,19 0 96,-19 0 160,19 19-32,-19-19 192,0 19-160,0-19 896,0 19-576,-19-19 544,19 20-544,-19-40-32,0 20-224,19 0-160,-19-19-32,19 19-960,-19 0 544,19-19-2496,0 19 1632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37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24016 7885 8480,'0'0'3136,"0"0"-2432,-19 19-224,0-19 384,19 0-576,0 20 1152,0-20-800,-19 0 831,19 0-831,0 0-256,0 0-256,0 0-256,19 0 64,-19 0 320,19-20-160,-19 20 480,19 0-320,0-19 384,0 19-384,-19 0 576,19 0-448,-19 0 576,0 19-544,0-19 128,0 20-288,-19-20-96,0 19-96,19-38-1472,-19 19 800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39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76 113 9056,'0'0'3360,"-19"-19"-2624,19 19-192,0 0 1248,0 19-1088,0-19 927,-19 19-959,19 0-128,-19 0-352,19 19 0,0-19-96,-19 38 0,19 0-32,0 0-128,0 18 32,0-37 32,0 19 0,19-38 64,-19 0-32,0-19 544,19 0-320,-19-19 544,0 0-480,0-19 512,0 0-512,0-18 0,-19 18-192,19-38 64,0 38-128,0-19 32,0 19-32,0 0-192,0 0 64,0 19-32,19 19 32,0-19 64,0 19 0,0 0-160,0 19 96,19 0 32,0 0 32,0 0-448,0 19 256,19 0-1824,-19 19 1120,0-19-800,-19 19 960,0-19 640,0 0 64,-19-1 1568,-19 1-832,0 0 1248,-19 0-1120,-19 0 800,19-19-960,0 0-352,-19-19-192,0 0-352,19 0 128,0 0-2368,19 0 1376,0-19-7167,38 38 4575</inkml:trace>
  <inkml:trace contextRef="#ctx0" brushRef="#br0" timeOffset="246.9042">588 0 9568,'0'19'3520,"0"-19"-2720,-19 76-256,19-57 2207,19 0-1631,-19 19 384,0 0-896,19-1-160,0 1-288,19 19-96,0-19-32,19 19-128,0 0 64,19-19-3552,0 0 1921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21:13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2524 6144,'0'0'2272,"0"0"-1760,-16 16-160,16 0 960,0-16-800,-16 16 704,16 16-704,0-16 448,0 16-544,-16 15 608,16-15-576,-16 32 639,0-16-639,0 16 352,0-16-480,-16 16-32,16-16-160,-16 16-96,16 0 0,-16-16 160,16-16-96,0 0-96,16-16-32,-16 0 224,16 0-96,-16-16-256,16 0 96,0-16 352,0 0-128,0-16 0,0 0-96,16-16 32,0 0-64,0 0-32,16 0 32,0-16-32,-16 16 0,16-16 0,-16 0 0,0 0 0,16 0 0,-16-15-96,0 15 64,0 0 160,16 16-64,-16-16-96,16 32 0,-16-32 32,-1 32 0,1-16 64,-16 16-32,16 0 128,0 16-96,-16-16-32,0 16 0,0 0-32,16 0 0,-16 16 64,0 0-32,0 0 192,0 16-128,16 0 192,-16 16-192,0 0 256,16 0-224,-16 0 32,0 16-96,16 0 224,0 0-160,16 16 32,-16 0-96,16 16 288,0-16-160,-16-1 160,16 17-192,0-16 224,0 0-256,-16 0 256,16-16-256,-16 16 96,0 0-128,0 0-64,0-16 0,-16 16 32,16-32-32,-16 16 64,16-16-64,-16-16-1632,0 0 864,-16-16-5184,16 0 3265</inkml:trace>
  <inkml:trace contextRef="#ctx0" brushRef="#br0" timeOffset="949.7798">448 2125 5216,'0'0'1952,"0"0"-1536,0 16-96,0-16 1376,0 0-992,0 0 928,0 0-960,0 0 576,0 0-736,0-16 576,0 16-608,0-16 607,0 16-639,0-16 352,16 0-480,-16 0 416,0 0-448,0-16 160,16 16-288,-16-32 640,0 32-448,0-16 96,0 0-256,0 0 256,0 0-256,0-15 96,0 31-160,0-32 416,0 16-288,0 0 160,16 0-256,-32 0 224,16-16-256,0 0 160,0 16-160,0-32 352,-16 16-256,16 0-128,0 0-32,-16 0-64,16 16 0,-16-16 0,16 32 0,0-16-640,0 16 352,-17-16-1792,17 16 1152,0 16-5279,0 0 3423</inkml:trace>
  <inkml:trace contextRef="#ctx0" brushRef="#br0" timeOffset="2036.1579">384 96 6304,'-16'-16'2336,"0"16"-1824,0 0-128,0 16 1408,16-16-1056,-16 16 704,0-16-864,0 32 416,0-16-576,0 16 192,0-16-352,-16 32 191,16-16-223,0 16-64,16 16-96,-16 0 96,16 0-96,0 0 32,16-1-32,0-15 96,16 16-96,0-32-96,16 0 0,0 0-128,0-16 96,16-16-672,-16 16 416,0-32 33,0 0 191,0 0 288,0-16-96,-16 0-33,0 0-31,0-16 448,-16 0-256,0-15 960,0 15-640,-32-16 448,16 0-576,-16 0 384,16 16-448,-48-16 736,16 16-608,-16 0 352,0 0-512,0 16-96,0 0-128,-16 16-96,32 0 32,-16 16-128,16 16 64,0-16-2304,0 16 1280</inkml:trace>
  <inkml:trace contextRef="#ctx0" brushRef="#br0" timeOffset="2737.751">399 1630 6656,'16'-16'2464,"-16"0"-1920,0 16-160,0 0 1760,0 0-1248,0-16 1472,0 16-1345,-16-16 1089,16 16-1216,-16-16 832,16 0-1024,-31 0 928,15 0-960,-16-16 512,0 16-672,0-16 64,0 16-320,-16-16-32,16 0-128,0 0-192,0 16 32,16 0-1024,0 16 608,0-16-2208,16 16 1504</inkml:trace>
  <inkml:trace contextRef="#ctx0" brushRef="#br0" timeOffset="3106.4138">575 1598 7808,'-16'0'2880,"16"0"-2240,0 16-160,0-16 800,0 0-800,0 16 864,0-16-768,0 0 831,0 0-799,0 0 544,0 0-672,0 0 608,0 0-640,0 0 544,16 0-544,0 0 320,0-16-448,16 0 320,-16 0-352,16-16 0,0 16-192,-16-16-64,16 16 0,-16 0-2144,0 0 1152</inkml:trace>
  <inkml:trace contextRef="#ctx0" brushRef="#br0" timeOffset="4103.9492">416 321 6144,'0'0'2272,"0"-17"-1760,0 17-160,-17 0 1312,34 0-992,-17 0 768,0 17-800,0-17 352,0 16-576,0-16 32,0 16-256,0 0-256,0 0 32</inkml:trace>
  <inkml:trace contextRef="#ctx0" brushRef="#br0" timeOffset="4423.7819">591 240 8064,'16'0'2976,"-16"0"-2304,0 16-192,0-16 1280,0 16-1056,0-16 128,17 17-480,-17-17-160,0 0-128</inkml:trace>
  <inkml:trace contextRef="#ctx0" brushRef="#br0" timeOffset="5256.176">352 576 4736,'0'0'1760,"0"0"-1376,0 16-96,0-16 1088,0 0-800,-16 0 1120,16 0-992,0 0 672,0 0-832,0 0 576,0 0-640,0 0 320,0 16-480,0-16 255,0 0-319,-16 0 352,32 16-352,-16-16 224,0 16-256,0-16-128,16 16-64,0 0-32,0-16 0,0 0 64,16 0-32,0 0-96,0 16 32,0-32 32,0 16 0,0 0 416,16 0-224,-16-16 704,0 0-512,0 0 448,-16 0-480,0 0 32,0 0-224,0-16-32,-16 16-64,0 0-1536,0 0 800,0 0-5695,0 16 3519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39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26272 7393 9632,'-19'0'3584,"19"0"-2784,0 19-256,0-19 2047,0 19-1535,-19 0 928,19-19-1184,-38 19-64,19 19-448,0-19-288,0 19 0,0 0-2336,-19 19 1280,19-19-4927,0 19 3327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40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26670 7677 13888,'0'0'5119,"0"0"-3967,-19 38-320,19-19 160,0 19-704,-19 0-160,19 19-128,0-19-1344,0 19 736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44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31068 7260 6880,'0'-19'2560,"0"-19"-1984,0 38-160,0 0 1440,0 0-1088,0 0 1760,0 19-1473,0-19 769,0 19-1056,0 0 224,19 0-608,-19 19-128,19 0-160,0 19-224,0 0 64,-19 19 32,38 0 32,-38-20-2400,38-18 1312,-38 0-4575,19-19 3167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44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30973 7469 11136,'-38'-38'4128,"38"38"-3200,-19 19-289,19-19 1281,0 0-1184,38 0 640,-19 0-832,38 0-224,-19 0-192,38-19-1312,-19 19 640,19-19-4927,0 0 3039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44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31731 6653 10208,'-19'-19'3776,"19"19"-2912,0 0-256,0-19 2207,0 38-1663,0-19 800,0 19-1152,0 19 384,19 19-672,0 0-416,-19 0-96,19 19-32,0-19 32,0 19-2912,0-19 1600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44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31655 7261 11296,'-38'-20'4192,"38"20"-3264,-19 39-257,38-39 897,-19 0-992,38 0 352,-19 19-576,0-38-192,19 19-96,0 0-160,0 0 64,19-19-1888,-19 19 1056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45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31750 7658 10976,'-38'0'4064,"38"0"-3168,0 0-257,0 0 929,0 0-992,0 0 192,19-19-448,-19 0 352,19 19-384,19-19 224,-19 0-288,0 0-224,19 19 0,0 0-416,0 0 192,0 19-2688,0 0 1600,-19 0-2783,0 19 2335,0 19-768,-19-19 1504,0 19 1440,-19-19-192,0 0 1824,-19 0-1120,0 0 832,19-19-1024,0 0 1088,-19-19-1024,19-19 799,0 19-927,0-38 640,19 19-768,-19-19 512,19 0-608,19 19 256,-19 0-416,38 19-96,-19 0-96,38 0 0,0 0-64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45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0 11232,'-57'38'4128,"57"-38"-3200,-57 57-257,38-19 1121,19 0-1120,-19 19 160,19-19-512,-19 18-128,19 1-128,19 0-256,-19-19 96,19 0-960,0 0 608,19-19-1152,-19-19 896,19 0-799,0-19 863,-19 0-352,19-19 576,-19-19 128,0 19 192,0-19 864,0 0-416,-38-18 3103,19 18-1919,-19 0 1376,0 19-1696,0 19-288,19 0-576,0 38-192,0 0-96,0 19-320,19 0 128,19 0 128,-19 19 0,19-1-608,0-18 320,-19 19-4832,19-19 2849</inkml:trace>
  <inkml:trace contextRef="#ctx0" brushRef="#br0" timeOffset="315.5416">607 417 11456,'-19'-19'4256,"19"19"-3297,19 19-287,0-19 1056,-19 0-1088,0 19 800,19 0-832,0 0 96,0 19-416,0 0-192,0 0-32,0 0-640,0 0 320,0-19-3072,0 19 1856,0-38-5887,19 0 4127</inkml:trace>
  <inkml:trace contextRef="#ctx0" brushRef="#br0" timeOffset="515.8892">835 360 9152,'-38'19'3360,"38"-19"-2592,-38 57-224,19-19 2655,0 0-1855,-19 0 96,19 19-896,-19-19-864,0 19 160,0-38-4479,38 19 2559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48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25722 8568 8544,'19'-19'3168,"-19"19"-2464,0 0-192,-19 19 992,19-19-928,0 38 128,19 0-416,0 0-128,0 19-96,19 0-128,0 19 32,0 0 96,0-1-32,0 1 64,0 0-64,0-19-32,0 0 32,0-19 31,-19 0-31,0-38 192,19 19-128,-38-38 1856,38 0-1056,-38-19 672,0 0-896,0-19 224,0 0-512,0-38 512,0 20-512,-19-20-64,19 38-192,0-19-96,0 38 0,0 0-960,19 19 512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49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19 8960,'0'0'3328,"0"0"-2592,-19 0-192,19 0 960,0 0-928,0-19 767,0 19-799,-19 0 640,19 0-672,-19 0 576,19 0-608,-38 0 448,38 0-512,-19 0 192,0 19-352,0-19 192,0 19-224,0-19-224,19 19 0,-19-19 0,19 19 0,0 0 416,0 0-224,0 19 0,0 19-128,0-19-64,19 19 32,0-19 32,0 0-32,0-1-1344,0 1 704,0-19-1184,0 0 1056,-19 0-2048,19 0 1569,-19-19-2881,0 19 2304</inkml:trace>
  <inkml:trace contextRef="#ctx0" brushRef="#br0" timeOffset="146.5019">0 400 12384,'0'-20'4575,"0"20"-3551,0 20-288,19-20 576,-19 0-864,19 0 128,19 0-384,0 0 32,-19 0-128,19 0 0,0 0-32,0 0-1824,0 0 992,0-20-4735,0 1 3071</inkml:trace>
  <inkml:trace contextRef="#ctx0" brushRef="#br0" timeOffset="330.8676">455 133 13216,'-38'0'4895,"38"0"-3807,0 19-320,0-19 576,0 19-896,19-19 320,0 38-448,19-19-128,0 0-96,0 19 64,0 0-96,0-19-2496,19 19 1344,-19-38-7551,19 0 4799</inkml:trace>
  <inkml:trace contextRef="#ctx0" brushRef="#br0" timeOffset="515.3507">816 57 11040,'-19'19'4096,"19"-19"-3168,-38 57-289,0-19 993,19 0-1024,-19 38-384,19-19-160,-19 0-1280,19-19 640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23:03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10511 9457 3648,'0'0'1344,"0"0"-1024,16-16-128,-16 16 896,0 0-640,0 0 672,0 0-640,0 0-192,0 16-160,-16-16 96,16 16-128,0 0 96,0 0-96,0 0 288,0 0-192,0 0 96,0 0-160,0 0 64,0 0-96,-16 0 288,16 0-192,0 0 160,0 0-192,0 16 128,0-16-160,0 0-64,16 0-32,-16 16 96,0-16-64,0 0 128,0 16-128,16-17 128,-16 17-128,0 0 192,0 0-160,0 0 32,16 0-64,-16 0 32,0 0-64,0 0 128</inkml:trace>
  <inkml:trace contextRef="#ctx0" brushRef="#br0" timeOffset="9460.2326">10591 10447 15070,'0'1'2,"0"15"-2,0 15 32,16-15 96,-16 16-64,0-16 192,0 16-160,0 0 96,0 0-96,0 0-192,16 0 32,-16 0 256,0 0-128,0 0-128,0 0 0,16 0 96,-16 0 0,0 0-96,0-9 41</inkml:trace>
  <inkml:trace contextRef="#ctx0" brushRef="#br0" timeOffset="9461.2326">10684 11284 16006,'3'10'-6,"-3"22"-58,0 16 0,0-16 192,0 16-64,0-16 32,0 16-32,0-16-128,0 16 32,0-16-32,0 0 0,0-16 64</inkml:trace>
  <inkml:trace contextRef="#ctx0" brushRef="#br0" timeOffset="7859.0369">10703 12028 16541,'0'17'34,"0"15"-2,16 16 0,-16-16-128,0 16 64,0-16 224,0 0-96,0 0 32,0 0-64,0 16 96,0-17-96,0 1-96,0 0 0,0 16 96,0-38-54</inkml:trace>
  <inkml:trace contextRef="#ctx0" brushRef="#br0" timeOffset="7860.0369">10719 12864 17639,'0'28'56,"0"4"8,0 16-64,0-1 32,0-15-32,16 16 0,-32 0 256,16 0-128,0 0-96,0-32-43</inkml:trace>
  <inkml:trace contextRef="#ctx0" brushRef="#br0" timeOffset="2722.9501">10729 13594 18419,'6'17'12,"-6"30"180,0 17-96,0-16 32,0 0-64,0 0-64,0 16 32,16-16 32,-16 16-32,0 0 64,0-16-64,0 0 128,16 16-96,-16-17 32,0 1-32,0 0 32,0 16-64,0-16-32,0 0 32,0 16 32</inkml:trace>
  <inkml:trace contextRef="#ctx0" brushRef="#br0" timeOffset="5325.3914">10751 14951 20285,'0'49'98,"0"-1"-34,-16 0 96,16 0-96,0 0 32,0 16-32,0 0-64,0-16 32,-16 16 96,32 0-64,-16 0 32,0-17-32,0 17 96,0-16-96,0 0-32,0 16 0,0 0-32,0-16 0,0-6 0</inkml:trace>
  <inkml:trace contextRef="#ctx0" brushRef="#br0" timeOffset="5326.3914">10743 16309 21503,'8'33'0,"-8"15"64,0 0-32,0 16 128,0 0-96,0 0-160,0-16 32,0 32 320,0-32-160</inkml:trace>
  <inkml:trace contextRef="#ctx0" brushRef="#br0" timeOffset="10692.4965">10751 17124 21781,'0'17'-22,"0"31"214,0 0-96,-16 0-32,16 0-32,0-32-32</inkml:trace>
  <inkml:trace contextRef="#ctx0" brushRef="#br0" timeOffset="10693.4965">10735 17683 22440,'0'17'23,"0"15"9,0 0 0,0 16-32,0-16 0,0 0 64,0 16-32,0-16 192,0 0-128,-16 0-96,32 0-32,-16-16-192,0 0 128,0 0-2080,0-1 1216,0-15-4127,0 0 2847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50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27656 8852 13120,'0'-19'4863,"0"19"-3775,0 0-320,0 19 1088,19-19-1184,0 19 352,0-19-608,19 0-96,0 19-192,19-19-96,-19 0 0,19-19-2496,-19 19 1344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50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19 13120,'-19'-19'4863,"19"19"-3775,0 0-320,0 0 1024,0 0-1152,0 0 448,0 19-640,0 0 224,19 19-384,-19 19-288,19 0-32,0 0 64,19 19 0,-19-1 64,19-18-64,0 0-160,0 0 64,-19-19 32,19 0 32,-20-19-96,20 0 64,-19-19 160,0-19-64,0 0 896,0-19-544,19 0 480,-19 0-544,0-38 256,0 19-352,-19 1 0,19 18-160,-19-19-704,19 38 352,-19 0-2816,0 19 1696,19-19-6367,-19 38 4319</inkml:trace>
  <inkml:trace contextRef="#ctx0" brushRef="#br0" timeOffset="284.9628">758 493 11296,'0'19'4192,"0"-19"-3264,0 19-257,0 0 2241,0 0-1728,0 0 160,20 0-832,-20 19-256,0-19-160,0 0-1216,19 0 608,-19-19-4288,0 0 2657</inkml:trace>
  <inkml:trace contextRef="#ctx0" brushRef="#br0" timeOffset="415.8467">626 285 14048,'-19'-19'5183,"19"19"-3999,-38 19-352,38-19 256,19 0-768,0 0-352,0 0 0,0 0 32,19 19 32,-19 1-2400,19-20 1280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52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19 7968,'19'0'2944,"-38"-19"-2272,19 19-192,0 0 2400,0 0-1664,0 19 1407,19 0-1503,-19 19 96,19 0-704,-19 19-64,19 19-256,-19-19-96,19-1-64,-19 1-1376,19 0 736,0-19-3136,19 0 2081</inkml:trace>
  <inkml:trace contextRef="#ctx0" brushRef="#br0" timeOffset="148.9065">57 323 10816,'-57'-38'4000,"57"38"-3136,0 0-224,0 0 1215,19-19-1151,19 19 1280,0-19-1152,0 0-256,0 19-384,19-19-160,0 19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53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8736,'-19'19'3232,"19"-19"-2528,-38 38-192,19-19 1408,19 19-1152,-38-19 127,38 19-543,-38 19-160,19-19-128,0 0 32,19 19-64,0-19-32,0 0 32,0 0-192,38-19 96,-19-19-96,19 0 64,-19 0 192,19-19-32,0 0 960,-19 0-576,19-38 544,-38 19-576,19 0-224,0-19-128,-19 0 1056,0 19-608,0-19 1184,-19 19-928,0 0 384,19 19-672,-19 19-288,0 0-96,19 19-192,0 0 64,0 19 32,0 0 0,19 19-352,0-19 192,19 0-2400,-19 0 1408,19 0-6495,0 0 4255</inkml:trace>
  <inkml:trace contextRef="#ctx0" brushRef="#br0" timeOffset="199.5994">531 304 10624,'0'0'3936,"0"0"-3040,0 19-256,19 0 2879,-19-19-2047,19 19-32,-19 19-896,38 0-320,-19-19-128,0 19-864,19 0 416,-19 0-3648,19-1 2208</inkml:trace>
  <inkml:trace contextRef="#ctx0" brushRef="#br0" timeOffset="399.5254">797 304 12640,'-38'38'4671,"38"-38"-3615,-38 57-320,0-19 1152,38-19-1184,-38 38-352,0-19-256,0 19-1920,19-19 960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56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25912 10141 9792,'0'0'3648,"0"0"-2848,0 19-224,19 0 1247,-19 0-1119,0 19 352,19 0-640,0 38 64,0-19-320,19 18 64,0 1-128,19 19-128,-19-19 0,0 0 96,0 0-32,-1-19-96,1 0 32,0-39 160,-19 1-64,0-19 896,19-19-544,-38 1 672,19-20-608,-19-38 608,19 38-640,-19-57 128,0 38-320,-19-38 736,19 19-544,-19-18-64,19 37-224,-38-19-128,38 38 0,-38 19-1728,38 19 928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56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0 7040,'-19'0'2624,"19"0"-2048,0 19-128,0-19 1984,0 0-1408,-19 0 1695,19 0-1535,-19 0 1216,19 0-1376,-19 0 256,19 0-768,-19 0 192,0 0-416,0 19 0,19 19-192,0-19 96,-19 19-128,19 19-160,0-1 32,19-18-32,-19 19 32,19 0 192,0 0-64,0-19-1088,0 19 576,0-19-1408,0 0 1056,0-19-1856,0-1 1472</inkml:trace>
  <inkml:trace contextRef="#ctx0" brushRef="#br0" timeOffset="146.8621">76 474 12480,'-38'0'4607,"38"0"-3583,-19 0-288,0 0 512,19 20-832,0-20 608,19 0-576,0 0-160,0 0-192,19-20-864,-19 20 416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59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38 11040,'-19'0'4096,"0"-19"-3168,19 19-289,0 0 929,0 0-992,-19 0 256,19 0-480,19 0 192,0 19-288,19 0 64,-19 0-192,38 0 0,-19 19-64,18 19 32,-18-19-64</inkml:trace>
  <inkml:trace contextRef="#ctx0" brushRef="#br0" timeOffset="200.2184">399 0 11136,'-19'38'4128,"19"-38"-3200,-38 57-289,19 0 1569,0-19-1344,-19 19-128,0 0-480,-19 0-1952,19 19 928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59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27106 10046 8640,'-19'-19'3200,"19"19"-2496,-19 19-192,19-19 1280,0 19-1088,-19-19 991,19 0-991,0 0 480,0 0-672,0 0-352,0 0-128,0-19 96,19 19-64,0-19 192,0 19-160,0-19 320,0 0-224,19 19 96,0 0-160,0 0-128,0 0-32,0 0-32,0 19 0,0 0-288,0 19 192,-19 0-384,0 0 320,-19 0 192,0 0 32,-19 0 352,0-19-160,-19 19 608,19-19-448,-19 0 32,19 0-224,-19-19 480,19 0-384,-19 0 192,38 0-288,-19-19-64,19 19-64,19 0-192,0 19 96,19 0-448,0 0 256,38 0-6335,-19 0 3583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00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28092 10520 14368,'19'0'5343,"-19"0"-4159,19 0-352,-19 0 0,19 0-640,0 0-96,19 0-32,0 0-160,-19 20 64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00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28130 10862 14112,'0'0'5247,"0"0"-4095,19 0-288,0 0 224,0 0-768,19-19-288,0-1-32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23:49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302 2524 6144,'0'0'2272,"0"0"-1760,-16 16-160,16 0 960,0-16-800,-16 16 704,16 16-704,0-16 448,0 16-544,-16 15 608,16-15-576,-16 32 639,0-16-639,0 16 352,0-16-480,-16 16-32,16-16-160,-16 16-96,16 0 0,-16-16 160,16-16-96,0 0-96,16-16-32,-16 0 224,16 0-96,-16-16-256,16 0 96,0-16 352,0 0-128,0-16 0,0 0-96,16-16 32,0 0-64,0 0-32,16 0 32,0-16-32,-16 16 0,16-16 0,-16 0 0,0 0 0,16 0 0,-16-15-96,0 15 64,0 0 160,16 16-64,-16-16-96,16 32 0,-16-32 32,-1 32 0,1-16 64,-16 16-32,16 0 128,0 16-96,-16-16-32,0 16 0,0 0-32,16 0 0,-16 16 64,0 0-32,0 0 192,0 16-128,16 0 192,-16 16-192,0 0 256,16 0-224,-16 0 32,0 16-96,16 0 224,0 0-160,16 16 32,-16 0-96,16 16 288,0-16-160,-16-1 160,16 17-192,0-16 224,0 0-256,-16 0 256,16-16-256,-16 16 96,0 0-128,0 0-64,0-16 0,-16 16 32,16-32-32,-16 16 64,16-16-64,-16-16-1632,0 0 864,-16-16-5184,16 0 3265</inkml:trace>
  <inkml:trace contextRef="#ctx0" brushRef="#br0" timeOffset="1">446 2125 5216,'0'0'1952,"0"0"-1536,0 16-96,0-16 1376,0 0-992,0 0 928,0 0-960,0 0 576,0 0-736,0-16 576,0 16-608,0-16 607,0 16-639,0-16 352,16 0-480,-16 0 416,0 0-448,0-16 160,16 16-288,-16-32 640,0 32-448,0-16 96,0 0-256,0 0 256,0 0-256,0-15 96,0 31-160,0-32 416,0 16-288,0 0 160,16 0-256,-32 0 224,16-16-256,0 0 160,0 16-160,0-32 352,-16 16-256,16 0-128,0 0-32,-16 0-64,16 16 0,-16-16 0,16 32 0,0-16-640,0 16 352,-17-16-1792,17 16 1152,0 16-5279,0 0 3423</inkml:trace>
  <inkml:trace contextRef="#ctx0" brushRef="#br0" timeOffset="2">382 96 6304,'-16'-16'2336,"0"16"-1824,0 0-128,0 16 1408,16-16-1056,-16 16 704,0-16-864,0 32 416,0-16-576,0 16 192,0-16-352,-16 32 191,16-16-223,0 16-64,16 16-96,-16 0 96,16 0-96,0 0 32,16-1-32,0-15 96,16 16-96,0-32-96,16 0 0,0 0-128,0-16 96,16-16-672,-16 16 416,0-32 33,0 0 191,0 0 288,0-16-96,-16 0-33,0 0-31,0-16 448,-16 0-256,0-15 960,0 15-640,-32-16 448,16 0-576,-16 0 384,16 16-448,-48-16 736,16 16-608,-16 0 352,0 0-512,0 16-96,0 0-128,-16 16-96,32 0 32,-16 16-128,16 16 64,0-16-2304,0 16 1280</inkml:trace>
  <inkml:trace contextRef="#ctx0" brushRef="#br0" timeOffset="3">397 1630 6656,'16'-16'2464,"-16"0"-1920,0 16-160,0 0 1760,0 0-1248,0-16 1472,0 16-1345,-16-16 1089,16 16-1216,-16-16 832,16 0-1024,-31 0 928,15 0-960,-16-16 512,0 16-672,0-16 64,0 16-320,-16-16-32,16 0-128,0 0-192,0 16 32,16 0-1024,0 16 608,0-16-2208,16 16 1504</inkml:trace>
  <inkml:trace contextRef="#ctx0" brushRef="#br0" timeOffset="4">573 1598 7808,'-16'0'2880,"16"0"-2240,0 16-160,0-16 800,0 0-800,0 16 864,0-16-768,0 0 831,0 0-799,0 0 544,0 0-672,0 0 608,0 0-640,0 0 544,16 0-544,0 0 320,0-16-448,16 0 320,-16 0-352,16-16 0,0 16-192,-16-16-64,16 16 0,-16 0-2144,0 0 1152</inkml:trace>
  <inkml:trace contextRef="#ctx0" brushRef="#br0" timeOffset="5">414 321 6144,'0'0'2272,"0"-17"-1760,0 17-160,-17 0 1312,34 0-992,-17 0 768,0 17-800,0-17 352,0 16-576,0-16 32,0 16-256,0 0-256,0 0 32</inkml:trace>
  <inkml:trace contextRef="#ctx0" brushRef="#br0" timeOffset="6">589 240 8064,'16'0'2976,"-16"0"-2304,0 16-192,0-16 1280,0 16-1056,0-16 128,17 17-480,-17-17-160,0 0-128</inkml:trace>
  <inkml:trace contextRef="#ctx0" brushRef="#br0" timeOffset="7">350 576 4736,'0'0'1760,"0"0"-1376,0 16-96,0-16 1088,0 0-800,-16 0 1120,16 0-992,0 0 672,0 0-832,0 0 576,0 0-640,0 0 320,0 16-480,0-16 255,0 0-319,-16 0 352,32 16-352,-16-16 224,0 16-256,0-16-128,16 16-64,0 0-32,0-16 0,0 0 64,16 0-32,0 0-96,0 16 32,0-32 32,0 16 0,0 0 416,16 0-224,-16-16 704,0 0-512,0 0 448,-16 0-480,0 0 32,0 0-224,0-16-32,-16 16-64,0 0-1536,0 0 800,0 0-5695,0 16 3519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00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28926 10331 12960,'-38'-19'4799,"38"19"-3711,-19 0-320,19-19 1408,0 19-1344,-19 0 448,19 0-768,19 19-32,-19 0-288,19 19 96,19 0-160,-19 19-192,19 0 0,0 0-736,0-1 416,0 1-800,0-19 672,-19 0-32,19 0 320,-19-19 640,18 0-224,-18-19 864,0 0-608,0-19 576,0-19-576,-19 0 544,19 0-576,-19-19 480,19 19-480,-19-18-384,19-1-32,0 19-512,-19 0 256,19 0-3264,0 19 1952,0 19-7583,0 0 5087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02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30196 9895 13216,'-38'0'4895,"38"0"-3807,-19 38-320,19-38 160,0 19-672,0 0 192,0 0-288,0-19 352,0 0-288,19 0 320,-19 0-320,19 0 32,19 0-160,-19-19-256,0 19 64,19-19-32,0 19 64,0 19-800,-19-19 480,19 19-1472,0 0 1056,-19 0-832,0 0 928,-19 19 672,0-19 32,-19 19 1344,0 0-736,-19 0 864,19 0-832,-19-19 288,19 0-544,-19-19 800,19 0-704,19 0 448,-19 0-576,0-19 32,19 0-224,19 19-320,0 0 96,0 0-288,0 19 224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02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16288,'0'0'6047,"0"0"-4703,0 38-384,0-19 672,0 0-1088,0 19-288,0-19-192,19 38 0,0-19-32,-19 18-32,19-18 32,0 19-1600,0-19 864,0 0-2880,0 0 2016,-19 0-7327,19-19 4959</inkml:trace>
  <inkml:trace contextRef="#ctx0" brushRef="#br0" timeOffset="215.4876">38 304 13632,'-38'-19'5055,"38"19"-3935,19 19-320,-19-38 896,19 19-1088,19 0 128,-19 0-448,19-19-288,19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03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31750 10198 8544,'0'-19'3168,"0"19"-2464,0 0-192,-19 0 1856,38 0-1408,-19 0 575,0 0-895,0 0 416,0 0-608,0-19 32,19 19-288,0-19-96,0 0-64,19 0 224,0 19-128,0 19-96,19 0-64,-19 0 96,19 19-32,-19 19-640,0-19 320,-20 19-160,1-20 256,-19 20 96,0-19 96,-19 0 352,1 0-192,-20 0 64,0 0-128,-19 0-128,19 0 0,0-38 224,0 19-96,0-19 448,19-19-288,-19 0 32,19 0-192,19 0 160,0 19-160,38-19 96,-19 19-96,19 0 0,0 19-32,19 0 96,0 19-96,-19-19-1632,0 0 832,18 19-4415,-18-20 2847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04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32812 10141 11392,'-19'0'4224,"19"0"-3297,-19 19-255,0 19 1312,0-19-1216,0 19 256,0 19-608,-19 0 32,19-1-288,0 1-64,19 0-64,0 0-832,0-19 448,0 0-1248,19-19 896,19-19-608,-19 19 768,19-38 97,0 19 255,0-38 0,-19 19 96,19-19 1119,-19 0-543,-19 0 704,19 0-672,-19-38 1216,0 20-960,-19-1 1248,0 0-1152,0 19 288,19 19-672,-19 19-384,19 19-64,0 0 96,0 38-64,19-19 32,0 0-32,19-1-960,-19-18 480,38 19-2720,0 0 1728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05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95 228 7040,'0'0'2624,"-19"0"-2048,19-19-128,0 0 2208,0 19-1536,0 0 1791,0-19-1663,0 38 576,-19-19-1088,19 38 224,-19 0-576,0-1-256,19 20-128,-19 0 64,19-19-32,0 0-384,19 0 224,-19-19-320,0 0 256,19-19 160,0 0 32,-19-19 96,19 0-64,-19-19 192,0 19-128,0-38 192,19 0-192,-38 0 384,19 1-256,0-1 576,0 0-416,0 19 224,-19 19-352,19 0-160,0 0-32,0 19-288,0 0 128,0 0 96,19 19 32,0 0-96,19 0 32,0 19-128,-19 0 96,19 0-96,0 19 64,-19-20-864,19 1 544,0-19-480,-19 19 544,0-19 32,0 19 192,0-19 672,-19 19-320,-19-19 1056,0 19-704,-19 0 864,19-19-832,-19 0 32,0 0-352,-19-19-480,19 19 96,0-19-2112,0 0 1248,19-19-4544,0 19 3073</inkml:trace>
  <inkml:trace contextRef="#ctx0" brushRef="#br0" timeOffset="262.8849">550 0 15968,'-19'19'5887,"19"-19"-4543,0 19-416,0-19 704,0 19-1088,19 19 64,0-19-384,0 38 0,19-19-128,0 19-64,0-19 0,0 19-1600,19-19 864,-19-19-3584,19 0 2400</inkml:trace>
  <inkml:trace contextRef="#ctx0" brushRef="#br0" timeOffset="500.3902">683 133 11552,'-19'19'4288,"19"-19"-3361,-38 38-223,19-19 1984,0 0-1600,0 19-704,-19 0-288,0 19-1248,19 0 672,-19 0-6143,19-19 3647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08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20851 12074 10208,'-57'0'3776,"57"0"-2912,-38 19-256,19 0 1695,0-19-1375,-38 19 704,20 0-960,-20 0 32,0 19-416,0 0-96,0-19-128,19 0-64,0 19 32,19-19-32,0 19 0,0-19 0,19 0 0,19 0 0,0 0 0,19 0 0,19 0 0,0 19-96,19 0 64,0-19-32,18 18 0,-18-18-512,0 19 320,-19-19 96,19 0 128,-38 0 224,-19 19-96,0-19 896,-19 19-576,-19 0 256,0 0-384,-38 0-448,19-19 64,-19 19-2592,19-19 1472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08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12128,'0'0'4479,"0"0"-3455,19 38-320,0 0 1184,-19-19-1184,19 38 416,0 0-640,0 38 128,0-19-352,0 18-64,0-18-128,-19-19-192,19 19 64,-19-19-1792,19-19 992,-19 0-3999,0-19 2719</inkml:trace>
  <inkml:trace contextRef="#ctx0" brushRef="#br0" timeOffset="484.3976">57 550 9984,'-57'-38'3680,"57"38"-2848,0 0-256,0 0 1311,19 19-1151,0-19 192,19 0-544,0 0-384,19 0-32,19-19-3039,-19 19 1695,19-38-3680,18 19 2880,-18-19-2080,0 0 2464,-38 38 7264,-19 19-2848,0 0-64,0 19-1600,0 0 672,-19 0-896,0 0 416,0 0-673,0 19-191,19-38-192,-19 19-640,19-19 288,0-19-1727,0 0 1087,18-19-1152,1 0 1184,0-19 32,-19 0 480,19 0 1024,-19 0-352,0-19 3328,0 19-2016,-38 0 2271,19 19-2239,-19-19 608,0 19-1312,-19 0 64,19 19-608,19 19-160,0 0-160,0 19-160,19 0 32,0 19-608,0-19 352,19 0-2784,-19 0 1696,19-19-7007,0 0 4671</inkml:trace>
  <inkml:trace contextRef="#ctx0" brushRef="#br0" timeOffset="969.9274">1309 417 9984,'-38'38'3680,"38"-38"-2848,-38 38-256,38 0 2015,0-19-1535,-19 19 512,19 19-960,0-38 128,19 19-416,-19-19-128,0 19-96,19-38-160,19 0 32,-19-19-832,19 0 480,-19 0-544,19-19 544,-19 0 256,19 0 96,-38-19 544,0 38-288,0-19 960,-19 0-640,0 19 288,0 0-480,0 19 160,0 19-288,0 0-64,19 0-96,0 19-128,19 0 32,-19 19-128,19-19 96,19 0 96,-19 0 0,19-19-640,-19 19 320,19-19-1568,19 0 1024,-19 0-256,0 19 640,-20-20 1408,1 1-512,-38 19 1600,19 0-1120,-56 0 736,18 19-960,-38-19-96,38 0-384,-38 0-1888,19-38 896,0 0-3232,19-19 2240,19 0-6527,19-19 4639</inkml:trace>
  <inkml:trace contextRef="#ctx0" brushRef="#br0" timeOffset="1331.7357">1801 437 12800,'-19'0'4735,"19"0"-3679,-19 38-288,19-38 480,0 19-832,19-19 832,0 0-736,0 0 320,19 0-480,-19 0-128,19-19-128,-19 0-160,19 0 32,-19 0-128,0-19 96,0 19 320,-19 0-160,0 0 192,0 19-160,-19-19 416,0 38-288,-19 0 512,19 0-448,-19 38 0,19-19-192,-19 38 64,38-20-128,0 20-96,0-19 0,38 0-192,-19 0 128,38-19-2272,-19-19 1280,19-19-7231,0 0 4639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10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24320 12378 7040,'0'0'2624,"0"0"-2048,0 19-128,-19-19 2464,19 0-1664,0 0 1759,0 0-1727,0 0 672,0 0-1152,-19 0-224,19 0-352,0 0-96,19 0-64,0-19 224,-19 19-160,19-19 32,0 19-96,0-19 96,19 19-96,-19-19-224,19 19 64,0 0-512,0 0 320,0 0-416,0 19 384,0 0-256,-19 19 320,0 0 576,-19 0-160,0 38 800,-19-38-544,-19 38 512,19-20-512,-19 1 32,0 0-256,0-19 32,0-19-128,0 0 288,19 0-192,0-19 448,-19-19-352,19 0 0,19 0-160,-19 0-288,19 0 64,19 0-32,0 19 64,19 0 64,0 0 0,0 19 64,0 0-32,0 0-800,19-19 416,-38 19-2816,19 0 1760,0-19-5727,-19 0 3999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10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25117 12435 15200,'0'-19'5631,"0"19"-4351,-20 19-384,20-19 704,0 0-1056,-19 19-288,19-19-192,0 20-1056,19-20 544,1 0-6432,-20 0 3777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24:59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3772 16799 3136,'0'0'1184,"0"0"-928,0 0-64,0 0 960,0 0-672,0 0 992,0-39-832,0 39 448,0 0-608,0 0-416,0 0-64,0 0-1568,0 39 832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10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25268 12814 18463,'0'19'6816,"0"-19"-5280,-19 20-448,19-40 32,0 20-832,-20 0-960,20 0 352,0 0-3136,20 0 1888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12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38 7808,'0'-19'2880,"0"19"-2240,0-19-160,-19 19 2560,38 0-1760,-19 19 1247,0-19-1471,-19 38-224,19 0-512,0 19-96,-19 0-128,19-1-64,0 20 0,-19 0-32,19-19 0,0-19 64,0 0-32,-19 0 128,38-19-96,-38-38 256,19 19-192,0-19 256,0 0-256,0-38 384,0 19-288,0-19-32,0 0-128,0-19 96,19 20-96,-19 18 32,19 0-32,0 0 32,0 0-64,-19 19-96,19 0 32,0 19 32,19 0 0,-19 0-96,19 0 64,0 19-128,19 0 96,-19 19 160,0-19-32,-1 38-512,1-19 224,0 18-320,-19-18 288,19 19 0,-38-19 160,19 0 288,-19 0-128,-19 0 1120,0 0-640,-19 0 736,0 0-736,-18-19-192,-1 19-224,0-38-896,0 0 416,19 0-2304,0 0 1472,19-19-5695,19 19 3839</inkml:trace>
  <inkml:trace contextRef="#ctx0" brushRef="#br0" timeOffset="400.1027">702 95 7392,'0'-19'2720,"0"19"-2080,0 19-224,0-19 3040,0 0-1984,0 0 2143,0 0-2079,0 19 704,0 0-1312,19 0 160,0 19-608,0 19-96,19 0-224,19 0 128,19 19-192,0-38-864,-1 19 384,1-38-2784,19 19 1728</inkml:trace>
  <inkml:trace contextRef="#ctx0" brushRef="#br0" timeOffset="615.7515">1328 19 12896,'-38'0'4767,"38"0"-3711,-38 57-288,19-38 1248,0 19-1248,-38 19 192,19 18-576,-19-18 160,19 19-288,-19 0-704,19-19 224,0 0-1984,19 0 1248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13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27599 12757 10464,'-19'19'3872,"19"-19"-3008,-19 38-224,0-38 1887,19 19-1503,0-19 288,0 0-768,0 19-96,0-19-256,0 0 256,0 0-256,0 0 32,19 19-128,0-19-64,0 0 0,0 0-192,19 19 96,-19 0-320,19 0 224,-19 0-576,0 0 416,0 19-480,0 0 448,-19-19 160,-19 19 160,0 0 448,0 0-224,0 0 768,0-19-544,-19 0 32,38-19-288,-38-19 256,38 19-224,-19-19 320,19 19-288,0-19-128,0 19-32,19 0 192,0 0-128,0 0-96,0 0-64,19 19-1952,-19-19 1088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13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28243 12510 14784,'0'0'5471,"0"0"-4223,0 0-384,0 0 960,0 20-1184,19-20 800,-19 19-832,38 0-128,-19 0-288,19-19-416,0 0 128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13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28357 12965 15136,'-19'39'5599,"19"-39"-4351,0 19-352,0-19 704,19 0-1056,0 0-160,0 0-224,19-19-1344,0 19 640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17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27144 7336 8480,'19'0'3136,"-19"0"-2432,19 0-224,-19 0 2432,19 0-1697,0 19 865,0-19-1248,0 19 608,19 0-832,-19-19-256,19 19-224,0-19-128,0 19 32,19-19-2496,-19 0 1344,19 0-4703,-19 0 3263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18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27277 7696 11136,'19'0'4128,"-19"0"-3200,0 20-289,19-20 1569,0 0-1344,0 19 768,19-19-928,0 0 32,0 0-448,0 0-448,0 0 64,0 0-6943,0 0 3839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20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11040,'0'-19'4096,"0"19"-3168,0-19-289,0 19 1345,0 0-1216,0 0 704,0 0-896,0 19 128,19 0-416,0 38-192,19-19-32,0 57-160,0-19 64,0 19 32,0-19 0,0 0 0,-1-20 0,1 1-224,0-19 128,0-19 256,0 19-96,-19-38 832,0 0-480,-19 0 448,19-19-512,-19 0 320,19-19-384,-19-19 544,0 0-448,0-37 64,0 18-256,0-19-160,19 19-64,-19 0-256,19 38 160,-19 0-3040,0 19 1728,19 19-6815,0 0 4639</inkml:trace>
  <inkml:trace contextRef="#ctx0" brushRef="#br0" timeOffset="3886.6455">796 607 8064,'0'-19'2976,"0"19"-2304,0 38-192,0-19 1152,20 0-992,-20 19 160,0-19-480,0 19 0,0-19-192,-20 0-1344,40 0 672</inkml:trace>
  <inkml:trace contextRef="#ctx0" brushRef="#br0" timeOffset="4086.9627">796 305 11872,'-38'-20'4416,"38"20"-3457,0 20-255,0-20 768,0 0-960,0 0-224,0 0-160,19 0-288,-19 0 96,38 0-2080,-19 0 1184,19 0-5407,0 0 3551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51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38 114 11712,'-19'-19'4352,"19"19"-3393,0 0-255,0 19 1216,19-19-1184,-19 19 832,19 0-896,19 19 480,-19-19-672,19 0-32,0 19-288,0 0-32,0 0-64,0 0-1120,0 0 608,0-19-3232,0 0 2048</inkml:trace>
  <inkml:trace contextRef="#ctx0" brushRef="#br0" timeOffset="200.0941">418 76 9984,'-38'0'3680,"38"0"-2848,-38 38-256,19 0 1951,0-19-1503,-19 19 576,0 0-960,0 19 0,0 0-384,-19 19-1152,19-20 480,0 1-9375,19-19 5407</inkml:trace>
  <inkml:trace contextRef="#ctx0" brushRef="#br0" timeOffset="37023.7599">569 19 9728,'0'-19'3584,"0"38"-2784,-19-19-224,19 0 1120,0 0-1057,-19 0 641,19 0-736,0 19 352,19-19-544,-19 19 32,0 19-224,19 0 32,-19 19-96,0 0-64,0 0 0,0 0-4607,19 0 2495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01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95 340 13312,'0'19'4927,"0"-19"-3839,19 57-320,-19-38 576,0 0-896,0 0-160,20 0-192,-20 0-960,0-19 480,0 0-4543,0 19 2687</inkml:trace>
  <inkml:trace contextRef="#ctx0" brushRef="#br0" timeOffset="116.1364">20 170 12800,'-20'0'4735,"20"0"-3679,0 0-288,20 0-224,-20 20-448,19-20-384,0 0 160</inkml:trace>
  <inkml:trace contextRef="#ctx0" brushRef="#br0" timeOffset="369.5809">285 189 9568,'-19'-19'3520,"19"19"-2720,19-19-256,-19 19 2623,19 19-1855,-19-19 1440,19 19-1600,0-19 448,0 19-928,0 0-320,0 19-224,0-19 32,0 0-96,19 19-576,0 0 256,0-19-1952,0 0 1248,0 0-4320,0 0 2945</inkml:trace>
  <inkml:trace contextRef="#ctx0" brushRef="#br0" timeOffset="569.3557">722 151 10464,'-19'19'3872,"19"-19"-3008,-38 38-224,19-19 1471,0 0-1279,-19 19 704,0 19-864,0-19 224,19 19-512,-38 0-352,38 0-32,-19-19-4544,0 0 2497</inkml:trace>
  <inkml:trace contextRef="#ctx0" brushRef="#br0" timeOffset="28150.3247">760 19 9728,'0'0'3584,"0"-19"-2784,0 19-224,0 0 1183,0 0-1087,0 19 768,0 0-800,0 0-160,0 19-288,0 0-128,0 0-32,-20 19-192,20 0 96,0 18-736,0-18 416,0 0-7839,-19 0 4511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32:54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0 903 4160,'19'0'1536,"-19"0"-1216,0 19-64,0-19 1344,0 0-928,0 20 1056,0-1-992,0 20 768,20-1-864,-40 39 352,20-19-544,0 19 96,0 0-320,0 0-128,0 0-64,0-19-320,0-1 160,0 1-3968,0-19 2240</inkml:trace>
  <inkml:trace contextRef="#ctx0" brushRef="#br0" timeOffset="1470.7213">173 1308 4224,'0'0'1568,"0"0"-1216,0 0-96,0 19 1056,0-19-768,20 0 352,-20 0-544,19 0 160,0 19-288,0-19 64,1 0-160,18 0 0,-19 0-64,20 0-64,-20 0 32,19 0 32,1 0-32,-1 0-32,1 20 32,19-20-128,-1 0 64,1 0 96,0 0-32,0 0 128,-1 0-96,20 0-160,0 0 32,-19 0 32,19-20 32,0 20 0,0 0 0,19-19 0,-19 19 0,0-19-96,19 19 64,1-20 32,-1 1 0,0 0 0,0 0 0,0-1-96,1 20 64,-1-19 160,0 19-64,0-19-96,1 19 0,-21-19-32,1 19 0,0-20 128,0 20-32,0 0-224,-19 0 96,19 0-96,0-19 96,-19 19 128,19 0 0,-20-19 64,20 19-64,0-20-160,-19 20 64,19 0-32,-19 0 32,19 0 64,-19 0 0,-1 0 0,1 0 0,0 0 128,0 0-64,18 0-96,-18 0 0,0-19 32,19 38 0,-19-19 128,-1 0-64,20 0-160,-19 0 32,0 0 32,0 0 32,-1 0 64,1 0-32,0 0-32,-1 0 32,1 0-32,0 0 0,0-19 0,-1 19 0,20 0 0,-19 0 0,0 0 192,0 0-96,-1 0 96,1 19-96,0-19 96,-20 0-128,20 0 32,-20 0-32,1 0-64,19 0 32,-20 0 32,20 0-32,0 0-32,-1 0 32,1 0-32,0 0 0,0 0 192,-1 0-96,-18 0-32,19 0-32,-20 20 32,0-20-32,20 0 64,-19 0-64,-1 0-96,1 0 32,-1 0 96,1 0-32,18 0 64,-18 0-64,-1 19 128,1-19-96,19 0 128,-39 0-128,39 19-96,-20-19 0,1 0 32,-1 0 0,1 20 128,18-20-64,-18 0 480,-1 0-320,1 0 128,-20 0-224,19 0 0,-18 0-64,-1 0 32,0 0-64,0 0-1280,1 0 672</inkml:trace>
  <inkml:trace contextRef="#ctx0" brushRef="#br0" timeOffset="2086.5582">7679 865 4800,'0'-19'1792,"0"19"-1408,-19 0-96,19 0 1408,0 19-992,-20-19 704,20 0-832,-19 0 480,19 0-608,0 0 320,0 0-448,0 0 608,-20 0-512,20 19 479,0-19-479,0 39 384,0-20-448,-19 20 320,19-1-384,0 20 352,0 0-384,0 19 160,19 0-256,-19 0 64,0-20-128,0 1-64,0 0 0,0-20-256,20 1 128</inkml:trace>
  <inkml:trace contextRef="#ctx0" brushRef="#br0" timeOffset="3118.737">3080 385 5728,'-20'-20'2112,"20"20"-1632,0 0-128,0 20 928,0-20-768,-19 57 416,19-18-544,0 19 512,-19 19-512,-1-20 224,20 1-352,-19 0-160,19 0-32,0-1 192,0-38-128,19 1 32,-19-1-96,20-38 160,-1-1-128,-19-18 448,19-20-288,1 1 383,-1-1-383,-19-38 96,19 19-224,-19 0 0,19 19-64,-19 0 96,0 0-96,0 20 32,20 19-32,-20-20-192,0 20 64,0 19-96,19 0 64,-19 0 0,19 19 32,0 20 0,-19-1 0,20 20 128,-1 0-32,0 38 64,0-38-64,1 38-384,-1-38 224,0-1-192,1 1 193,-20 0 127,19-20 32,-38-19 1375,19 20-735,-20-20 1024,1 0-960,-39-19 288,39 0-640,-39-19 0,20 19-224,-1-38-864,20 38 352</inkml:trace>
  <inkml:trace contextRef="#ctx0" brushRef="#br0" timeOffset="3757.2578">3579 385 7808,'0'-20'2880,"0"20"-2240,19 0-160,-19 20 1568,0-20-1216,20 19 1151,-1 0-1151,19 20 480,-18-1-768,18 1 64,1-1-352,-1 20-96,1-20-96,18 1-672,-18-20 320,-1 20-2975,1-20 1791</inkml:trace>
  <inkml:trace contextRef="#ctx0" brushRef="#br0" timeOffset="4003.9704">4080 347 7968,'-20'-20'2944,"20"20"-2272,-38 0-192,38 0 2112,-19 20-1504,-1-1 703,1 0-1055,-19 0 256,18 20-544,-37 19-128,18-20-192,1 1-32,-1-1-32,1 1-1824,-1-20 992</inkml:trace>
  <inkml:trace contextRef="#ctx0" brushRef="#br0" timeOffset="4438.6467">3425 135 7296,'0'0'2720,"0"0"-2112,0-19-192,20 19 1280,-20 0-1024,0 0 992,19 0-960,0 0 575,19 0-767,-18-19 160,18 19-384,20 0 160,-20 0-224,20 0 64,-19 19-160,18-19 64,-18 0-96,-1 0 0,1 19-32,-20-19 288,0 0-160,-19-19 608,20 19-448,-40 0 384,20-19-416,-19-1 256,0 20-320,-20-19-288,1 0 0,19 0-2336,-1-1 1312</inkml:trace>
  <inkml:trace contextRef="#ctx0" brushRef="#br0" timeOffset="4837.4806">4253 712 9792,'0'20'3648,"0"-20"-2848,0 19-224,-20-19 2015,20 19-1535,0-19 864,0 19-1152,-19 1 64,19-1-480,0 20-288,0-20-64</inkml:trace>
  <inkml:trace contextRef="#ctx0" brushRef="#br0" timeOffset="7193.3424">8563 655 6048,'0'-20'2240,"0"20"-1728,0 0-160,0 0 2016,0 0-1376,0 0 1152,0 0-1248,-19 20 383,19-1-767,0 19 416,0-18-512,-19 37 128,19-18-320,-20 38 0,20-19-128,-19 19 96,19 0-128</inkml:trace>
  <inkml:trace contextRef="#ctx0" brushRef="#br0" timeOffset="8879.7848">8563 982 7136,'0'0'2656,"0"0"-2080,0 0-160,19 0 768,-19 0-736,19 0 896,1 0-768,-1 0 416,19 0-576,-18 0-32,18 0-224,1-20 31,-1 20-95,20 0-64,-20 0 0,20-19 160,-19 38-96,-1-19-96,20 0-32,0-19 32,-20 19 0,39 0-96,-39-19 64,39 19 224,-19 0-96,19-19-160,-19 19 0,0 0 32,-1 19 32,20-19 64,-38 0-32,19 0-96,-1 0 32,1 0 160,-19 0-64,37 0-96,-18 0 0,0-19 160,19 38-64,-19-19-320,19 0 160,-20 0 224,20 0-64,-19 0 0,0 0-32,0 0-128,-1 0 64,1 0 96,-20 0-32,39 0-32,-38 0 32,38-19-128,-19 19 64,-1 0-32,20 0 0,-19 0 128,19 0-32,-19 0-160,0 0 64,-1 0 32,1 0 32,-20 0 0,20 0 0,-19 0 192,18 0-96,1 0-96,0 0-32,0 0 32,-1 0 0,1-20-96,0 20 64,0 0-32,-20 0 0,20 0 192,-20 0-64,20 0-160,-20 0 32,20 0 160,-19 0-32,-1 0 128,1 0-128,18 0-96,-18 0 0,19-19-192,-1 19 128,1 0 96,-19 0 32,18 0 64,-18 0-64,18 0-96,1 0 32,-19 0-128,18 0 96,-18 0 160,19 0-32,-20 0 32,1 0-32,18-19 96,-18 38-96,19-38-160,-1 19 32,1 0-192,-19 0 160,18 0 192,1 0-64,0 0 64,-1 19-32,1-19-128,0 0 32,-20 0 32,1 0 0,19 0 0,-20 0 0,20 0 0,-20 0 0,20 0 0,0 0 0,0-19 64,18 19-32,-18 0-96,0 0 32,0 0-128,-1 0 96,1 0 96,0 0 0,-20 0 64,20 0-64,0 0-96,-20-19 32,20 19 160,0 0-64,-1 0-32,1 0 0,0 0-128,-20 0 64,20 0-32,0 0 0,0 0 0,-1 19 0,-18-19 192,19 0-64,-1 0-32,-18 0 0,-1-19-32,20 19 0,-19 0 0,18 0 0,1 0 0,-20 0 0,20 0 0,0 0 0,-20 0-160,20 0 96,-19 0 256,18 0-128,-18 0 288,-1 0-224,1 0-96,-1 0-64,1 0-32,-1 0 0,1 0 192,-1 0-64,-19 0-32,20 0 0,-20-19 96,20 19-64,-1-20 32,-19 20-32,1 0-64,18 0 32,-38 0-32,19 0 0,1 0-352,-20 0 192</inkml:trace>
  <inkml:trace contextRef="#ctx0" brushRef="#br0" timeOffset="9279.8735">17050 539 7232,'-20'0'2656,"20"0"-2048,0 0-192,0 0 1760,20 0-1280,-20 0 832,0 19-993,19 1 449,-19-1-704,19 0 672,1 20-672,-20-20 480,19 19-544,-19 1 384,0 19-448,0-1 32,0 1-224,0 19-160,0-19-32,-19 19 160,38-19-64</inkml:trace>
  <inkml:trace contextRef="#ctx0" brushRef="#br0" timeOffset="10381.2269">12181 174 7296,'-19'0'2720,"0"0"-2112,19 19-192,-20-19 1472,20 20-1120,-19-1 416,0 0-704,0 20 64,19-1-320,-20 1-64,20 18-96,-19-18 223,19-1-159,0 1-96,0 0-64,0-20 96,0 0-32,19-19 128,1 0-96,-20-19-32,19-20 0,0 1-128,20-1 64,-39-38 320,19 39-192,0-20 192,1 0-160,-1 20-64,-19-20-32,0 39 96,19-20-64,-19 20-96,0 0 0,19 19 32,-19-20 0,20 20-160,-20 0 96,19 20 32,-19-1 32,19 19-96,-19 1 64,19 19 96,1-1-32,-1 1-160,-19 0 64,19 0 160,0-1-32,-19-18-32,0 0 0,-19-1 160,19-19-96,-38 1 1088,18-1-640,-37-19 32,37 19-352,-18-38-1056,-1 0 448,1-1-5343,18-18 3135</inkml:trace>
  <inkml:trace contextRef="#ctx0" brushRef="#br0" timeOffset="10728.4484">12585 77 9568,'-20'-19'3520,"20"19"-2720,20 0-256,-20 0 2047,0 0-1535,19 19 704,-19-19-1024,19 20 416,0 18-672,20 1 256,-20-1-448,20 20 0,19 0-192,-20-20-64,1 20 0,18 0-2144,1 0 1152,-19-20-4831,-20 1 3231</inkml:trace>
  <inkml:trace contextRef="#ctx0" brushRef="#br0" timeOffset="11012.7762">13162 58 8480,'-19'0'3136,"19"0"-2432,-20 0-224,1 0 2496,0 0-1729,0 19 705,-1 1-1152,-18 18 224,0 1-576,-20 18 0,19 1-256,-18 19 32,18-19-128,20 0-2176,-20 0 1152,39-20-5919,0 1 3807</inkml:trace>
  <inkml:trace contextRef="#ctx0" brushRef="#br0" timeOffset="11681.5667">13239 347 9568,'0'-20'3520,"0"20"-2720,0 0-256,0 0 864,0 0-896,0 0 575,20 0-639,-1 0 192,-19 0-384,19 0 128,0 0-224,1 0 64,-1 0-128,0 0-64,0 20 0,1-20 32,-1 19-32,0 0-96,0 20 32,-19-1 32,20 1 0,-20-1-224,0 1 128,-20-20-96,20 20 96,-38-1 128,38 1 0,-39-20-96,20 0 32,-19 1 160,18-1-64,-18-19 32,19 0-32,-1-19 32,20 19-64,-19-20 256,19-18-160,0 18 384,19 1-288,-19 0 384,39 19-352,-39 0 288,38 0-288,-18 19-288,-1-19 0,0 19 64,0 1 0,1-1-2496,-1 0 1376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50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0 11808,'-57'38'4352,"57"-38"-3361,0 19-287,0-19 2080,0 19-1664,19-19 320,0 0-864,19 0-96,0 0-288,19-19-1024,-19 19 448</inkml:trace>
  <inkml:trace contextRef="#ctx0" brushRef="#br0" timeOffset="39878.6199">38 133 7136,'-19'-19'2656,"19"19"-2080,0 0-160,-19 0 2400,38 0-1632,-19 0 1343,0 0-1439,-19 0 448,19 0-864,0-19 224,0 38-512,0-19-128,0 19-160,0 38 0,0-19-64,0 38-224,19-38 96,-19 38-3072,0-19 1760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30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27656 10861 7296,'0'0'2720,"0"0"-2112,0 19-192,0 0 2976,0 0-1952,0 19 1311,0 0-1599,0 19 224,0 0-832,0 0-256,0-19-160,20 0-3712,-20 19 1952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32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32471 9042 4576,'-20'0'1664,"20"0"-1280,0 0-96,0 0 960,0 0-736,0 0 1184,20 19-928,-20-19 2144,0 0-1632,0 0 1439,19 19-1567,-19 0 1120,0 0-1344,0 0 384,0 0-768,0 19-256,0 19-160,-19-19-544,19 0 224,0 19-1472,0-19 928,0-19-4959,19 19 3167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04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38 133 11136,'-19'0'4128,"19"0"-3200,0 19-289,0 0 2401,19 0-1792,0 0 576,-19 0-1088,19 19 160,0-19-512,0 19-128,0-19-160,0 18-1056,19-18 512,-19 0-3136,18 0 1984</inkml:trace>
  <inkml:trace contextRef="#ctx0" brushRef="#br0" timeOffset="200.1884">284 152 12224,'-56'19'4511,"56"-19"-3487,-57 95-320,19-57 480,19-19-800,-19 19-352,19 0-64,-19 0-3903,19 0 2175</inkml:trace>
  <inkml:trace contextRef="#ctx0" brushRef="#br0" timeOffset="28663.6091">399 19 9984,'-20'-19'3680,"20"19"-2848,0 0-256,0 0 2015,0 19-1535,-19 0 576,19 0-992,0 0 640,0 19-768,19 0 832,-19 0-768,20 19 256,-20-19-480,0 19-832,0 0 256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37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31467 11866 11808,'-20'0'4352,"20"0"-3361,0 19-287,0-19 1984,0 0-1600,0 38 1280,0 0-1408,-19 0 0,19 0-576,0 0-448,0 0 0,0 0-2112,0 19 1216,0-19-4640,19 0 3137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37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31314 12474 12544,'-38'-20'4639,"38"20"-3583,19-19-320,-19 19 1216,19 0-1216,-19 0 288,38 0-640,0 0-96,0 0-160,0 0-384,0 0 160,19-19-2656,-19 19 1504,19-19-5823,-19 19 3967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38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31409 12795 12384,'-19'19'4575,"19"-19"-3551,0 19-288,-19-19 800,19 19-992,-19 0 288,19-19-512,0 0 224,0 19-288,19-19 544,0 19-416,0-19-288,0 19-64,19-19 32,0 19-32,0 0-992,-19-19 512,0 38-384,19-19 480,-38 0 64,19 0 160,-19 0-128,19 0 160,-38 0-384,0 19 256,0-19-96,-19 0 192,0 0 704,19 0-320,-19-19 480,19 0-416,-19-19 128,19 19-288,0-38 288,0 38-256,38-19 384,-19 19-320,19 0 384,19 0-384,0 19 96,0 0-224,0 0-896,-19 0 384,0 0-4768,19 0 2849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24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19 132 11808,'0'0'4352,"0"0"-3361,-19 19-287,19 0 1440,19 0-1312,0 0 224,0 19-640,0 0 160,0 0-320,19-19-224,0 19-32,-19 0-1056,18 0 576,1-19-4192,0 0 2593</inkml:trace>
  <inkml:trace contextRef="#ctx0" brushRef="#br0" timeOffset="200.1568">380 0 11872,'-38'19'4416,"38"-19"-3457,-38 57-255,19-38 1312,19 19-1248,-38 19 64,19 0-512,-38 0-672,19 0 192,-19 0-3680,19-1 2113</inkml:trace>
  <inkml:trace contextRef="#ctx0" brushRef="#br0" timeOffset="15126.1516">493 171 6720,'-19'19'2496,"19"-38"-1952,0 19-128,-19 0-32,38 0-288,-19 0 896,0 19-576,19-19 768,-19 0-704,0 0 416,19 0-544,0 0-160,-19 0-128,19-19 64,0 19-64,-19 0 480,19 0-320,0 0 255,0 0-255,-19 19-64,19-19-96,-19 19 224,19 0-160,-19 0-192,0 19 32,0-19 64,0 0 0,0 0 128,-19 0-96,19 19-96,-19-19 0,-19 0 160,19 19-64,0-19-160,0 0 32,0-19-32,19 0 32,-19 0 352,19 0-192,-19 0 704,19-19-448,0 19 384,0-19-416,19 19 256,-19-19-320,19 19 288,0 0-320,0 0 224,0 0-224,19 0-128,0 19-64,-19 0-320,19 0 160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41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6816,'-19'0'2528,"19"0"-1984,-19 0-128,19 19 1024,0-19-864,-19 38 192,19-19-448,-19 19 352,19 19-384,-19 0 0,19-19-160,0 18-224,0-18 32,19-19-32,-19 19 32,38-38 192,-19 19-64,0-38 256,19 19-192,-19-38 1311,0 19-831,-19-19 1184,19 20-1024,-19-39 224,19 19-576,-19-19 256,0 19-384,0 0 608,0 19-480,-19 0 224,19 0-384,0 19-64,0 19-128,0 19 32,19 0-64,-19 19-224,19 0 96,0 0 96,19-1 32,0 1-1152,-19-19 608,19 19-3712,0-19 2304</inkml:trace>
  <inkml:trace contextRef="#ctx0" brushRef="#br0" timeOffset="198.2724">512 247 10720,'-19'-19'3968,"19"19"-3072,0 19-288,0-19 1887,0 0-1503,19 19 1088,-19 19-1216,19-19 384,-19 19-736,19 0-224,0 0-160,19 0-2496,-19 0 1280</inkml:trace>
  <inkml:trace contextRef="#ctx0" brushRef="#br0" timeOffset="398.3209">740 209 11712,'-19'38'4352,"19"-38"-3393,-57 57-255,38-38 864,19 19-992,-38 0 64,19 19-416,0-19-480,-19 19 128,19-19-2432,0 0 1408,19-19-4543,0 0 3199</inkml:trace>
  <inkml:trace contextRef="#ctx0" brushRef="#br0" timeOffset="882.1183">796 436 9472,'0'19'3520,"0"-19"-2752,0 19-192,0-19 928,0 0-928,0 0-161,19 0-255,0 0 192,-19 0-160,38 0 864,-19 0-576,0 0-64,19 0-256,-19 0-128,0 19 0,0-19-832,0 19 448,0 0-416,0 19 448,-19-19-192,0 0 320,-19 19 96,19 0 64,-38-19 384,19 0-192,0 0 832,0 0-544,-19-19 384,38 19-512,-38-19 672,38-19-544,-19 19 704,0-19-672,19 0 544,0 0-576,0 0 32,19 0-288,19 19-96,-19-19-64,19 19-544,0 19 288,-19-19-4480,19 19 2592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42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33665 12245 11808,'-19'-19'4352,"19"19"-3361,-19 38-287,0-19 1376,19 0-1280,-38 19 160,38 0-576,-19 0 32,19 19-256,-19 18-64,19-18-64,0 0-192,0-19 96,0 0-192,0 0 160,19-38-32,-19 19 64,0-19-448,19-19 288,-19 0 160,0 0 64,19-38 992,-19 19-544,0-19 384,-19 0-480,19 1 448,0-1-480,-19 19 224,19 0-320,0 19 480,19 0-384,-19 19-128,38 0-128,-19 0-352,0 19 160,19 0 192,-19 0-32,19 0-416,19 0 192,-19 19-544,0 0 416,0-20-704,-19 39 576,19-19-768,-19-19 704,0 19 224,-19 0 224,-19 19 672,19-19-320,-38 19 960,0-19-704,0 0-352,-19-1-128,0-18-1888,19-19 960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15:48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7753 7468 9984,'-19'-19'3680,"19"0"-2848,19 19-256,-19 19 1183,0-19-1087,0 19 288,0 19-576,19 19 256,0 0-352,19 38 0,-19 0-192,38 0 96,-19-1-128,19-18-96,-1 0 0,-18-19 160,0-19-64,0 0 192,0-19-160,0-19 672,-19 0-416,0-38 320,-19 0-384,19-57 128,0 19-256,-19-19-64,19 20-64,-19-1-128,19 19 64,-19 0-320,19 38 192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33:18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15452 18224 6048,'0'0'2240,"0"0"-1728,-20 0-160,20-20 1248,0 40-960,0-20 512,0 0-672,0 0 512,0 0-576,0 0 640,20 0-608,-1 0 543,-19 0-543,19-20 448,0 20-480,-19 0 192,20 0-352,-1 0 128,0 0-224,0 0-128,20 0-64,-20 0-32,20 0 0,-1 0 192,-19 0-64,20 0 128,-1 0-128,1 0 128,-20 0-128,19-19 128,-18 38-128,-1-19 32,19 0-32,-18-19-128,18 19 32,-19 0 96,1 0-32,-1 0 64,0 0-64,0 0 64,1 0-64,-20-19-32,19 19 32,-19 0 384,19 0-224,-19 0 128,0 0-192,-19 0 64,19 0-96,0 0 352,-19 0-224,-1-20 512,1 20-416,-19 0 160,18 0-320,-18-19 64,19 19-128,-1-19-64,1 19 0,0-20-1088,19 1 576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46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152 682 13632,'-19'19'5055,"19"-19"-3935,-38 57-320,19-19 544,19 0-896,-19 0-160,0 0-192,0-1-320,19 1 128,-19 0-608,19 0 416,0-19-448,0 0 416,19 0-32,-19-19 192,19 0-96,-19-19 128,19-19-576,0 19 416,-19-38-32,19 19 192,-19-37 1152,19 18-544,-38 0 1056,19 0-864,0 19 608,0 19-768,0 0-32,0 0-320,0 19 256,19 0-224,-19 0-256,19 19 32,0-19-64,0 19 32,19 19-224,0 0 160,0 0-864,0 0 544,0 0-1696,-19 0 1184,19 0-1728,0-1 1505,-38 1-385,19-19 928,-38 19 3615,19 0-1599,-38 0 992,0 0-1408,-19-19-704,19 0-192,-19-19-2688,19 19 1408</inkml:trace>
  <inkml:trace contextRef="#ctx0" brushRef="#br0" timeOffset="346.8936">721 360 10464,'19'0'3872,"-19"0"-3008,19 19-224,-19 0 1823,0 0-1471,0 19 512,0 0-896,0 19-128,0-19-320,-19 19 256,19 0-224,-19 19 672,19-1-480,-19 1 256,0 0-384,19-19-160,0 0-32,0 0-160,0-19 64,19-19-32,0 19 0,19-38-928,0 0 544,0-19-1856,0 19 1280</inkml:trace>
  <inkml:trace contextRef="#ctx0" brushRef="#br0" timeOffset="515.4863">455 891 11648,'-38'0'4288,"38"0"-3329,0 20-255,0-20 576,19 0-832,19-20-160,-19 20-192,38-38-896,0 19 448</inkml:trace>
  <inkml:trace contextRef="#ctx0" brushRef="#br0" timeOffset="984.4517">929 19 12960,'-38'-19'4799,"38"19"-3711,-19 19-320,0-19 1120,19 0-1184,-19 19 416,19-19-640,0 0-32,19 0-256,-19 0 32,19 19-128,0-19 0,19 0-32,-19-19-128,19 19 32,0 0 96,19-19-32,-19 19-800,0 0 416,0 0-2016,19 0 1280,-19 0-2816,-19 19 2209,0 0-609,0 19 1376,-38 0 1600,19 0-320,-38 19 2880,19-19-1793,-38 0 353,19 0-1088,0-19 352,0 0-608,0-19 608,19 19-608,-19-38 832,19 19-704,0-19 64,19 19-384,0 0-320,19 0 32,19 19-64,0 0 32,0 0-704,19 19 384</inkml:trace>
  <inkml:trace contextRef="#ctx0" brushRef="#br0" timeOffset="60422.025">1082 1157 10208,'-19'0'3776,"19"0"-2912,0 0-256,0-19 1631,0 38-1343,0-19 1184,0 0-1184,0 0 448,0 19-800,0 0 0,0 0-352,0 38-96,0-19-64,0 19-480,-20-19 256,20 19-4640,-19-19 2656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41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9728,'19'0'3584,"-19"0"-2784,-19 19-224,19-19 1183,0 19-1087,0 0 64,0 0-416,19 38 32,0-19-192,19 38 0,0-19-96,-19 19 96,19 0-96,0 18-1728,0-37 928,0 0 1,-19 0 447,0-38 704,0 19-224,0-38 2399,-19 0-1407,0-38 1152,0 19-1344,0-38 256,0 19-736,0-19-32,0 1-288,0-20-96,19 19-64,-19 19-384,19 0 192</inkml:trace>
  <inkml:trace contextRef="#ctx0" brushRef="#br0" timeOffset="200.6121">682 702 11808,'0'38'4352,"0"-38"-3361,0 57-287,0-57 576,20 38-832,-20-19-512,0 0 0</inkml:trace>
  <inkml:trace contextRef="#ctx0" brushRef="#br0" timeOffset="369.5809">569 475 9312,'-38'-20'3424,"38"20"-2656,-19 0-192,19 0 1632,0 0-1313,19 0 65,-19 0-576,19 20-288,0-20-32,0 19-3103,19-19 1663</inkml:trace>
  <inkml:trace contextRef="#ctx0" brushRef="#br0" timeOffset="601.0545">853 512 10816,'0'0'4000,"0"0"-3136,0 0-224,19 0 1279,-19 19-1183,19 19 352,19-19-672,-19 19 192,19 0-352,-19 0-224,19 19-32,19-19-2176,-19 0 1152,0 0-4767,19-19 3231</inkml:trace>
  <inkml:trace contextRef="#ctx0" brushRef="#br0" timeOffset="785.3273">1271 607 10144,'0'19'3744,"0"-19"-2912,-38 38-224,19-19 1151,0 19-1087,0-19-288,0 38-224,-19-19-96,0 0-32,0 0-3327,0 0 1791</inkml:trace>
  <inkml:trace contextRef="#ctx0" brushRef="#br0" timeOffset="1401.1561">1668 227 14464,'-19'0'5343,"19"0"-4127,-19 57-384,0-38-288,19 0-480,-19 0-96,19 19 0,0 0-32,19 0 0,-19 0 192,19 0-64,-19 0-224,19 0 64,-19-20-320,0-18 256,0 0-32,19 0 128,-38-18 64,19-1 0,0-19 192,0 0-96,-19-19 256,19 0-224,-38 0 672,38 19-448,-19 0 448,0 0-448,19 19-224,0 0-128,19 19-64,0 0 0,0 0-96,0 19 96,38 0 96,-19 0 0,0 0-96,19 0 32,-19 0-320,0 19 192,0-19-928,0 19 608,0-19-1056,-19 19 864,0-19-96,0 19 448,-19-19 1280,0 19-512,-19-19 896,0 18-768,-38 1-96,19-19-288,-19 0-352,19 19 96,-19-38-3360,19 19 1856,0-19-8159,19-19 5439</inkml:trace>
  <inkml:trace contextRef="#ctx0" brushRef="#br0" timeOffset="1734.487">2351 0 10816,'0'19'4000,"0"-19"-3136,0 19-224,0 0 1087,0 0-1087,0 0-192,0 19-288,0 0 480,-19 0-352,19 19 736,-19-19-576,19 19-160,-19 0-160,0 19-128,19-20 32,-19 20 32,38-19-32,-19-19-96,19 0 32,0 0 96,0 0-32,19-38-992,-19 0 512,19 0-2144,0-19 1440</inkml:trace>
  <inkml:trace contextRef="#ctx0" brushRef="#br0" timeOffset="1934.6269">2180 456 10144,'-19'0'3744,"19"0"-2912,19 0-224,0 0 1631,0 0-1343,0-19-224,19 19-416,19-19-224,0 19 0,-19-20-3487,19 20 1887</inkml:trace>
  <inkml:trace contextRef="#ctx0" brushRef="#br0" timeOffset="44877.6513">1422 607 5824,'0'0'2144,"0"0"-1664,0 0-128,0-19 1056,0 38-832,0-38 256,0 19-480,0 0 640,0 0-576,0 0 736,0 0-672,0 0 608,0 0-609,0 19 513,0 0-544,0 0 256,0 19-416,-19 0-160,38 0-64,-19 19-64,0 0 0,0-19-96,0 0 64,20 19-3711,-20-20 2047</inkml:trace>
  <inkml:trace contextRef="#ctx0" brushRef="#br0" timeOffset="66774.2018">2636 645 9216,'-20'0'3424,"20"0"-2656,0 0-224,0-19 1664,0 38-1313,0-19 929,0 0-1088,0 0 800,0 0-864,0 19 0,0 0-384,0 0-288,0 19 0,0 19-64,0-19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0:54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114 189 11968,'0'19'4416,"0"-19"-3425,-19 38-287,19 0 1248,0-19-1216,-19 19-160,19 19-352,-19-19-320,19-19 32,0 19 32,0-1 32,0-18 64,19 0-32,-19 0-224,0-19 96,0 0-160,19-19 128,-19 0 64,0 0 64,0-37 768,0 37-416,-19-38 0,19 0-224,-19 19 1120,0 0-704,0 0 416,19 19-576,-19 0-256,19 19-128,0 0 64,0 0-32,19 0-32,-19 19 32,38 0-192,-19 0 96,19 0 96,-19 19 0,19-19-448,19 19 224,-19-19-1248,19 19 800,-19 0-1408,0-19 1152,0 19-1824,0-20 1537,-19 20 1343,0-19 0,-19 0 2943,-19 19-1727,0-19 1376,-19 19-1600,-19-19-384,19 0-512,-19-19-832,0 19 320,19-19-2112,0 0 1312,0 0-3104,19 0 2305</inkml:trace>
  <inkml:trace contextRef="#ctx0" brushRef="#br0" timeOffset="334.58">721 19 9888,'-19'-19'3648,"19"19"-2816,38 19-256,-38-19 832,0 0-897,0 0 1409,0 19-1088,0 0 896,0 0-1024,0 19-224,-19 0-288,19 19-160,-19 0 0,19-1 96,-19 1-64,0 19 608,0-19-384,0 0-32,19-19-160,0 19-160,0-19 32,0-19 32,19-1 0,0-18-1056,19 0 576,0 0-2368,-19 0 1600</inkml:trace>
  <inkml:trace contextRef="#ctx0" brushRef="#br0" timeOffset="469.1861">626 398 12896,'-19'20'4767,"19"-20"-3711,38 0-288,-19 0 544,0 0-864,19 0 32,-19-20-288</inkml:trace>
  <inkml:trace contextRef="#ctx0" brushRef="#br0" timeOffset="54152.1126">872 626 7232,'0'-19'2656,"0"19"-2048,20 0-192,-20 0 2688,0 0-1792,0 0 1791,0 19-1791,0 0 864,0-19-1248,0 19 256,0 0-672,0 0-224,0 19-192,0-19-352,0 19 128,0 19-576,0-19 384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50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35030 10179 9792,'0'0'3648,"0"0"-2848,0 19-224,0-19 1535,0 19-1279,0-19 1344,0 19-1248,0 19 320,0-19-736,0 19 256,0 0-448,0 0-288,0 19-64,0 0-1696,0-19 960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53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26556 13951 8640,'0'0'3200,"0"19"-2496,0 0-192,0-19 1504,0 19-1216,19 0 159,0 19-575,-19 0 256,19 0-384,0 0 288,19 19-288,-19 18-64,19 1-128,-19 0-64,19-19 32,-19 0-192,19 0 96,-19 0-32,0-19 32,0 0 256,19-38-96,-19 0 1312,0 0-800,-19-19 1024,19 0-928,-19-38 416,0 19-640,0-38 352,-19 0-480,19-19-32,0 19-192,0-18-32,0 37-32,0 0-960,0 19 480,0 38-3712,19-19 2304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54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27448 14311 8224,'-19'0'3040,"19"0"-2368,0 0-160,0 0 2656,0 0-1825,-19-19 865,19 19-1280,-19 0 288,19 19-704,-19-19 0,0 19-320,0 0-32,19 19-96,-19 0 160,19 0-128,-19 0-160,38 0 0,-19 0-32,19-1 32,0 20 192,0-19-64,0 19-512,-19 0 224,38-19-2080,-19 0 1248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54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27315 14767 12224,'-38'-39'4511,"38"39"-3487,-19 0-320,0 0 1120,19 0-1152,19 0 416,0 0-608,0 0-224,19 0-160,0 0-640,0 0 288,19 0-4768,-19 0 2785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54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38 12896,'-19'19'4767,"19"-19"-3711,0 19-288,-19 0 1120,38-19-1184,-19 0 832,0 19-864,0 19-224,19-19-288,0 0 32,19 19-128,0 0-736,-19 0 384,38-19-2656,-19 19 1632,0-19-7327,0 0 4799</inkml:trace>
  <inkml:trace contextRef="#ctx0" brushRef="#br0" timeOffset="220.007">342 0 8480,'-38'19'3136,"38"-19"-2432,-38 57-224,19-38 1376,0 19-1120,0-19 767,-19 19-863,0 19 352,19-19-576,-19 0-1632,19 19 640,0-19-5087,0-19 3135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55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28111 14577 9472,'0'19'3520,"0"-19"-2752,0 19-192,0-19 1695,0 0-1343,0 19 544,19-19-864,-19 0-224,0 0-224,19 19 96,0-19-160,0 0 256,0 0-224,0 0-96,19 19-64,-19-19 32,0 19 0,19-19-160,-19 19 96,-19 0-608,18 0 384,-18 0-160,19 19 256,-38-19-96,19 19 160,-18 0 224,-1 0-64,0 0 0,0-1 0,0-18 32,0 0-32,0-19 608,0 0-352,0-19 896,0 19-704,19-19 0,0 1-288,19-1 96,-19 19-192,38 0-96,-19 0-32,0 0 160,0 19-64,0-1-864,0 1 416,0-19-5055,-1 19 3007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55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28717 14235 11040,'-19'19'4096,"19"-19"-3168,0 19-289,0-19 1793,19 19-1472,-19 0 736,19 0-992,0-19 224,0 19-544,0-19-128,19 0-160,0 0-800,19 0 416,0-19-1952,0 19 1248,0-19-4223,0 0 2911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34:01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20 5632,'0'0'2112,"0"0"-1664,0-20-96,-19 20 1760,19 0-1216,0 0 1056,0 0-1120,0 0 672,0 0-865,-20 0 225,40 20-512,-20-20 288,0 19-352,0 0 64,19 20-224,-19-1 0,19 1-64,0-1 96,-19 20-96,39-20-32,-20 20 0,1-19 32,18-1-32,-19 1-96,1-20 32,-1 0 672,0-19-384,0 0 640,-19 0-512,20-38 352,-1 18-416,-19-37 480,0 18-480,19 1 160,-19-1-320,0-19 128,19 20-160,-19-1-192,0 20 0,0-19-672,20 18 416,-20 1-2912,0 19 1792</inkml:trace>
  <inkml:trace contextRef="#ctx0" brushRef="#br0" timeOffset="362.332">558 385 6816,'20'0'2528,"-20"0"-1984,0 0-128,0 20 2368,0-20-1600,0 38 1151,0-19-1375,19 20 256,-19-1-704,0-19-160,0 20-224,19-20-224,-19 0 32,20 1-2304,-20-20 1313</inkml:trace>
  <inkml:trace contextRef="#ctx0" brushRef="#br0" timeOffset="684.1514">462 212 8896,'0'0'3296,"0"0"-2560,19 0-224,-19 0 1760,20 0-1345,-1 0 353,0 20-768,0-20-1120,1 0 320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55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28831 14652 12704,'-38'39'4703,"38"-39"-3647,19 0-288,-19 0 1600,19 0-1440,0 19 480,19-19-832,0 0-128,0 0-288,0 0-2432,0 0 1248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56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29419 14254 9216,'0'-19'3424,"0"19"-2656,-19 0-224,19-19 1472,0 19-1217,0 0 1089,0 0-1088,0 0 640,0 0-832,0 19 224,19 19-480,0 0-192,0 0-96,0 19-352,0 0 160,0-19-512,19 19 352,0-19-416,0 0 384,0-19 224,0 0 96,-19 0 0,19 0 32,-19-38 864,0 19-480,-19-19 960,0-19-768,0 0 384,0-19-544,0 0 288,0 0-416,0 0-384,19 19 32,-19 19-1504,19 0 832,-19 19-3552,0 0 2368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56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30140 14709 12800,'0'19'4735,"0"-19"-3679,-19 38-288,-1-38-352,20 38-384,0-19-2752,0 0 1473,0-19-6465,0 0 4288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57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30063 14444 13120,'-19'0'4863,"19"0"-3775,19 20-320,-19-20 1152,0 0-1216,19 0-288,0 0-256,0 0-512,0-20 192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57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12224,'0'0'4511,"0"0"-3487,0 19-320,0-19 2016,19 19-1632,0 0 480,0 0-928,0 0 320,19 19-544,-19 0-224,19 0-128,0 0-1344,0 0 704,19-19-2592,-19 0 1792,0 19-6591,19-38 4447</inkml:trace>
  <inkml:trace contextRef="#ctx0" brushRef="#br0" timeOffset="200.0094">341 19 11648,'-19'19'4288,"19"-19"-3329,-37 38-255,18-19 1376,19 0-1280,-38 19 224,19 0-608,-19 19-192,0 0-128,0 0-1056,19 0 512</inkml:trace>
  <inkml:trace contextRef="#ctx0" brushRef="#br0" timeOffset="747.7054">512 76 11712,'-19'0'4352,"19"0"-3393,0 19-255,0-19 864,19 0-992,-19 0 192,19 19-448,-19-19 0,19 0-192,0 0 288,0 0-224,0 0 32,0 0-128,0 0-256,19 19 64,0 0-448,-19-19 288,19 19-928,-19 0 672,0 19-64,0-19 352,0 19-64,-19 0 160,0 0 64,-19 0 64,0 0 192,0-19-96,-19 19 96,19-19-96,0 0 0,0-19-32,0 0 384,0-19-256,0-19 768,19 19-544,-19-19 672,19 19-640,19-19 480,-19 38-512,19-19 128,0 0-320,0 19 0,0 19-128,0 0-1312,0 0 640,0 0-4128,0 0 2593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59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9312,'-19'0'3424,"19"0"-2656,0 0-192,0 19 1983,19 0-1503,-19 19 576,19 0-992,-19 0 288,19 19-576,-19 19-96,19-20-160,-19 20-448,19-19 224,-19 0-2176,19 0 1280,-19-19-3135,19 0 2303</inkml:trace>
  <inkml:trace contextRef="#ctx0" brushRef="#br0" timeOffset="249.4884">38 380 12544,'-38'-19'4639,"38"19"-3583,0 19-320,19-19 864,-19 0-1024,38 0 416,-19 0-608,38-19-256,-19 19-128,19-19-3936,0-1 2112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2:00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7456,'0'0'2784,"0"19"-2176,0-19-160,0 0 2080,0 0-1472,0 0 863,0 0-1151,-19 19 576,19 0-800,-19 0 512,19 19-608,-19 19-160,0 0-192,19 0-160,-19 0 32,19-19-960,19-1 544,0-18-256,0 0 416,19 0 128,0-19 64,-19-19-64,19 0 96,-19-19 608,0 1-320,0-1 928,-19 0-672,0 0 704,0-19-672,0 0 512,0 19-576,-19-19 896,19 38-768,-19 0-288,0 38-160,19 0-288,19 19 96,-19 0 32,19 0 32,0 19-96,0 0 64,19 0-1024,-19-19 576,19-1-2624,0 1 1728</inkml:trace>
  <inkml:trace contextRef="#ctx0" brushRef="#br0" timeOffset="238.6658">512 265 11808,'-38'-19'4352,"38"19"-3361,-19 0-287,0 0 1856,19 0-1536,0 0 928,0 19-1152,19-19 416,0 38-704,0-19 0,0 19-320,19-19-96,-19 19-64,19-19-1728,0 19 928,0-19-3296,0 0 2272,19 0-7199,-19 0 5023</inkml:trace>
  <inkml:trace contextRef="#ctx0" brushRef="#br0" timeOffset="416.7759">892 227 10144,'-57'0'3744,"57"0"-2912,-38 38-224,19-19 1343,19 0-1183,-38 0 832,19 19-928,-38 0-224,19 0-288,0 19-1472,0 0 736,-19-19-4575,38 0 2847</inkml:trace>
  <inkml:trace contextRef="#ctx0" brushRef="#br0" timeOffset="884.9749">986 436 9312,'-19'-19'3424,"19"19"-2656,0 38-192,0-38 1216,0 19-1089,0 0 577,0-19-768,19 0 640,-19 0-672,19 0 128,0 0-352,0 0-32,0 0-128,0 0-64,0 0 0,19 0-480,-19 19 256,0 0-960,0 0 640,-19 0-992,19 0 864,-19 19-671,0-19 767,-19 19 480,0-19 64,0 19 1472,0-19-801,0 0 545,0-19-704,0 0 480,19-19-544,-19 0 736,19 0-672,-19-19 672,19 0-672,19 19 512,-19 0-576,19 19-96,0 0-224,0 0-512,0 19 192,0 0-3712,0 0 2144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2:02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94 13696,'-38'0'5087,"38"0"-3967,-19 0-288,0 19 512,19-19-896,-19 19 480,0 19-576,0 0-96,19 19-160,-19 0 0,19 19-64,0-19-224,0-1 96,0 1-1312,0 0 800,0-19-896,19-19 864,-19 0 480,0 0 128,19-19 576,-19 0-320,0-19 480,0 0-416,0-38 288,0 19-320,-19-38 704,0 1-544,19-1 512,0 19-512,-19 0 320,19 19-416,0 0-32,19 38-160,-19-19-160,19 19 0,0 19 96,0-19-32,0 19-96,19 0 32,0 19 32,-19-19 0,19 19-512,0 0 288,-19 0-1184,19 0 800,-19 0-1568,19-1 1216,-19 1-384,0 0 800,-19 0 1088,-19 0-256,0 0 1664,0 0-1056,-38 0 192,19 0-640,-19-19-1536,19 0 576,-19-19-2368,19 0 1600,0-19-3135,19 0 2495</inkml:trace>
  <inkml:trace contextRef="#ctx0" brushRef="#br0" timeOffset="331.4258">626 0 11136,'0'0'4128,"0"0"-3200,0 19-289,0-19 1505,0 0-1312,0 19 1152,19 0-1152,-19 19 1248,0 0-1184,0 0-224,0 0-416,-19 19-128,0 0-64,0-1 32,0 1-64,0 0 128,19 0-96,-19 0 32,19 0-32,-19-19-64,38 0 32,-19 0-544,19 0 288,19-19-608,-19-19 480,19 0-1248,-19 0 896,19 0-4832,0-19 3073</inkml:trace>
  <inkml:trace contextRef="#ctx0" brushRef="#br0" timeOffset="499.6385">398 627 14624,'-19'-19'5407,"19"19"-4191,19 0-352,0 0 608,19 0-992,0-20-288,0 20-128,0-19-1696,0 0 896</inkml:trace>
  <inkml:trace contextRef="#ctx0" brushRef="#br0" timeOffset="947.4667">872 796 11712,'0'0'4352,"0"0"-3393,-19 0-255,19 0 1088,19 19-1120,-19-19 576,19 19-736,-19-19-128,19 0-256,0 0-96,0 0 0,-19 0-128,38 19 64,-38 0-896,19 0 512,-19 0-736,0 19 640,0-19-800,-19 19 768,0 0-1023,0 0 895,0-19 480,0 19 128,0-38 320,19 19-160,-19-19 1503,19-19-863,-19 0 1088,19 19-1024,0-38 416,0 19-704,19 0 352,0 19-512,0-19-160,0 19-128,0 0-1056,0 0 544,0 0-3488,0 19 2177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43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152 246 12896,'0'-19'4767,"0"19"-3711,0 19-288,0-19 1824,0 19-1568,0 0 352,0 0-800,-19 19-384,0 0-96,0 0 32,19 19-64,-19 0 480,0-1-320,0 20 544,19 0-448,-19 0-416,0 0 32,19 0-96,0-20 96,0 1 0,19-19 0,0-19-96,19 19 96,-19-19-1024,19-19 608,0 0-2208,0-19 1504,0 0-7487,0 0 4799</inkml:trace>
  <inkml:trace contextRef="#ctx0" brushRef="#br0" timeOffset="184.1917">114 816 15136,'-38'19'5599,"38"-19"-4351,0-19-352,0 19 64,19-19-704,0 0-224,20-1-64</inkml:trace>
  <inkml:trace contextRef="#ctx0" brushRef="#br0" timeOffset="636.9616">380 19 9568,'-19'-19'3520,"19"19"-2720,0 0-256,0 0 2559,0 0-1823,0 0 1504,0 19-1600,-19 0 992,19-19-1248,0 19-544,19-19-288,0 0-96,-19 0 0,38-19-96,0 19 64,-19 0 32,19 0 0,0-19 0,0 19 0,-19 19-928,19-19 512,-19 19-1024,0 0 800,0 19-384,19 0 608,-38-19 64,0 19 224,0 19 512,-19-19-192,-19-1 352,0 1-320,-19 19-32,19-19-128,0-19 736,0 0-448,19-19 640,0 19-576,0-38 928,0 19-768,0-19 64,19 19-352,0-19 0,19 19-160,0 19-64,19 0-32,0-19-480,-19 19 256,19 0-3296,-19 0 1920,19 0-10687,0 0 6783</inkml:trace>
  <inkml:trace contextRef="#ctx0" brushRef="#br0" timeOffset="20652.9351">361 1043 8960,'0'0'3328,"0"0"-2592,0 19-192,0-19 1952,0 19-1473,0-19 929,19 19-1152,-19-19-128,0 0-448,0 0 288,19 0-288,0 0 160,0 0-224,0 0 128,0 0-160,19 0-64,-19 19-32,19-19-384,-20 0 192,1 0-1088,0 19 704,0 19-800,0-19 768,-19 19-512,0-19 640,-19 19-447,0 0 511,0-19 256,0 0 96,-18 0 1183,18 0-639,-19-19 416,38 0-544,-19 0 576,0-19-544,19 0 928,0 19-768,0-19 576,0 19-672,0 0 320,19 0-480,0 19-96,0 0-128,19 0-576,-19 0 256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1:37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872 208 10400,'0'19'3840,"0"-38"-2976,-19 38-256,19-19 1567,0 19-1311,0 0 416,-19 0-736,19 19 224,0 19-448,19 0-32,-19 19-160,19 0-160,1-1 0,-1-18-2368,0 19 1312</inkml:trace>
  <inkml:trace contextRef="#ctx0" brushRef="#br0" timeOffset="168.6963">815 607 13216,'-19'-38'4895,"19"38"-3807,19-19-320,-19 19 1632,19 0-1472,0 0 128,19 0-640,0-19-288,0 0-64,19 19-3392,0-19 1824</inkml:trace>
  <inkml:trace contextRef="#ctx0" brushRef="#br0" timeOffset="41020.8578">38 209 5472,'0'-38'2016,"0"38"-1536,0 19-160,0 0 2208,0-19-1440,0 0 1120,0 0-1280,-19 19 192,19 0-641,0 0 65,0 0-320,0 0-64,0 19-96,0-19 32,0 19-64,19-1-96,-19 1 32,0-19 32,0 0 0,0 0 128,19 0-64,-38-19 192,19 0-160,0 0 192,0 0-192,0-19 608,0 0-416,0-19 96,0 19-224,-19-19 384,19 20-288,0-20 512,0 19-448,-19 0 576,19 0-512,0 0-64,0 0-192,0 0 128,0 0-160,0 19-160,0 0 0,19 0-192,0 0 160,0 19-32,0 0 64,19 0-576,-19 0 352,0 0-1024,19 0 736,-19 0-1344,-1 0 1088,1 18 192,0-18 384,-19 19 416,0-19-96,0 19 1760,-19 0-992,0 0 960,19-19-1024,-37 19-256,18-19-320,-19 0-224,19-19 0,-19 0-2656,19 0 1472</inkml:trace>
  <inkml:trace contextRef="#ctx0" brushRef="#br0" timeOffset="41405.3224">360 19 8064,'19'-19'2976,"-19"19"-2304,-19 38-192,19-19 1504,0-19-1184,0 19 160,0 0-576,0-19 447,0 19-447,0 0 864,0 0-704,0 19 352,-19-19-512,19 38 96,-19-19-320,0 19 352,19-1-288,-19 20 32,19-19-160,0-19 96,0 0-128,19 0-160,0-19 32,0 0 96,0 0 0,0 0-992,19-19 512,-19 0-2080,0 0 1408</inkml:trace>
  <inkml:trace contextRef="#ctx0" brushRef="#br0" timeOffset="41574.0142">285 494 11040,'-57'0'4096,"57"0"-3168,-19 19-289,19-38 1281,0 19-1184,19 0-64,-19-19-448,38 19-96,-19 0-64,19-19-480,0 19 224,19-20-6111,-20 20 3455</inkml:trace>
  <inkml:trace contextRef="#ctx0" brushRef="#br0" timeOffset="42090.3051">550 740 7648,'0'0'2816,"0"0"-2176,0 0-192,0 19 2016,0-19-1440,0 0 447,0 19-895,0-19 512,0 0-640,0 19 352,19-19-480,0 0 128,-19 0-288,19-19 0,0 38-96,0-19-128,0 0 32,0 19-32,0 0 0,-19 0-928,19 19 544,-19-19-320,0 19 448,0-19 192,0 0 96,-19 0 160,19 0-64,-19 0 672,0 0-384,0 0 256,0-19-352,0 0 896,0 0-608,0-19 704,0 0-704,19 19-128,-19-19-256,38 19 288,-19 19-224,38-19 32,-19 19-160,0 0-64,19 0 0,-19-19-2240,19 19 1216,-19 0-6207,0 0 3999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34:03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3715 11873 6144,'0'0'2272,"0"0"-1760,0 19-160,0-19 2144,0 0-1440,0 20 576,0-1-992,0 19 703,0-18-767,0 18 480,0 20-608,0-19-96,0 18-224,0-18-800,0-1 384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2:20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27049 15847 7232,'-19'-19'2656,"0"0"-2048,19 19-192,0 0 3232,0 0-2080,0-19 1151,0 19-1599,0 0 480,19 19-928,-19 0 128,19 0-480,0 19-192,19 0-64,0 19-64,0 0 0,19-1 0,0 1 0,-20 19 192,1-19-96,0 0-32,0-19-32,-19 0-192,19-19 96,-38 0-96,19 0 64,0-19 128,-19 0 0,19-19 64,-19 0-64,0-19 768,0 0-448,-19-19 704,19 0-608,-38-19 416,38 19-512,-19-18-96,19 18-160,0 19-640,0 0 288,0 0-3360,19 38 2016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2:21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27997 16169 7712,'-19'0'2880,"19"0"-2240,0 0-192,0 0 1664,0 0-1248,-19 0 1343,19 0-1279,-19 19 1152,0-19-1184,0 0 544,0 19-864,0 0-96,0 0-288,0 0-128,19 0-32,-19 19 32,0 0-32,19 0 64,19 0-64,-19 0-224,19 18 96,0 1-1216,19-19 704,-19 0-3040,0-19 2017,0 0-4481,19 0 3456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2:21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27883 16587 10464,'-57'-39'3872,"57"39"-3008,-57 0-224,38 0 1887,19 0-1503,0 0 640,0 20-960,0-20 128,0 0-480,19 0-416,19 19 32,-19-19-4384,19 19 2401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2:21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75 10816,'-19'0'4000,"19"0"-3136,19-19-224,-19 19 2687,0 0-1951,19 19 736,0 0-1280,0 0 96,0 0-576,0 19-544,0 0 96,0-19-2816,0 19 1600,19 0-4895,-19-19 3487</inkml:trace>
  <inkml:trace contextRef="#ctx0" brushRef="#br0" timeOffset="168.6044">247 0 12128,'-19'19'4479,"19"-19"-3455,-19 38-320,0-19 1664,0 19-1440,-19 0-64,19 0-576,-19 19-608,19 0 128,-19-19-2432,19 19 1408</inkml:trace>
  <inkml:trace contextRef="#ctx0" brushRef="#br0" timeOffset="637.674">323 247 11040,'-19'19'4096,"19"-19"-3168,19 0-289,-19 0 1505,0 0-1312,0 0-192,0 0-416,0 0 320,0 0-320,19 19 192,0-19-256,0 19-224,0-19 32,0 19-576,19 0 352,-19 19-896,0-19 672,0 19-224,-19-19 416,19 19-224,-19-19 256,0 19-256,0-19 256,-19 0-127,19 0 223,-19-19 703,0 19-287,0-19 1536,0-19-992,0 19 1184,19-19-1120,-19 0 320,19 0-672,0 19 192,0 0-416,19 0-288,0 19-32,0-19-1536,0 0 832,19-19-7199,-19 19 4351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2:23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28016 15581 4800,'-19'-38'1792,"19"38"-1408,-19-19-96,19 19 1984,0 0-1312,0 0 1920,0 0-1632,0 0 1631,0 0-1631,0 0 352,0 0-960,0 0 192,19 0-480,0-19-256,-19 0-96,38 19 192,-19-19-96,19 19 96,0 0-96,0 19-128,0-19 0,0 38-128,-19-38 96,19 38-1024,-19-19 608,19 0-736,-38 19 704,19-19 64,-19 19 256,-19 0 192,19 0 32,-19 0 608,19 0-352,-19-19 256,0-19-320,0 0 768,0-19-544,0 0 224,0 19-384,19-19 448,0 19-416,19 19-64,0-19-160,0 38-1280,19-38 640,-19 38-5823,19-38 3487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2:23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29229 16036 13312,'0'19'4927,"0"-19"-3839,0 19-320,0-19 1632,0 19-1472,0-19 480,19 0-832,-19 0-128,38 0-288,-19 0 32,19 0-96,0 19-1120,19-19 576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2:23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29286 16302 14368,'-19'0'5343,"19"0"-4159,38 0-352,-19 0 480,0 19-896,19-19 64,0 0-320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2:24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29968 15885 7392,'-38'-19'2720,"38"19"-2080,-19-19-224,19 19 3040,0 0-1984,-19 0 1439,19 19-1695,0-19 480,0 0-992,0 38 512,0-19-704,19 19-480,-19 0-32,38 19-64,-19-1 64,19 1-576,-19 0 320,19 0-800,0-19 576,0 19-480,0-38 576,0 19 320,-19-19 64,0-19 896,0 0-512,0-19 1120,-19 0-864,0-19 768,0 0-800,0-19 512,0 0-640,-19-19-32,0 19-288,19 1-224,0-1 0,0 19-1856,0 19 1024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2:24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134 189 13376,'0'0'4959,"0"0"-3871,0 38-288,-20 0 128,20-19-672,-19 19-448,19 0 96,0-19-2112,0 0 1216</inkml:trace>
  <inkml:trace contextRef="#ctx0" brushRef="#br0" timeOffset="152.9184">19 0 10720,'-19'0'3968,"19"0"-3072,19 0-288,-19 0 895,20 0-959,-20 0-1760,19 20 609</inkml:trace>
  <inkml:trace contextRef="#ctx0" brushRef="#br0" timeOffset="368.6444">228 0 12480,'19'0'4607,"-19"0"-3583,0 0-288,19 0 1152,0 19-1184,0-19 128,0 38-480,0-19-160,0 0-128,0 19-480,19 0 224,-19 0-2240,0-19 1344</inkml:trace>
  <inkml:trace contextRef="#ctx0" brushRef="#br0" timeOffset="584.2879">494 114 10400,'-38'38'3840,"38"-38"-2976,-38 57-256,19-38 639,0 19-799,-19 0-96,19 19-224,0-19-1312,-19 0 641</inkml:trace>
  <inkml:trace contextRef="#ctx0" brushRef="#br0" timeOffset="1054.1417">588 190 10720,'0'0'3968,"0"0"-3072,-19 0-288,19 0 1023,0 0-1023,19 0 128,-19 19-448,0-19 640,19 0-512,0 0 160,0 0-320,-19 0-256,38 0 0,-19 0-224,0 19 128,0 0-960,0 0 608,0-19-1600,18 19 1184,-37 0-831,19 19 991,-38 0-672,19-19 800,-19 19-288,1 0 512,-1-19 1600,0 19-640,0-38 1024,0 19-928,0-19 991,0 0-991,0-19 1504,19 0-1248,-19 0 160,19 0-672,0 19 800,19 0-704,0 0-544,0 19-32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2:26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30632 15505 9312,'-19'19'3424,"19"-19"-2656,0 38-192,-19-38 96,19 0-480,0 0 416,0 0-352,0 0 1215,19 0-831,-19-19 640,19 19-736,-19 0 192,19 0-416,-19 0-32,19 19-192,-19-19 0,19 0-32,0 0-192,0 0 64,0 0-32,0 0 32,19 0-224,0 19 160,-19-19-448,0 19 320,-19 19-96,19-19 224,0 19-352,-19 0 256,0-19-96,0 19 192,-19-19 0,0 0 64,0 19 1184,0-19-608,0 0 576,0-19-640,0 0 320,0 0-448,-19-19 256,38 0-320,0 0 352,0 19-352,0 0 224,19 0-256,19 19 64,0 19-160,-19-19-1120,19 0 544,0 19-5216,-19-19 3137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34:04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2752 11411 7712,'0'0'2880,"0"0"-2240,0 0-192,0 0 1184,0 0-992,0 0 864,19 0-864,-19 0 223,0 0-511,20 0 288,-1-19-352,19 19 192,-18 0-256,18 0 64,20 0-160,-20 0-64,40 19-32,-21-19 96,1 0-64,0 0-96,0 0 0,-1 0 384,-18 20-192,-20-40 416,20 20-320,-39 0 576,19 0-448,-38-19 0,-1 0-224,1-20 32,0 20-96,-20-19-608,20-1 256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2:26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19 11648,'0'-19'4288,"0"19"-3329,-19 19-255,19 0 1088,0-19-1120,0 38-64,19-19-384,-19 38-96,19 0-64,0 0-128,0 0 32,0 0-2496,0 0 1344,0-19-4287,0 0 3071</inkml:trace>
  <inkml:trace contextRef="#ctx0" brushRef="#br0" timeOffset="147.0718">38 267 10464,'-19'-38'3872,"19"38"-3008,0 0-224,19 0 1535,0 0-1311,19-19-192,0 19-448,19-20-3711,-19 20 1919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2:27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32489 15941 9152,'-19'-38'3360,"19"38"-2592,0 0-224,19 0 1664,-19 0-1313,19 0 1697,-19 0-1504,19 0 672,0 0-1024,-19 19-128,19-19-384,0 19-64,0-19-96,0 19-256,0 0 96,0 0-608,0 19 416,0 0-864,0-19 640,0 19-384,-19 0 512,0 0-640,0 0 576,-19 0 352,0-19 96,19 0 672,-19 0-384,0-19 1248,19 0-896,-19 0 576,0-19-704,0 0 352,19 0-512,-19 19 256,19-19-352,0 0 544,19 19-416,-19 0-128,19 19-160,0 0-1280,0-19 640,19 0-4128,0 19 2560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2:28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11296,'0'0'4192,"0"0"-3264,-38 38-257,19-19 1601,19 19-1376,-19 0 352,0 0-736,19 0-416,0 0-64,0 0-96,19-19 0,0 0-1056,0 0 576,19 0-1664,-19-19 1248,19-19-383,0 0 767,-19 0 352,18 0 160,-37 0 768,38-19-384,-38 19 1983,0-19-1279,-19 19 1088,0-19-1216,0 19 448,1-19-800,-20 19 416,38 0-544,-19 19-160,38 19-160,-19 0-288,19 0 96,0 19-448,-1 0 288</inkml:trace>
  <inkml:trace contextRef="#ctx0" brushRef="#br0" timeOffset="564.8701">474 190 11968,'-19'-19'4416,"19"19"-3425,-19 0-287,0-19 1760,19 38-1504,0-19 512,0 0-864,0 19 224,0-19-512,19 19 128,0 19-288,0-19-224,19 19 32,-19-19-992,19 0 576,0 0-3008,-1 0 1952,1 0-5791,0 0 4095</inkml:trace>
  <inkml:trace contextRef="#ctx0" brushRef="#br0" timeOffset="749.336">721 171 11968,'-57'19'4416,"57"-19"-3425,-38 57-287,19-38 1664,0 0-1440,-19 19 192,19 19-672,-19-19-352,19 0-96,-19 0-1920,38 0 1056</inkml:trace>
  <inkml:trace contextRef="#ctx0" brushRef="#br0" timeOffset="1318.2021">758 323 11232,'0'19'4128,"0"-19"-3200,0 19-257,-19 0-95,38-19-448,-19 19-96,0-19-64,0 0 512,19 0-256,0 0 768,19 0-576,-19 0-192,19 0-128,-19 0-32,19 19-32,-19-19-224,19 0 96,-19 19-384,0 0 256,0 19 64,0-19 64,-19 19 800,0 0-384,-19 0-928,19 0 320,-19 0-2527,0-19 1567,-19 18 480,38-18 480,-38 0 992,38 0-384,-19-19 1759,0 0-1151,0-19 992,19 0-1088,0 0 320,0 0-672,19 1 576,0 18-608,19-19 64,-19 19-320,19 0 256,-19 19-256,0-19-1856,0 18 896,0-18-8159,19 19 4927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2:31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95 7712,'0'-19'2880,"0"19"-2240,0 0-192,-19 0 2592,19 19-1760,0 0 1087,0 0-1375,0 0 160,0 19-672,-19 0-160,19 19-192,-19-20-160,19 1 0,-19 0-32,19 0 0,-19-19 64,19 19 0,0-38-640,0 0 352,0 0 32,19-19 160,-19 0 224,19 19-64,-19-19 608,19-19-384,-19 0 384,19 19-384,-19-19 608,19 1-480,-19-20 224,19 19-384,-19-19 128,0 38-224,0-19 0,19 19-96,0 0-192,-19 0 64,19 19 96,0 0 0,19 19-224,0 0 96,-19 19-512,19 0 320,0 19-416,0-19 384,-19 0-832,0 0 672,0-1 64,-19 1 256,0-19 256,0 19-32,-38 0 1088,19 0-608,-19-19 1088,19 19-928,-38-38-256,19 19-288,0-38-1120,0 19 512,0 0-3488,19 0 2176</inkml:trace>
  <inkml:trace contextRef="#ctx0" brushRef="#br0" timeOffset="246.7664">569 0 13792,'-19'19'5119,"19"-19"-3999,0 38-288,0-19 1728,0 19-1568,0-19 512,0 19-896,19 0-224,0 19-224,19-19-128,-19 19 0,19-19-608,0 0 320</inkml:trace>
  <inkml:trace contextRef="#ctx0" brushRef="#br0" timeOffset="484.9691">721 76 13216,'-38'19'4895,"38"-19"-3807,-19 38-320,19-19 1728,-19 0-1536,0 19 160,0 19-672,0-19-352,0 19-96,-19 0-864,19 0 480</inkml:trace>
  <inkml:trace contextRef="#ctx0" brushRef="#br0" timeOffset="985.1545">815 417 11968,'-19'0'4416,"19"0"-3425,0 19-287,0 0 1312,0-19-1248,0 0 480,0 0-736,0 19 384,19-19-480,-19 0 320,19 0-416,0 0-160,0 0-96,19 0 0,-19 0-32,19 0-96,0 0 32,0 19-1312,0-19 736,-19 38-896,0-19 864,-19 0-512,19 19 672,-38-19-576,0 19 576,0 0 480,0 0 0,-19 0 832,19-19-448,-19-19 32,19 19-256,0-38 736,0 0-480,0 0 1088,19 0-864,-19 0 480,19 0-640,19 19 576,0 0-608,0 0-160,19 19-160,-19 0-32,19-19-64,-19 19-2912,19-19 1568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3:19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22974 2369 8544,'0'-19'3168,"0"19"-2464,-19 0-192,19 0 704,0 0-768,0 19 960,0 0-801,-19 0 737,38 19-736,-19 0 96,0 0-416,19 0 32,0 19-192,0 0 0,0 0-64,19-1 32,-19 1-64,19 0 64,0-19-64,0-19-32,19 19 32,-19-38 32,-19 0-32,19-19 64,-20 19-64,20-38 832,-19 19-480,-19-19 416,19 0-480,-19 0 320,0 19-352,0-18 192,0 18-256,0 0-288,0 19 32,0 19-128,0 0 64,19 18 64,0 1 32,19-19-96,0 19 64,19-19-256,0 0 160,19 0-1376,-19-19 864,18 0-800,-18-19 832,0 0 160,-19 19 288,0-38 608,0 19-224,-19-38 1312,0 38-832,-19-37 576,0 37-736,-19-38 0,0 0-352,0 19-320,19 19 64,-19 0-1760,19 19 1024,0 19-3712,0 0 2529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3:20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57 379 11872,'-19'38'4416,"19"-38"-3457,-38 38-255,38 0 768,0-19-960,0 0 224,19 19-448,-19 0-96,19-19-128,19 0-128,-19-19 32,19 0-480,-19 0 288,19-38-544,0 19 448,-1-19 64,-18 19 160,0-19 1216,-19 19-608,-19-19 1120,19 19-928,-19 0 384,1 0-640,-1 19-192,19 0-160,0 0-224,0 19 64,19 0-32,-1 0 32,20 0-928,-19 0 544,19 0-544,19 0 608,-19-19-160,0 19 320,0-19 32,-19 0 128,19 0 192,-19 0-64,0 19-96,0-19 0,0 0-32,-1 19 0,-18 0-576,19 0 352,-19-19-1312,0 19 928,0 0 288,19-19 256,-38 19 256,19-19-64,0-19 832,0 19-512,-19-19 608,19 0-544,-18 0 384,18 0-480,0 0 32,0 0-224,0 0 192,18 0-224,-18 0 96,19 19-128,0-19 0,19 0-32,-19 0 32,19 0-64,0 0 192,0 19-128,-19 0-32,19 19-32,-19 19 32,19-19-32,0 38 64,-19-19-64,0 19-1152,-19 0 608,19-19-2592,-1 0 1728,-18-19-3551,19-19 2783</inkml:trace>
  <inkml:trace contextRef="#ctx0" brushRef="#br0" timeOffset="222.6212">1232 0 14208,'0'0'5279,"0"0"-4127,-19 19-288,0 0 416,19-19-864,0 38 256,0 0-384,19 19-96,0-19-128,19 19-64,-19 0 32,0 19-384,19-1 192,-19 1-1984,0-19 1184,0 0-3487,0-19 2527</inkml:trace>
  <inkml:trace contextRef="#ctx0" brushRef="#br0" timeOffset="369.1079">1119 400 14304,'-38'-39'5279,"38"39"-4095,0 19-352,19-19 64,0 0-672,19 0 320,0 0-288,19-19-416,0 19 64,19-19-2240,-19 0 1280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3:24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30955 2938 15776,'0'38'5855,"0"-38"-4543,0 76-384,0-57-128,0 19-640,0-19-224,0 19 32,0-1-2688,0 1 1504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3:23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2843 209 12288,'-56'0'4575,"56"0"-3583,-38 19-256,19 0 1376,0 0-1312,0 19 640,19-19-832,-19 38-192,0-19-256,0 38-64,19-20-32,0 20-480,0 0 224,0-19-608,19-19 448,0 0 224,-19-19 96,19-19 192,-19 0-96,19-38 128,-19 0-128,0-19 128,0 0-128,0-19-96,-19 0 0,0-37 96,19 37-32,-38-19 672,38 38-352,-19 19-256,19 19-64,-19 0-32,19 19 0,19 19 0,0 0 0,19 0-96,0 0 64,0 19 96,19 19-32,-1-19-32,1 19 32,0 0-672,-19 0 352,19-1-672,-19-18 544,-19 0 64,0 19 224,0-19 1152,-19 0-544,-19 0 1408,-19 0-1056,0 0 256,-19-19-672,-19 0-224,0 0-128,1-38-1984,18 19 1056</inkml:trace>
  <inkml:trace contextRef="#ctx0" brushRef="#br0" timeOffset="367.2978">3640 38 8480,'19'-38'3136,"-19"38"-2432,19 0-224,-19 0 3295,0 19-2175,-19 0 416,19 19-1216,-19-19-32,0 19-448,0 0 160,0 0-256,-19 19 704,19 19-512,-19-1 32,0 1-288,19 0 128,0 0-192,19 0 96,0 0-96,19-20 96,19 1-128,0-38 192,0 19-160,0-38 32,19 0-64,0-19-768,0-19 416,0 0-2528,-19 0 1568</inkml:trace>
  <inkml:trace contextRef="#ctx0" brushRef="#br0" timeOffset="565.8087">3260 589 12544,'0'0'4639,"0"0"-3583,0 0-320,19 0 1024,0 0-1120,19-20 0,0 20-384,19 0-224,0 0-64,19-19-4832,-19 38 2657</inkml:trace>
  <inkml:trace contextRef="#ctx0" brushRef="#br0" timeOffset="-1632.4716">76 322 8896,'0'0'3296,"0"0"-2560,-19 0-224,19 0 1344,0 19-1120,0 0 543,0 0-735,-19 19-96,19 0-288,0 19 32,0 0-96,0 19 96,0 0-128,0-20 32,19 1-32,-19-19 512,19 0-320,-19-38 544,19-19-480,-19 0 160,19-19-320,-19-38 224,0 39-256,0-39 320,0 0-256,-19 0 448,0 19-352,0 0 448,0 0-448,0 19 160,19 19-288,-19-19-64,19 38-64,0-19-192,0 19 96,0 0 96,19 19 0,19 0-96,0 0 32,19 19-192,0 0 128,19 0-320,-20 19 256,20 0-1920,0 0 1152,-19 0-2560,0-19 1953,-19 19 255,0-1 768,-38 1 3423,19 0-1599,-57-19 1984,19 19-1888,-38-19 800,0 0-1280,-38-19-224,38 0-448,-19-38-512,20 19 128,18 0-1312,0-19 800,19 0-2464,0 0 1728</inkml:trace>
  <inkml:trace contextRef="#ctx0" brushRef="#br0" timeOffset="-1268.2506">1157 133 11040,'0'0'4096,"0"0"-3168,0 19-289,-19-19 993,38 19-1024,-38 0 320,19 0-544,0 0 0,0 19-256,0 0 288,0 19-224,-19-1 512,0 1-384,0 38 416,0-19-416,0 19-32,19-1-160,0-18-32,0-19-32,19-19 96,0 0-96,19 0-32,-19-19 0,19 0-192,0-19 96,0 0-1440,0-19 800</inkml:trace>
  <inkml:trace contextRef="#ctx0" brushRef="#br0" timeOffset="-1099.744">986 645 12960,'-76'0'4799,"76"0"-3711,-38 0-320,19 0 1408,19 0-1344,0 0-192,19-19-416,0 19-128,19-19-32,19 19-1184,0 0 608,38-19-4576,-19 0 2817</inkml:trace>
  <inkml:trace contextRef="#ctx0" brushRef="#br0" timeOffset="-868.6033">1934 436 13792,'-19'0'5119,"19"0"-3999,-19 20-288,19-20 960,19 19-1152,0-19 288,0 0-544,19 0-224,0 0-96,0 0-288,0 0 128,0 0-2784,0 0 1600,0 0-8575,0 19 5471</inkml:trace>
  <inkml:trace contextRef="#ctx0" brushRef="#br0" timeOffset="-684.4603">1801 911 13312,'-38'19'4927,"38"-19"-3839,0 19-320,0-19 1216,19 0-1248,0 0 128,0 0-512,38 0-160,-19 0-128,38-19-1728,-38 0 896,38-1-8863,-19 1 5343</inkml:trace>
  <inkml:trace contextRef="#ctx0" brushRef="#br0" timeOffset="33273.2769">114 1687 6144,'-19'0'2272,"19"0"-1760,0 38-160,0-19 1248,0 19-960,0 19 448,0-1-640,0 1 640,0 19-608,0-19 64,0 0-352,-19-19 32,19 0-128,0-19 0,0-19-32,0 0-1536,0-19 800,19-38-128,-19 19 448,0-19 1024,0 0-352,0-19 1504,0 1-1024,0-1 479,0 19-735,0 0 608,0 19-672,0 0 416,19 19-544,0 19 32,19 19-224,-19 19-96,19 0-32,-19 19 32,19 0-32,0 0-1856,-19-1 992,19 1-4927,-19 0 3199</inkml:trace>
  <inkml:trace contextRef="#ctx0" brushRef="#br0" timeOffset="33505.9549">702 1422 11232,'-38'0'4128,"38"0"-3200,0 19-257,0 0 1249,0 0-1184,-19 19 128,0 19-512,-19 19-160,19 0-128,-19 18 32,19 1-64,-19-19-32,19 0 32,0 0-2304,0-19 1248,19 0-4511,0-19 3103</inkml:trace>
  <inkml:trace contextRef="#ctx0" brushRef="#br0" timeOffset="33908.4756">721 1858 7040,'-19'19'2624,"19"-19"-2048,0 19-128,0 0 1760,0 0-1280,0 0 1184,19 0-1217,-19 0 97,19 0-608,0 0-96,0-19-160,0 0-96,0 0 0,19 0 96,-19-19-64,19 0-160,0 0 32,-19-19 32,0 19 32,0-19 128,0 0-64,-19 19 480,0-19-320,-19 38 832,0-19-608,-19 38 288,0 0-416,0 19 96,19 0-256,-38 19 64,38 0-128,-19 0 0,38 0-32,-19 0-192,19 0 64,19-19-1792,0-19 992</inkml:trace>
  <inkml:trace contextRef="#ctx0" brushRef="#br0" timeOffset="34258.0788">1214 1896 8640,'-38'0'3200,"38"0"-2496,0 19-192,0 0 1696,0 0-1312,0 0-129,0 0-511,19 0 160,0-19-224,0 0-32,19 0-96,-19 0-192,19-19 64,0 0-32,0 0 32,-19 0 192,0 0-64,0 0 1376,-19 19-768,-38 0 896,19 19-896,-19 0 288,-19 19-576,0 0 0,19 0-224,0 19-160,19 0-32,0 0 32,19 0 0,19-19-2816,0-19 1536,38 0-6527,0-19 4351</inkml:trace>
  <inkml:trace contextRef="#ctx0" brushRef="#br0" timeOffset="34674.1495">1725 1821 12544,'-19'0'4639,"19"0"-3583,-19 57-320,0-20 864,0 1-1024,0 0 0,0 19-384,19 0-192,0-19-32,0 19-32,0-19 0,19 0 0,0-1 0,0-37-448,0 19 288,19-38-832,0 1 608,-19-39-576,19 0 576,0-19 384,-19 0 64,0-38 608,0 20-352,0-20 1536,-19 0-1024,-38 0 1152,19 20-1088,-38 18 608,38 19-800,-19 19-160,19 38-288,0 0-352,19 38 96,19 19 64,0 0 32,19 37-32,19 1 32,19 38-736,-19-38 384</inkml:trace>
  <inkml:trace contextRef="#ctx0" brushRef="#br0" timeOffset="35928.3025">2882 1536 10304,'-19'19'3808,"19"0"-2944,-19 38-256,19 0 927,0-19-959,-19 18 544,19 20-640,-19 0-128,19-19-224,-19 19 64,38-38-128,-19 0-96,19 0 0,0-38 32,0 19 0,0-38 64,-19 19-32,19-38 480,0 0-288,-19 0 128,0-19-224,0-19 704,0 0-448,-19 0 320,0-18-416,19 18 128,0 19-256,-19 0 288,38 19-256,-19 19 32,0 19-128,0 0 0,19 19-32,0 0-192,0 19 64,19 0 96,0 19 0,19 19-96,-19-20 32,19 20-896,-19-19 512,-1 19-256,-18-19 384,0 0 128,0 0 64,-38-19 800,19 19-384,-38-19 832,20 0-640,-20-20 128,0 1-384,-38-38-32,38 1-128,-38-1-1056,38-19 544,0 19-2400,19 0 1568</inkml:trace>
  <inkml:trace contextRef="#ctx0" brushRef="#br0" timeOffset="36228.3705">3546 1498 13472,'-57'0'4991,"57"0"-3903,-38 19-288,19-19 992,19 19-1152,0-19 448,0 19-640,0 19 448,19 0-512,38 0 512,0 19-512,0 0-128,18 0-160,1 18 0,0 1-64,0 0-2400,0-19 1280</inkml:trace>
  <inkml:trace contextRef="#ctx0" brushRef="#br0" timeOffset="36511.4275">3944 1631 9632,'-57'38'3584,"57"-38"-2784,-19 57-256,0-19 2559,0-19-1823,0 38 800,-19-19-1216,-19 19-192,19 0-448,0-19-128,0 18-64,0-18-2720,38-19 1472</inkml:trace>
  <inkml:trace contextRef="#ctx0" brushRef="#br0" timeOffset="36759.6323">4285 1934 13952,'-20'19'5183,"20"-19"-4031,0 57-320,0-19 1440,0-19-1408,0 38-128,0-19-480,0 19-1024,0-19 384</inkml:trace>
  <inkml:trace contextRef="#ctx0" brushRef="#br0" timeOffset="1147.4831">4814 304 12544,'0'-19'4639,"0"19"-3583,0 19-320,0 0 1568,0 0-1408,0 19 352,0 0-736,19 19-256,-19 19-160,19 18 0,-19-18-64,19 19-32,1-19 32,-20-19-1664,19 0 896</inkml:trace>
  <inkml:trace contextRef="#ctx0" brushRef="#br0" timeOffset="1300.3052">4530 456 12384,'19'0'4575,"-19"0"-3551,57 39-288,-19-39-256,0 19-416,19 0-2144,19-19 1153</inkml:trace>
  <inkml:trace contextRef="#ctx0" brushRef="#br0" timeOffset="1885.2453">5782 418 13376,'-38'38'4959,"38"-38"-3871,-38 57-288,19-38 192,19 19-704,-19 0 96,19 19-224,-19 19 256,0-20-224,0 1-32,19-19-96,0 0-320,0 0 128,0-19-1440,19-19 864,-19 0-1248,19-19 1120,0-19-223,0-19 639,-19-19-608,19 1 576,-19-20 1696,19 19-640,-19 0 2047,0 19-1503,0 0 512,0 19-960,0 0-352,19 19-224,-19 0-192,0 0 32,19 19-32,0 0 0,19 19-96,-19 0 96,0 0 32,19 19 32,0 0-160,0 0 96,-19 19-960,18-19 576,1 0-1024,0 19 832,-19 0-608,19 0 736,-38-1 2176,0-18-896,-19 19 1728,0 0-1440,-38-19 544,38-19-928,-37 0-480,18 19-128,-19-38-832,19 0 384,0-19-2272,19 0 1472,0 0-5471,0 0 3711</inkml:trace>
  <inkml:trace contextRef="#ctx0" brushRef="#br0" timeOffset="2265.8539">6691 209 10816,'0'0'4000,"0"0"-3136,0 0-224,-19 19 159,38-19-575,-19 38 320,0-19-288,0 0 768,0 0-576,0 19 864,0 0-736,-19 19 128,0 0-416,0 0-96,0 19-128,0 0-128,19-20 32,0 20-32,0-38 0,19 19-448,0-19 288,0 0-320,19-19 288,-19 0 160,19-19 64,0 0 32,0 0 0</inkml:trace>
  <inkml:trace contextRef="#ctx0" brushRef="#br0" timeOffset="2448.0227">6407 627 11296,'-38'19'4192,"38"-19"-3264,19 0-257,0 0 1665,0 0-1408,19-19 192,0 19-672,0-19-416,0 19-64,38-19-4992,-19 19 2721</inkml:trace>
  <inkml:trace contextRef="#ctx0" brushRef="#br0" timeOffset="2932.9409">6976 797 11136,'0'19'4128,"0"-19"-3200,19 0-289,-19 0 1633,19 0-1376,-19 0 640,38 0-928,-19-19-320,19 19-192,0-19-32,0 19-32,0-19-160,0 19 64,-19 0-608,19 0 384,0 19-1088,-19 0 768,-19 0-832,19 19 800,-38 19 192,19-19 288,-38 19 1056,19 0-512,-19 0 800,0-19-704,19 0 0,-19-19-320,19-19-96,0 19-32,19-38 512,0 0-288,0-19 736,19 19-544,0 19 640,19-19-640,-19 19 192,19 0-352,-19 19-256,19 0-32,-19 0-512,19 0 288,-19 0-4192,19 0 2400</inkml:trace>
  <inkml:trace contextRef="#ctx0" brushRef="#br0" timeOffset="37644.1988">5364 1574 10624,'0'0'3936,"19"19"-3040,-19 0-256,0 0 1119,0 19-1087,0 0 512,0 0-704,0 19 224,19 0-416,-19-1 64,19 1-224,0-19-192,0 19 0,-19-19-1152,0 19 640,0-38-3199,0 19 2111</inkml:trace>
  <inkml:trace contextRef="#ctx0" brushRef="#br0" timeOffset="38043.7622">5099 1916 10624,'-57'-19'3936,"57"19"-3040,0 19-256,0-19 1311,19 19-1183,0-19-160,19 0-384,38 0-32,-19 19-128,19-19-1376,0 0 736,18-19-1759,-37 19 1311,19 0-864,-19 0 1120,-19 0 384,0 19 288,0 0 1920,-19 0-992,0 0 1152,0 0-1153,-19 19-223,0-19-384,19 19-160,-19-19-32,19 0-32,0 0 0,19 0-96,-20 0 64,20-19 224,0-19-96,0 0 608,0 0-416,0 0 1600,0 0-1088,-38-19 1216,19 0-1152,-38 0 544,19 0-832,-38 0-96,0 19-288,0-19-608,0 38 192,0-19-3552,19 38 2048</inkml:trace>
  <inkml:trace contextRef="#ctx0" brushRef="#br0" timeOffset="38709.634">7525 1574 11648,'-38'-19'4288,"38"19"-3329,-56 0-255,18 0 1216,19 19-1184,-19 0 64,19 19-480,-19 19-224,19-19-64,0 19-128,19 0 64,0 38 96,19-20-32,0 1 64,19 19-64,-19-19-512,0 0 256,19-19-2080,-19 0 1248,0-19-3039,19-19 2303</inkml:trace>
  <inkml:trace contextRef="#ctx0" brushRef="#br0" timeOffset="39460.7886">7033 2162 8736,'0'-19'3232,"0"19"-2528,19 19-192,0-19 512,0 0-672,38 0 128,-19-19-288,19 19-96,-20 0-64,20 0-32,0 0 0,-19 19 0,0 0 0,0 0 192,0 19-96,-19 0 96,0 0-96,0-19-416,0 19 192,0-19-960,19-19 608,-19 19-1056,-1-19 864,1 0-672,-19-19 800,0 0 480,0 19 64,0-38 1888,-19 19-1024,1-38 2016,-20 38-1633,19-38 961,0 38-1280,0 0 608,0 0-864,19 0-32,0 19-352,0 0-64,19 19-128,0-19-64,0 0 0,0 0-128,19 0 64,-1 0 96,1 0-32,19-19-224,-19 19 96,0 0 96,0 0 32,0 19-512,0-19 256,-19 19-736,0 0 512,19 0-544,-19 0 544,-1 0-256,1 0 416,-19 0 384,19 19-64,-38-19 512,19 0-288,-19 0 640,19 0-480,-18-19 416,-1 0-480,0-19-96,19 0-160,0 0 352,0 0-256,19-19-160,0 19-32,-1-19 352,1 19-192,0 0 352,19 0-288,-19 0 736,0 19-544,0-19 160,0 19-320,0 19-256,0-19 0,0 19 0,0 0 0,-19 0-992,19 19 544,0-19-1792,0 19 1248,-19-19-3712,19 0 2657</inkml:trace>
  <inkml:trace contextRef="#ctx0" brushRef="#br0" timeOffset="39861.4235">8796 1916 11136,'-57'19'4128,"57"-19"-3200,-57 57-289,19-19 1153,19 0-1120,0 0 160,0 0-512,0 0-224,19 0-32,0 0 0,19 0-32,0-20 64,19-18-64,0 0-640,0-18 320,19-20-800,-19 0 608,0-19-128,19 0 384,-38-38 480,19 0-128,-19-19 1568,-19 20-928,0-39 608,0 38-832,-57-38 544,19 20-608,-38 18 1024,19 19-864,-19 19 192,38 19-480,-19 38-416,38 19 0,19 38-352,19 0 256,0 19 192,38 19 0,19 18-64,-19 1 0,19 19-2240,0-19 1248</inkml:trace>
  <inkml:trace contextRef="#ctx0" brushRef="#br0" timeOffset="40911.6535">1422 2920 10048,'-19'0'3712,"0"0"-2880,19 19-224,-19 0 288,19 0-608,0 38-33,0 0-159,0 19 192,0 0-160,0-1 160,0 1-160,19-19 0,0 0-64,0-19 160,0 0-128,0-38 384,0-19-256,0-19 512,0 0-416,0-19 704,0 0-576,-19-19 288,19 1-448,-19-20-160,0 19-64,-19 0 128,19 19-96,-19 0 96,19 19-96,0 0-64,0 38 0,0 0-192,0 0 96,19 19-32,0 19 32,0 0 64,0 0 0,0 19-160,19 0 96,-19 0-896,19 19 544,0 0-320,0-20 416,-19 1 192,0 0 96,-38-19 1280,19 0-672,-19 0 896,-19 0-832,19-19 224,-19 0-512,0-19-1024,0 0 320</inkml:trace>
  <inkml:trace contextRef="#ctx0" brushRef="#br0" timeOffset="41261.9245">1934 2920 11456,'-19'0'4256,"19"0"-3297,-19 0-287,19 0 1472,0 19-1312,19-19 576,-19 19-832,38 0 672,-19 0-736,38 38 416,0-19-576,0 19-160,18 0-128,1 19-416,-19-20 192,19-18-3904,0 19 2240</inkml:trace>
  <inkml:trace contextRef="#ctx0" brushRef="#br0" timeOffset="41493.3383">2504 2768 13696,'-38'57'5087,"38"-57"-3967,-19 76-288,-19-38 736,38 0-1024,-38 19 0,0 0-352,0 19-128,0 0-32,0-1-128,0-18 64,19 0-2592,0 0 1440,0-19-7135,19-19 4639</inkml:trace>
  <inkml:trace contextRef="#ctx0" brushRef="#br0" timeOffset="42015.943">2654 3318 10816,'-19'0'4000,"19"0"-3136,0 0-224,0 0 735,19 0-895,-19 19 640,19-19-640,-19 0 512,0 19-544,19-19-96,19 0-224,-19 0 128,0 0-160,19 19-160,0 0 0,0 0-384,-19 0 224,19 19-448,-19-19 384,0 19-64,0 0 192,-19 0 96,0-19 64,-19 19-160,0 0 96,0 0 160,0-19-32,-19 0 128,19-1-128,0-18 608,19 0-384,-19-18 544,19-1-512,0-19 640,0 19-544,0 0 928,19 0-768,0 0 768,0 19-736,19 0 96,-19 19-416,19-19-96,-19 19-128,19 0-480,-20 0 224,1 0-2784,19-19 1600,-19 19-8607,19 0 5503</inkml:trace>
  <inkml:trace contextRef="#ctx0" brushRef="#br0" timeOffset="48772.2242">3791 2920 7968,'0'0'2944,"0"0"-2272,19-19-192,-19 38 800,0-19-800,0 38 992,19-19-832,-19 38 959,0 0-927,0 18 160,0 1-480,0 19-224,19-19-64,1 0-2272,-20-38 1217</inkml:trace>
  <inkml:trace contextRef="#ctx0" brushRef="#br0" timeOffset="48972.1046">3716 3280 10720,'-38'-76'3968,"38"76"-3072,19 0-288,-19 19 2175,0-19-1663,19 19 320,19 0-864,-19 0-224,19 0-224,0 0-224,0-19 32,0 19-1312,0-19 768,19 0-6239,-19 0 3775</inkml:trace>
  <inkml:trace contextRef="#ctx0" brushRef="#br0" timeOffset="49272.8603">4228 3261 9312,'-38'19'3424,"38"-19"-2656,-19 57-192,0-38 2271,19 19-1663,-19 0 224,0 0-832,19 0-256,0 0-192,0 0-160,19-19 0,19 0 96,-19-19-32,19 0-224,19-19 96,-19 0 192,0 0-64,-19-19-64,19 0 0,-38 0 160,0 19-64,-38-38 544,19 38-352,-38-38 192,19 38-288,0-19-1760,19 38 864,0 0-8255,0 19 4959</inkml:trace>
  <inkml:trace contextRef="#ctx0" brushRef="#br0" timeOffset="50042.3027">5156 3318 8384,'-19'0'3104,"19"0"-2400,0 19-224,-19 0 1664,19-1-1280,0 20 63,-19-19-543,19 19-192,0 0-128,19-19 384,0 0-256,0 0 352,0-19-320,19 0 32,-19-19-160,19 0-544,-19-19 224,0 0-608,19 0 480,-19-18 224,0 18 96,-19-19 384,0 19-160,-19 0 1088,0 0-704,-19 19 384,19 19-576,0 0-192,0 0-128,0 19-64,19 0 0,0 19 0,19-19 0,0 19-96,0 0 64,19 0-32,-19-1 0,19 20 128,0-19-32,-19 0-640,0 19 320,0-19-256,0-19 352,-38 19 1280,0 0-576,-19 0 1088,0-19-928,0 18 32,-19-18-416,0-19-1696,19 19 768</inkml:trace>
  <inkml:trace contextRef="#ctx0" brushRef="#br0" timeOffset="50426.8313">5649 3242 8224,'-19'0'3040,"19"0"-2368,19 19-160,-19-19 1312,19 0-1088,0-19 64,0 19-480,0 0-160,19 0-96,-19-19 383,19 19-255,-19-19 480,0 0-384,-19 0 512,19 0-480,-19 0 512,0 0-512,-19 0 768,0 19-608,0 0 704,-19 0-704,19 19 1056,0 0-896,-19 0 288,38 38-576,-19-19 96,19 19-288,0-19-352,19 0 96,38 0-2368,0-19 1344,0-19-9951,19 0 6111</inkml:trace>
  <inkml:trace contextRef="#ctx0" brushRef="#br0" timeOffset="51243.1803">6578 2939 7456,'0'0'2784,"0"-19"-2176,0 38-160,0-19 1792,0 19-1312,0 19 128,0 19-640,0-19-64,19 19-224,-19-1-1,19 1-63,-19-19 96,0-19-96,0 0 128,19 0-128,-19-38 32,0 19-32,0-38 288,0 19-160,-19-38 256,19 0-256,0 1 672,0 18-480,0-19 960,0 0-768,-19 19 64,38 19-352,-19 0-288,0 0 0,0 0-64,19 19 0,0 0 64,-19 19 0,38-19-96,-19 19 64,19 19 160,19-19-64,-19 19-672,0 0 352,19 19-832,-19-19 608,-19 0-64,0 18 352,0-18 448,-19 19-96,-19-19 1696,0 0-1024,-38 0 1056,19 0-1088,-19 0 128,19-19-544,-19-19-800,19 19 224,19-38-2720,-19 19 1632</inkml:trace>
  <inkml:trace contextRef="#ctx0" brushRef="#br0" timeOffset="51590.2345">7317 2540 9632,'0'0'3584,"0"0"-2784,0 38-256,0-19 2815,0 0-1951,0 0 288,0 0-1024,0 19-96,0 0-320,0-19 192,0 19-256,0 19 672,0-19-480,0 0 320,0 19-416,0 0-96,19-19-96,-19 18 128,19 20-128,-19-38-96,19 0-32,0 0 32,19-19 0,-19 0-448,19 0 256,0-38-1600,0 19 992,-19 0-3200,19-19 2272</inkml:trace>
  <inkml:trace contextRef="#ctx0" brushRef="#br0" timeOffset="51743.541">7260 3072 15136,'-76'0'5599,"76"0"-4351,19 0-352,0-19-224,0 19-544,0-19 32,19 19-96,0-19-64,0-1 32,19 20-2304,-19-19 1248</inkml:trace>
  <inkml:trace contextRef="#ctx0" brushRef="#br0" timeOffset="52190.2892">7829 3052 9376,'-38'38'3488,"38"-38"-2720,-19 19-192,19 0 2751,0-19-1919,-19 0 704,19 19-1248,19-38-96,-19 19-448,19 0 224,0-19-320,0 0 32,19 19-160,-19-19-128,19 19 0,0 0 96,-19 0-32,0 19-640,0 0 320,0 19-256,0 0 352,-19 0 96,0 19 64,-19-19 96,19-19-32,-19 19-96,0 0 32,-19-19 224,0 0-96,19 0 544,0 0-384,-19-38 832,38 19-640,0-19 160,0 0-352,0 0 32,19 0-160,19 19 160,-19 0-192,19 0-32,0 0-32,-19 19-192,19-19 96,-19 19-2016,0 0 1152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5:49.381"/>
    </inkml:context>
    <inkml:brush xml:id="br0">
      <inkml:brushProperty name="width" value="0.025" units="cm"/>
      <inkml:brushProperty name="height" value="0.025" units="cm"/>
      <inkml:brushProperty name="color" value="#FF0000"/>
    </inkml:brush>
  </inkml:definitions>
  <inkml:trace contextRef="#ctx0" brushRef="#br0">20240 11407 5824,'-16'0'2144,"16"0"-1664,0 16-128,0-16 1472,0 0-1056,-16 15 1120,16-15-1088,0 16 992,0-16-1025,0 0 577,-16 0-768,16 0 256,0 0-480,0 0 160,0 0-288,0 0 128,0 0-192,0 0 128,16 0-160,-16-16 224,16 16-224,-16 0 32,16 0-96,0 0 96,-16-15-96,32 15 192,-16-16-160,0 0 192,0 16-192,16-16 320,-16 16-224,0-16-96,16 16-64,-16-16-192,16 16 96,-16 0 160,16 0-32,0-16-32,16 16 0,-16-16 32,15 16-32,1-16 480,-16 16-288,16-16 128,-16 16-224,16-16 64,-16 16-96,0-16 448,16 16-320,-32 0-96,16 0-64,0 0 0,-16 0-32,16 0-32,-16 0 32,0 0 32,16 0-32,0 0 128,-16 0-96,15 16-96,-15-16 0,16 16 32,-16-16 0,16 0 64,0 0-32,0 0-160,0 0 64,0 0 96,-16 0 0,16 0-96,-16 0 32,0 0 96,16 0-32,-16 0-32,0 0 32,0 0-128,0 0 64,0 0 224,0 0-96,0 0-256,0 0 96,0 0 64,0 0 32,0 0 64,-16 0-64,16-16-96,0 16 32,-16 0 32,16 0 0,-16 0 64,16 0-32,-16-16 64,0 16-64,16 0-32,-16 0 32,0-16-32,16 0 0,-16 16 128,0-16-64,-16 0 192,16 0-160,0 0 96,-16 16-96,0-16 160,16 0-160,-16 0 192,0 0-192,0 0-32,0 16-32,0-16 32,0 16-32,-16 0 64,16 0-64,0-16-96,0 16 32,0 0 32,0 0 0,16 0-96,-16 0 64,16 0 32,0 0 0,0 0 0,16 16 0,-16-16-160,16 0 96,0 16 32,16-16 32,-16 0-96,0 16 64,16-16-32,-16 16 0,0 0 128,16 0-32,-32 0-160,16 16 64,0 0 160,-16 0-32,-16 16 384,16-16-224,-16 16 96,-16-16-192,16-1-192,0 1 0,-16-16-2496,16 0 1376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5:59.888"/>
    </inkml:context>
    <inkml:brush xml:id="br0">
      <inkml:brushProperty name="width" value="0.025" units="cm"/>
      <inkml:brushProperty name="height" value="0.025" units="cm"/>
      <inkml:brushProperty name="color" value="#FF0000"/>
    </inkml:brush>
  </inkml:definitions>
  <inkml:trace contextRef="#ctx0" brushRef="#br0">20288 9281 12544,'17'16'4639,"-17"-16"-3583,0 16-320,0 0 2208,0 0-1760,0 16 512,-17 0-1024,17 16-608,-16-16-64,0 16-3232,0-16 1792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34:06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8660 12027 6464,'0'-20'2400,"0"20"-1856,-20 0-160,20-19 1824,0 19-1280,0 0 704,0 0-960,0 0 735,20 0-799,-20 0 480,0 19-640,19 1 192,-19 18-384,19 39 0,0-19-160,1 0 96,-1 19-128,19-20-32,-18 1 0,18 0-192,1-19 96,-1-20 160,-18 0-32,-1 0 32,0-19-32,0 0 576,-19 0-352,0-19 384,20 0-384,-20-20 416,0 1-416,0-20 352,0 19-352,0-38 64,0 20-224,0-20-64,0 19-32,0 0-32,0 39 0,0-20-1632,0 20 896,19 19-4224,-19 0 2785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5:57.186"/>
    </inkml:context>
    <inkml:brush xml:id="br0">
      <inkml:brushProperty name="width" value="0.025" units="cm"/>
      <inkml:brushProperty name="height" value="0.025" units="cm"/>
      <inkml:brushProperty name="color" value="#FF0000"/>
    </inkml:brush>
  </inkml:definitions>
  <inkml:trace contextRef="#ctx0" brushRef="#br0">479 207 9600,'-16'0'0,"16"-16"-32,-16 16 1728,16 0-928,0-16 1888,0 16-1504,0-16 479,-16 16-927,0 0-160,16 0-320,-16 0-128,0 16-64,0-16-32,0 16 0,0 0 128,0 0-64,0 0 544,0 16-352,0-16 192,-16 16-288,16-16 128,0 16-160,-16-16 0,16 16-64,0 0 96,0 0-96,16 16 256,0-16-192,0 16 32,16 0-96,0 0-128,0-16 32,0 16-320,16-16 192,-16 0-1696,16-16 1024</inkml:trace>
  <inkml:trace contextRef="#ctx0" brushRef="#br0" timeOffset="731.1484">64 639 12288,'-32'0'4575,"32"0"-3583,-16 0-256,16 0 384,0 0-768,16 16 0,0 0-224,0-16-96,16 16 0,0-16-896,0 16 480,0-16-2080,16 16 1345,16-16-833,-16 0 1152,16 0 288,-16 0 320,0 0 160,15 16 32,-31-16-224,0 0 128,0 16 320,0 0-128,-32-16 1056,16 16-640,-32 0-448,16 0-64,0-16-3424,-16 0 1856,0-16-3232,0 0 2752,0 0 2656,0 0-192,0-16 2944,0 16-1888,0 0 1344,16 0-1632,-16 16-608,16-16-384,16 0-288,-16 16 64,32 0 96,-16 0-32,16-16-96,0 0 32,0 0 320,16 16-192,-16-16 288,0 16-256,-16 0 32,16 0-96,-16 0-544,16 16 256,-16-16-608,0 16 480,0 0-992,0 0 768,-16 16-64,0-16 384,0 0-288,0 0 320,0 0 480,0-16-128,-16 0 1280,16 16-768,0-32 160,0 0-480,0 0 640,0 0-544,16 0 1088,-16-16-864,16 16 895,0 0-863,-16 0 928,16 16-928,0-16 96,-16 32-448,16-16-64,0 16-160,0 0-64,0 0 0,0 32-128,0-16 64,0 0-2144,0 0 1152</inkml:trace>
  <inkml:trace contextRef="#ctx0" brushRef="#br0" timeOffset="1115.609">1438 464 10464,'-32'31'3872,"32"-31"-3008,-32 32-224,16 0 703,0 0-863,0 0-128,16 16-224,0-16-256,16 16 64,0-16-384,0-16 224,0 0-799,16-16 575,0-16-352,0 0 448,0-16 256,-16 0 96,0-16 96,0 0-64,-16-16 1887,0 16-1055,-16-15 1344,16-1-1280,-32-16 608,0 16-896,-16-16 480,16 16-640,0 16 512,16 16-544,0 16-160,0 16-192,32 0-224,0 32 64,0 16 32,16 0 32,0 32 192,16-16-96,0 0-448,0 16 160,0-17-4704,-1-15 2688</inkml:trace>
  <inkml:trace contextRef="#ctx0" brushRef="#br0" timeOffset="1963.9447">2349 287 6464,'-16'-16'2400,"16"16"-1856,0-16-160,0 16 1696,-16 0-1216,16-16 1632,-16 16-1440,0 16 415,16 0-895,0 0 448,0 16-576,0 16 32,0 0-288,16 0-96,0 0-64,-16-16 32,16 0-32,0-16 64,0-16-64,-16 0 256,16 0-160,0 0 736,-16-16-480,0-16 160,-16 16-288,0-32 192,16 16-256,-32-16 384,16 0-320,0 16-128,0 0-64,16 0-160,0 32 64,0-16 32,0 32 0,16-16 0,0 16 0,0 0 0,0 16 0,16-16-160,0 16 96,16-16-544,-16 16 352,16 0-1312,0 0 896,0-16-992,0 16 960,-16-16 160,0 0 320,-32-16 1440,16 16-672,-32 0 1632,0 0-1216,-32 0 160,16 0-672,-16-16-128,0 0-192,16 0-640,-16 0 256,16 0-2368,16 0 1472</inkml:trace>
  <inkml:trace contextRef="#ctx0" brushRef="#br0" timeOffset="2283.4802">2748 160 9216,'0'-48'3424,"0"48"-2656,0-32-224,0 32 2943,16-16-2015,-16 16 1504,0 16-1696,16-16 544,-16 16-1056,16 16-352,0-16-256,16 32 64,0-16-128,16 16-160,-16 0 0,16-16-1024,16 16 608,-16 0-2080,0-32 1440,0-1-4415,0 1 3103</inkml:trace>
  <inkml:trace contextRef="#ctx0" brushRef="#br0" timeOffset="2464.1777">3197 48 9632,'-16'0'3584,"16"0"-2784,-16 16-256,0 0 2559,16 0-1823,-17 0 608,1 16-1120,0 16-384,0 0-256,0 0-192,0 0 32,0 0-3008,16 0 1664,0-16-7967,0-1 5183</inkml:trace>
  <inkml:trace contextRef="#ctx0" brushRef="#br0" timeOffset="-6604.639">320 1822 9632,'-16'-32'3584,"16"32"-2784,-16 0-256,0-16 1152,0 16-1057,0-16 577,16 0-704,-16 16 224,0-16-448,0 16 128,0 0-256,-16 16 64,16-16-128,0 16 96,0 0-128,16 16-96,-16 0 0,0 16 32,16 0 0,0 0 0,0 16 0,0 0 64,16 0-32,0 0-32,0-16 32,0-1-544,0 1 288,0-16-1376,0-16 864,-16 0-2399,16 0 1759,-16-32-2912,0 16 2464</inkml:trace>
  <inkml:trace contextRef="#ctx0" brushRef="#br0" timeOffset="-6467.3219">48 2221 11136,'-16'-16'4128,"16"16"-3200,-16 16-289,0-16 2145,16 16-1664,0 0 672,0 0-1056,16-16-160,0 16-352,0 0-64,0 1-96,16-17-1664,0 16 864</inkml:trace>
  <inkml:trace contextRef="#ctx0" brushRef="#br0" timeOffset="-6304.8196">576 2237 10624,'-16'32'3936,"16"-32"-3040,-33 64-256,33-48 607,-16 0-799,16 0-224,0 0-192,-16-16-1248,16 0 673,0-16-3169,0 0 2080</inkml:trace>
  <inkml:trace contextRef="#ctx0" brushRef="#br0" timeOffset="-5857.1034">463 2062 8960,'-32'-16'3328,"32"16"-2592,0 0-192,-16 0 1728,32 0-1345,-16 16 289,0-16-768,16 0 160,0 0-352,0 16 128,0-16-224,16 0-128,0 16-64,-16-16 32,16 0 0,0 16-704,0-16 384,0 0-736,0 16 608,0 0-64,0 0 320,-16 0-1375,0 0 863,0 0-96,0 0 448,-16-16 320,0 16 32,0-16 448,0 0-256,0-16 1056,0 16-704,0-16 447,-16 0-543,16 0 864,-16 0-736,16 0 0,0 0-352,0 0 160,16 16-256,-16-16 320,16 16-256,0-16 384,0 16-320,16 0 224,-16 0-256,0 16-64,0 0-96,0 0 32,16 16-64,-32 0-160,16 0 64,0 0-2016,0 0 1152,-16-16-4287,32 0 2911</inkml:trace>
  <inkml:trace contextRef="#ctx0" brushRef="#br0" timeOffset="-5457.0659">1310 1982 12288,'-48'16'4575,"48"-16"-3583,-32 48-256,16-17 384,0-15-768,0 32-224,16-16-96,0 16-192,16-16 96,0 0 32,16-16 32,0 0-1056,0-16 576,16 0-1216,-16-16 961,0-16 63,16 0 416,-32-16 864,16 16-288,-16-16 1631,-16 0-1087,0-15 672,0 15-896,-32-32 960,16 16-896,-32-32 800,16 32-864,-16 0 576,16 32-704,0-16 32,16 32-352,0 0-320,0 16 64,32 16-64,-16 16 64,32 32 0,0 0 0,16 0 0,0 16 0,16 0-1344,-16 0 768,0 0-5600,0-17 3457</inkml:trace>
  <inkml:trace contextRef="#ctx0" brushRef="#br0" timeOffset="-4387.7962">1454 2445 5216,'-16'16'1952,"16"-32"-1536,0 16-96,-16 0 2208,32 0-1440,-32 0 1120,16 16-1280,0 0 704,0-16-961,0 32 289,0-16-576,-16 16 224,0 0-352,16-16-64,-16 16-128,16-16-128,16 16 32,-16-16-32,16 0 0,16-16 128,-16 0-32,16 0-96,-16-16 32,0 0 96,16 0-32,-32 0 64,16 0-64,0-16 1184,-16 16-672,0-16 704,0 16-736,-16-16 800,16 16-736,-16 0 64,16 16-384,0 16-256,16 0 0,0 16 0,0 0 0,0 0 64,16 0-32,0 0-160,0 0 64,0 0-544,0-16 352,16 0-1088,-16 16 736,0-32-1888,0 0 1376,0 0-4191,-16 0 2975</inkml:trace>
  <inkml:trace contextRef="#ctx0" brushRef="#br0" timeOffset="-4156.188">1997 2605 7712,'-16'0'2880,"16"0"-2240,0-16-192,-16 16 2016,16 0-1440,0 0 1855,0 0-1663,16 16 800,-16-16-1152,0 0 224,16 16-640,0 16-128,0-16-192,0 16-224,16 0 32,-16 0-1504,16 0 832,-16-16-2560,16 0 1824,-16 0-4447,16-16 3327</inkml:trace>
  <inkml:trace contextRef="#ctx0" brushRef="#br0" timeOffset="-3972.0345">2205 2541 8224,'-16'32'3040,"16"-32"-2368,-32 0-160,16 0 1600,16 16-1248,-16 0 1119,0 0-1119,0 0 96,0 16-576,-16-16-224,16 16-96,0 0-1696,0 0 896</inkml:trace>
  <inkml:trace contextRef="#ctx0" brushRef="#br0" timeOffset="-3703.4671">2381 2493 14048,'-17'0'5183,"17"0"-3999,0 16-352,0 0 1152,0 0-1248,0 0 192,0 16-544,17 0-192,-17 16-96,16 0-96,-16 0 32</inkml:trace>
  <inkml:trace contextRef="#ctx0" brushRef="#br0" timeOffset="4349.2392">1981 1982 6240,'0'-16'2304,"0"16"-1792,17 0-160,-17 0 1600,0 0-1152,0-16 1568,0 16-1344,0 0 1119,16-16-1247,-32 0-96,16 16-480,0-32 128,0 16-256,0-16 384,0 16-320,0-16 576,16 0-448,-16-32 160,16 16-320,-16 0 480,16 0-384,-16-16 64,16 32-224,-16 0 192,0 1-224,0-17-192,0 32 32,0-32 288,16 32-160,-16-16 64,0 0-96,0 0-192,16 0 64,-16 16 384,0 0-160,-16-16 128,16 32-160,0-16-192,0 16 0,-16-16-448,16 16 256,-16 0-1760,16 0 1088</inkml:trace>
  <inkml:trace contextRef="#ctx0" brushRef="#br0" timeOffset="4817.3895">1997 943 9984,'-16'-16'3680,"16"16"-2848,-16 16-256,0-16 416,16 16-672,-16-16-65,16 16-159,-16 0 128,16-16-128,-16 16 32,16-16-64,0 16-128,0-16 32,0 0 32,16 0 0,0 0 0,0 0 0,0-16 768,16 0-416,-16 0 832,0 16-672,16-16 768,-16 16-768,-16-16 192,32 0-416,-16 0-32,0 0-160,0 16 0,16-16-32,-16 16 384,16 0-256,-16 16 352,0 16-320,0-16 32,0 16-160,-16-16-128,16 16 0,0 0-384,0-16 192,0 0-2208,0 0 1344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6:31.340"/>
    </inkml:context>
    <inkml:brush xml:id="br0">
      <inkml:brushProperty name="width" value="0.025" units="cm"/>
      <inkml:brushProperty name="height" value="0.025" units="cm"/>
      <inkml:brushProperty name="color" value="#FF0000"/>
    </inkml:brush>
  </inkml:definitions>
  <inkml:trace contextRef="#ctx0" brushRef="#br0">20655 9394 4640,'0'0'1728,"0"0"-1344,0 0-96,0 0 1248,0 0-896,0 0 640,0 16-736,0-16 0,0 16-352,0-16 320,16 0-288,-16 0 512,16 0-416,0-16 576,0 16-512,-16 0-64,32-16-192,-16 0-32,0 16-32,16-32-64,-16 32 32,16-32-32,0 16 0,-16 0 352,16 0-192,-16 0 64,16 0-128,0-16 95,-16 16-127,16 0-32,0 0 0,-16-16-128,0 16 64,16 0 96,-16-16-32,0 32 256,16-16-160,-16 0 96,0 0-128,-1 0-128,1 0 0,0 16 96,0-16-32,-16 0-96,16 16 32,0-16 32,0 16 0,-16-16 192,16 0-96,0 0-160,0 16 0,-16-16 32,16 0 32,-16 16 128,0-16-64,16 16-96,-16-16 0,0 16 96,16 0-32,-16-16-32,0 16 32,-16 0 576,16 0-320,-16 0 96,0 16-224,0-16-160,-16 16-32,16-16 96,0 0-32,0 0 64,0 16-64,0-16-32,0 0 32,16 0-128,0 16 64,0-32 32,16 16 0,-16 0 64,32-16-32,-16 0-160,0 16 64,16-16 96,0 0 0,-16 16-32,16-16 32,0 16-32,0 0 0,-16 0-96,0 16 64,0 0 96,-16 0-32,0 16 544,-16 0-320,16 0 320,-16 0-320,0 0 0,0 0-160,0 0-128,0-16 0,0 16 96,16-32-32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6:59.222"/>
    </inkml:context>
    <inkml:brush xml:id="br0">
      <inkml:brushProperty name="width" value="0.025" units="cm"/>
      <inkml:brushProperty name="height" value="0.025" units="cm"/>
      <inkml:brushProperty name="color" value="#FF0000"/>
    </inkml:brush>
  </inkml:definitions>
  <inkml:trace contextRef="#ctx0" brushRef="#br0">16246 9920 5824,'-16'0'2144,"0"0"-1664,16 0-128,-16 0 1120,16 0-864,-15 0 768,15 0-832,0 0 576,0 16-640,-16 0-32,0-16-288,0 16 608,0 0-416,0 16 383,0 0-415,0-16 416,0 16-448,-16 0 224,0 0-288,0 0 0,16 0-128,-16 0 0,16 0-32,-16 0 160,0 0-128,16 0 384,0 0-256,-16 16-128,16 0-32,-16 15 64,16-15-64,0 16-32,0 0 0,0 0-32,0-16 0,0 16 0,0-16 0,16 16-96,-16 0 64,16 0-32,-16 15 0,16-15 64,0 16 0,0-16 0,0 16 0,0-16 0,0 0 0,0 0 64,0-16-32,0 32-96,0-17 32,16 1 160,-16 0-64,0 0-160,16 0 32,-16 0 32,16 0 32,-16 0 0,16 0 0,-16 0-96,0-16 64,16 15 96,0 1-32,-16 0-32,16 0 32,0 0-128,0-16 64,0 0 160,0 0-64,0 16-224,16-16 64,-16 16 96,0 0 32,16-17 64,0 17-64,-16-16-32,16 0 32,0 16-32,0-16 0,0 0-96,0 0 64,0 0 32,0 16 0,0-16 64,-16 0-32,15 16-32,1-17 32,-16 1-32,16-16 0,-16 16-96,16-16 64,-16 16 32,16-16 0,-16 0 64,0 0-32,0 0-96,0-16 32,0 16 96,0-16-32,-16 0 128,16 0-96,-16 0 256,0 0-192,0-16 384,-16 0-288,16-16-32,-16 16-128,0 0 288,16-16-160,-32 16-96,32-16-64,-32 0 96,16 0-64,0 0 128,-16 16-128,16-16 192,0 0-160,-16 0 192,16 16-192,-16-16 32,16 16-64,1 0-64,-1 0 32,0 0-192,16 0 96,-16 0 96,32 0 0,-16 0-96,16 16 32,0 0-32,-1 0 0,17 0-160,-16 0 128,16 0 96,16 0 32,-16 0-160,16 0 64,0 0-96,-16-16 64,16 0 192,-16 0-32,0 0 128,0-16-128,-16 0 832,0 0-512,-16 0 480,0-16-512,-16 0 384,16 0-416,-32-32-32,16 0-160,0-16-1152,0 16 576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7:01.456"/>
    </inkml:context>
    <inkml:brush xml:id="br0">
      <inkml:brushProperty name="width" value="0.025" units="cm"/>
      <inkml:brushProperty name="height" value="0.025" units="cm"/>
      <inkml:brushProperty name="color" value="#FF0000"/>
    </inkml:brush>
  </inkml:definitions>
  <inkml:trace contextRef="#ctx0" brushRef="#br0">96 160 8224,'-16'0'3040,"16"0"-2368,0 16-160,0-16 1536,0 16-1216,-16 0 1055,16 0-1055,0 16 32,0 16-512,0-16 0,0 16-224,0 0-128,0 0-32,0 0 32,0 0 0,0 0 0,0-32 0,0 0 128,0-16-64,-16 0 896,16-16-544,0-16 608,0 0-576,-16-32-96,16 32-224,-16-32 320,0 16-224,16 0-128,0-16-32,0 16 64,0 0-64,0 16-96,16 0 0,-16 0 32,16 0 0,0 16 64,0 0-32,-16 16-96,32 0 32,-16 16-32,0 0 0,16 16-512,0-16 320,0 16-672,0 16 512,0-16-544,-16 16 512,0 0-32,0-16 288,-16 16 800,16-16-288,-32 0 1184,0 16-832,0-16 896,0-16-896,-32 16-64,32-16-384,-32 0 64,16-16-160,0 0-128,0 0-32,16 0-1888,0 16 1056,16-16-3296,0 16 2304</inkml:trace>
  <inkml:trace contextRef="#ctx0" brushRef="#br0" timeOffset="316.3338">464 48 9888,'-16'-16'3648,"16"16"-2816,0 0-256,0 0 2719,0 16-1919,0-16 736,0 32-1280,16-16 448,0 16-768,16 0-128,0 16-224,0 0-128,0-16 0,16 16-32,-16-16 0,16 16-2400,-16-16 1312,15-16-3712,1 0 2689</inkml:trace>
  <inkml:trace contextRef="#ctx0" brushRef="#br0" timeOffset="532.2248">831 80 11712,'-32'16'4352,"32"-16"-3393,-32 32-255,16-16 1504,16 16-1344,-32 16 416,16 0-736,-16 16-128,0-16-256,0 16-576,16 0 192,-16-16-3296,32 0 1952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7:02.504"/>
    </inkml:context>
    <inkml:brush xml:id="br0">
      <inkml:brushProperty name="width" value="0.025" units="cm"/>
      <inkml:brushProperty name="height" value="0.025" units="cm"/>
      <inkml:brushProperty name="color" value="#FF0000"/>
    </inkml:brush>
  </inkml:definitions>
  <inkml:trace contextRef="#ctx0" brushRef="#br0">17876 14489 7456,'-16'16'2784,"16"-16"-2176,0 0-160,0 0 1312,0 0-1056,0 0 352,16 0-640,0 16 672,0-16-609,0 0-223,0 16-160,0-16-384,16 16 160,0-16-1087,0 16 671,-16 0-1856,0 0 1344,16 16-32,-16-16 672,-16 16 1216,0 0-448,0-16 480,-16 16-512,0 0 128,0 0-288,-16-16 832,16 0-544,-16-16 1152,16 0-929,0-16 609,0 16-736,16-16 544,0 0-608,0 16 384,16 0-512,0 0 192,16 0-320,0 0-480,-16 16 128,0-16-3936,16 16 2241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7:02.773"/>
    </inkml:context>
    <inkml:brush xml:id="br0">
      <inkml:brushProperty name="width" value="0.025" units="cm"/>
      <inkml:brushProperty name="height" value="0.025" units="cm"/>
      <inkml:brushProperty name="color" value="#FF0000"/>
    </inkml:brush>
  </inkml:definitions>
  <inkml:trace contextRef="#ctx0" brushRef="#br0">16 0 12704,'-16'16'4703,"16"-16"-3647,0 16-288,0-16 1536,0 17-1408,0-17 576,16 16-896,-16-16-256,16 16-192,0 0 96,16-16-128,0 0-1792,0 0 928</inkml:trace>
  <inkml:trace contextRef="#ctx0" brushRef="#br0" timeOffset="268.9624">80 256 14880,'16'-16'5503,"-16"16"-4287,0-16-320,0 16-64,17 0-640,-1-16-1568,0 16 736,16 0-5663,-16 0 3487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7:04.306"/>
    </inkml:context>
    <inkml:brush xml:id="br0">
      <inkml:brushProperty name="width" value="0.025" units="cm"/>
      <inkml:brushProperty name="height" value="0.025" units="cm"/>
      <inkml:brushProperty name="color" value="#FF0000"/>
    </inkml:brush>
  </inkml:definitions>
  <inkml:trace contextRef="#ctx0" brushRef="#br0">16 0 7712,'-16'0'2880,"16"0"-2240,0 0-192,0 0 2656,0 0-1792,0 0 959,0 16-1343,0-16 384,0 16-768,0 16-64,0-16-320,0 16-96,16 0-32,-16 0-480,17 16 256,-17 0-1248,0 0 800,-17-16-4223,17 16 2687</inkml:trace>
  <inkml:trace contextRef="#ctx0" brushRef="#br0" timeOffset="353.4298">176 176 6240,'-16'32'2304,"16"-32"-1792,-16 32-160,16-16 736,16 16-672,-16-16-224,16 0-160,0 0-384,16 0 192,-16 0-2560,16-16 1504,-16-16-480,16 16 1024,0-32 2240,-16 0-832,0 0 3488,0 0-2368,-16-16 1983,0 16-2207,-32 0 544,32 0-1280,-32 0 192,16 16-640,-16 16-192,16 0-160,0 16-448,16 0 224,-16 32-2592,16 0 1504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7:04.975"/>
    </inkml:context>
    <inkml:brush xml:id="br0">
      <inkml:brushProperty name="width" value="0.025" units="cm"/>
      <inkml:brushProperty name="height" value="0.025" units="cm"/>
      <inkml:brushProperty name="color" value="#FF0000"/>
    </inkml:brush>
  </inkml:definitions>
  <inkml:trace contextRef="#ctx0" brushRef="#br0">19457 14474 8320,'16'16'3072,"-16"-16"-2400,32 32-160,-16-32-96,0 16-320,16-16 96,-16 0-96,16-16-704,0 16 352,-16-32 160,16 16 64,-16-32 2240,0 32-1216,-16-32 1791,0 32-1599,-16-16 1024,0 0-1280,-16 16 288,0 0-704,0 16-224,0 0-192,16 0-1280,0 16 640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7:05.375"/>
    </inkml:context>
    <inkml:brush xml:id="br0">
      <inkml:brushProperty name="width" value="0.025" units="cm"/>
      <inkml:brushProperty name="height" value="0.025" units="cm"/>
      <inkml:brushProperty name="color" value="#FF0000"/>
    </inkml:brush>
  </inkml:definitions>
  <inkml:trace contextRef="#ctx0" brushRef="#br0">20064 14313 7552,'0'17'2816,"0"-17"-2208,0 0-160,0 16 2432,0-16-1664,0 16 1631,0 0-1631,0-16 416,0 0-960,0 0 320,16 0-576,0 0-96,0 0-192,17 0-224,-17-16 32,16 16-3136,-16 16 1760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7:06.191"/>
    </inkml:context>
    <inkml:brush xml:id="br0">
      <inkml:brushProperty name="width" value="0.025" units="cm"/>
      <inkml:brushProperty name="height" value="0.025" units="cm"/>
      <inkml:brushProperty name="color" value="#FF0000"/>
    </inkml:brush>
  </inkml:definitions>
  <inkml:trace contextRef="#ctx0" brushRef="#br0">80 144 7040,'-16'0'2624,"16"0"-2048,-16 0-128,16 0 2208,0 0-1536,-16 16 1215,16 0-1343,-16 16-320,16 0-416,0 0-256,0 16-32,0-16-32,16 16 0,0-16-1568,-16 0 897,16-16-961,0-16 960,-16 0 384,16 0 256,-16-32 1568,16 16-800,-16-16 1759,0 0-1375,-16-16 864,0 16-1152,0-16 448,0 0-704,0 16 288,0 0-480,16 16-160,-16 16-96,16 0-160,16 0 64,-16 0-256,16 0 160,0 16-160,16-16 160,0 16-224,0 0 224,0 16-1440,16-16 864,-16 16-1952,0-16 1504,0 16-991,0 0 1215,-16-16 640,0 16 224,-16-16 1216,0 16-608,-16 0 2367,-16 0-1631,0 0-288,0 0-640,0-16-544,-16 0 96,16 0-3648,0 0 2049</inkml:trace>
  <inkml:trace contextRef="#ctx0" brushRef="#br0" timeOffset="315.7211">463 16 13312,'-16'-16'4927,"16"16"-3839,-16 16-320,16-16 1376,0 0-1344,0 16 224,16 0-608,0 0 160,-16 16-320,32 0-64,-16 0-128,16 0-64,0 0 32,16 16-1312,-16 0 704,16-16-2304,0 0 1600,-16 0-4959,16 0 3487</inkml:trace>
  <inkml:trace contextRef="#ctx0" brushRef="#br0" timeOffset="553.595">703 80 13376,'-32'48'4959,"32"-48"-3871,-16 48-288,0-16-352,0 0-416,0 16 128,0 0-96,0 0-224,0-16 64,0 16-4479,0 0 2527</inkml:trace>
  <inkml:trace contextRef="#ctx0" brushRef="#br0" timeOffset="1654.3971">959 208 8544,'0'0'3168,"-16"0"-2464,16 0-192,0 0 1408,0 0-1152,0 0 1055,16 0-1087,-16 0 832,0 16-896,0 0-64,16 0-384,-16 32-64,16-16-96,-16 0-128,0 0 32,17 16-832,-17 0 480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34:07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9352 12488 5312,'0'-19'1952,"0"19"-1504,0 0-128,0 0 1664,19-19-1152,-19 19 1152,0 0-1152,-19-19 1056,19 19-1088,0-20 639,-19 1-799,19 19 416,-20 0-608,1 0 320,19 0-448,-19 0 192,0 0-288,19 0 64,-20 19-160,20 1-64,0-1-32,0 19-32,0 1 0,0-1 0,20 20 0,-20-19 0,19 19 0,0-1-864,0-18 480,1-1-1312,-20 1 928,19-20-1951,-19 0 1535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7:28.881"/>
    </inkml:context>
    <inkml:brush xml:id="br0">
      <inkml:brushProperty name="width" value="0.025" units="cm"/>
      <inkml:brushProperty name="height" value="0.025" units="cm"/>
      <inkml:brushProperty name="color" value="#FF0000"/>
    </inkml:brush>
  </inkml:definitions>
  <inkml:trace contextRef="#ctx0" brushRef="#br0">17764 15704 4992,'-16'-32'1824,"16"32"-1408,0-16-128,0 16 1696,0-16-1152,0 0 1280,0 16-1216,0-16 832,-16 0-1024,16 16 415,-16-16-639,0 0 0,0 16-288,16 0 192,-16 0-256,0 0 160,16 0-160,-16 0 352,16 16-256,-16 0 384,0 0-352,0 0 32,0 16-192,-16 0 0,16 16-32,16 0-64,0 0 32,0-1 32,16 17-32,0 0-160,16 16 64,0-16 96,16 16 0,-16-16-1088,0-16 608,0 0-1344,0 0 1024,-16-16-2239,0-16 1695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7:29.080"/>
    </inkml:context>
    <inkml:brush xml:id="br0">
      <inkml:brushProperty name="width" value="0.025" units="cm"/>
      <inkml:brushProperty name="height" value="0.025" units="cm"/>
      <inkml:brushProperty name="color" value="#FF0000"/>
    </inkml:brush>
  </inkml:definitions>
  <inkml:trace contextRef="#ctx0" brushRef="#br0">17445 16295 8896,'0'16'3296,"0"-16"-2560,16 16-224,-16-16 2208,16 0-1601,0 0 801,16 0-1120,0-16-448,0 16-224,16-16-576,-16 0 256,16-1-4191,-16 1 2367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7:29.258"/>
    </inkml:context>
    <inkml:brush xml:id="br0">
      <inkml:brushProperty name="width" value="0.025" units="cm"/>
      <inkml:brushProperty name="height" value="0.025" units="cm"/>
      <inkml:brushProperty name="color" value="#FF0000"/>
    </inkml:brush>
  </inkml:definitions>
  <inkml:trace contextRef="#ctx0" brushRef="#br0">144 686 8320,'0'49'3072,"0"-49"-2400,-16 32-160,16-16 256,0 0-512,-17 0-800,17 0 288</inkml:trace>
  <inkml:trace contextRef="#ctx0" brushRef="#br0" timeOffset="407.2728">16 447 8544,'0'0'3168,"0"0"-2464,-16 16-192,16-16 1408,0 16-1152,0 0 191,16 0-575,-16-16-32,16 0-224,0 16-64,16-16-32,-16 0-192,16 16 96,0 0 160,0-16-32,0 32-224,0-16 64,-16 0-1215,16 0 703,-16 0-1632,0 16 1248,0-32-96,0 16 672,0-16 320,-16 16 96,0-16 96,0 0-64,0 0 480,0-16-288,-16 16 832,0-16-608,0 0 1216,16 0-928,0 0 703,-16 0-831,16 0 288,0 16-512,16-32 448,-16 16-512,16 0 352,0 0-384,0 0 416,0 16-416,0 0 96,0 0-256,16 16 64,-16 0-96,0 0-704,16 16 352,-16 0-2816,0 0 1696</inkml:trace>
  <inkml:trace contextRef="#ctx0" brushRef="#br0" timeOffset="907.4291">767 527 11712,'-16'32'4352,"16"-32"-3393,-16 48-255,16-16 672,0-16-896,0 16-288,16 0-128,-16 0-480,16 0 192,0 0-864,0-16 608,16-16-1055,-16 0 863,0-16-512,16 0 672,-16-16 224,0-16 160,0 0 1024,0 0-480,-16-16 2079,0 0-1375,-32 0 608,16 0-992,-16-15 960,0 15-928,-16 0 672,0 16-832,16 0 640,0 16-704,0 0-128,16 32-256,16 0-192,0 0 0,16 0-32,16 32 0,0 0-96,16 0 96,0 16 256,0 16-128,0 16-1184,16-1 576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7:30.982"/>
    </inkml:context>
    <inkml:brush xml:id="br0">
      <inkml:brushProperty name="width" value="0.025" units="cm"/>
      <inkml:brushProperty name="height" value="0.025" units="cm"/>
      <inkml:brushProperty name="color" value="#FF0000"/>
    </inkml:brush>
  </inkml:definitions>
  <inkml:trace contextRef="#ctx0" brushRef="#br0">32 671 11552,'0'-16'4288,"-16"16"-3361,16 16-223,0-16 800,0 16-960,0 16 64,16 16-384,-16 0-128,16 0-64,0 0-320,-16 16 160,16-32-1792,0 16 1056,0-32-1087,0 16 1087,0-32 608,0-16 192,-16 0 1312,16 0-704,-16-16 1183,-16 0-959,0-16 800,0 0-896,0-16 1216,0 16-1088,-16-16 256,0 32-640,16-16 64,0 32-320,16-16-224,0 16 32,0 16 0,16 0 32,0-16 0,0 0 0,0 16 0,16 0 0,-16 0-96,16 0 64,16 16-480,0 0 288,0-16-1024,0 32 672,-16-32-992,16 16 896,-32 0 128,16 0 320,-16 16 1088,-16 0-480,-16 0 1344,16 0-960,-32 16 256,0 0-608,-32-16-384,32 0-32,-32-16-1152,32 0 608</inkml:trace>
  <inkml:trace contextRef="#ctx0" brushRef="#br0" timeOffset="362.8573">576 16 10048,'0'-16'3712,"0"16"-2880,0 0-224,0 0 1983,0 16-1535,16 0 1120,-16 16-1248,0 16 608,0 0-864,0 16-96,16 16-352,-16-17 160,32 17-256,-16 0-96,0-16-64,0 16-128,0-16 96,16-16-320,-16 0 224,16-16-736,0 0 512,-16-32-224,16 0 320,-16-16-928,16 0 640</inkml:trace>
  <inkml:trace contextRef="#ctx0" brushRef="#br0" timeOffset="547.0513">576 687 12288,'0'16'4575,"0"-16"-3583,16 0-256,0-16 1376,0 16-1312,0-32 288,16 16-640,-16 0-768,16-16 160</inkml:trace>
  <inkml:trace contextRef="#ctx0" brushRef="#br0" timeOffset="947.0028">959 655 9792,'0'0'3648,"0"0"-2848,0-16-224,0 0 1535,16 16-1279,0-16 992,-16 16-1056,16 0-192,0 0-352,16 0-224,-16 16-32,16 0-896,-16 0 512,0 16-960,16 0 768,-16 16-1503,0 0 1151,0 0-448,-16-16 832,0 16 192,0 0 224,0-16 128,-16 16 32,0-32 1120,0 0-608,0-16 1536,0 0-1121,0-32 1569,0 16-1408,16-16 544,0 16-960,0 0 160,16 16-480,16 0-128,-16 0-128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48:34.328"/>
    </inkml:context>
    <inkml:brush xml:id="br0">
      <inkml:brushProperty name="width" value="0.025" units="cm"/>
      <inkml:brushProperty name="height" value="0.025" units="cm"/>
      <inkml:brushProperty name="color" value="#FF0000"/>
    </inkml:brush>
  </inkml:definitions>
  <inkml:trace contextRef="#ctx0" brushRef="#br0">21310 15832 5408,'0'0'1984,"0"16"-1536,16-16-128,-16 0 896,0 0-736,0 0 992,16 0-832,-16-16 320,0 16-576,16 0-64,0 0-192,-16 0-96,16 0 0,0-16 32,16 16-32,-16-16-32,0 16 32,16-16-128,0 0 64,-16 0 32,16 0 0,0-16 128,0 16-64,0 0 256,0-16-192,-16 16-96,16-16-64,-16 0 96,0 0-32,0 0 320,16-16-160,-16 16 448,0 0-352,0-16 575,0 16-479,0 0 352,0 1-416,0-17-32,0 16-160,0 0-96,0 0 0,0 0 32,0 0-32,0 0-32,0 16 32,0-16 32,-16 0-32,16 0-160,0 16 64,0-16 160,-1 16-32,1-16-96,0 0 0,-16 0 32,16 16 0,-16-16 0,16 0 0,-16 0 0,16 17 0,0-17 0,-16 0 0,16 16 0,0 0 0,-16-16 0,16 16 0,-16 0 64,16 0-32,-16-16-32,0 16 32,16 0-128,-16 0 64,16-16 224,-16 16-96,0 0 96,0 0-96,-16 0-192,32 0 32,-32 0 160,16 16-32,0-16-32,0 0 0,0 16-32,0 0 0,0-16 0,0 16 0,-16 0 0,16 16 0,-16-16 128,0 0-64,0 16 256,0-16-192,0 16-32,0-16-64,0 16 96,0-16-64,16 16-224,0-16 64,0 0-96,0 16 96,16-16 192,0 16-32,0-16 32,0 0-32,16 0-128,-16 0 32,0-16 96,0 16-32,0 0 320,0 0-160,16 0 96,-16 0-160,0 0 0,16 16-64,-32 0 224,16 0-160,0 16 160,-16 0-160,0 0 64,0 0-96,0 0-416,-16-16 192,16 16-3584,-16-16 2048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3:41:32.05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21264 11296,'0'0,"0"0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54:25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27285 8003 13120,'-32'0'4863,"32"16"-3775,-32 0-320,32 0 1216,-16-16-1248,0 32 416,16 0-672,-16 0 128,0 0-352,16 32-64,0-16-128,-16-1 160,16 1-128,0-16 192,0 0-192,0-16 32,0 0-64,16-32-608,0 0 288,0-16 96,0 0 128,-16-31-128,16 15 96,-16-32 96,0 16 0,0 0-160,0 16 64,0 0-192,0 32 160,0 16 192,0 0-64,0 16-192,0 16 64,16-16 32,16 16 64,-16 0 64,16 16-32,0 0-160,-16 0 64,0 16-448,0-17 256,0 17-512,0 0 448,-16-16-224,16 0 352,-32-16 800,16 0-320,-16-16 1216,-16 16-832,0-32 544,0 16-704,-16-32-128,0-16-256,0 0-2496,0 0 1312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54:25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27700 8083 13792,'0'-32'5119,"0"32"-3999,0-16-288,0 16 2016,0 0-1728,0 0 1024,16 16-1248,0 0 288,0 16-704,32 0-64,0 0-256,0 0-96,0 16-32,16 0 32,-16 0-32,0 0-2752,0 0 1472,0-16-5504,0 0 3808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54:26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28228 7955 13216,'-32'0'4895,"32"0"-3807,-32 48-320,16-32 1984,0 16-1664,0 16 1120,-16-16-1280,0 32-96,0 0-480,-16 15-320,0-15-32,16 16-704,16 0 384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54:26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28451 8451 14464,'0'16'5343,"0"-16"-4127,17 32-384,-17 0 2752,0 0-2144,0 0 320,0 16-1056,-17 0-384,17-16-192,0 0-1248,17 0 608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34:07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9236 12739 10208,'-19'-39'3776,"19"39"-2912,19-19-256,1 19 2623,-20-19-1887,19 19 800,0 0-1280,-19-20-64,39 20-480,-20 0-128,0 0-128,20 0-1184,-20 0 608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54:26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28803 8435 16288,'0'17'6047,"0"-17"-4703,16 17-384,16-17 800,0 0-1152,32 0-96,0 0-320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54:26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16 591 17119,'-16'0'6336,"16"0"-4928,0 0-384,0 0 512,16 16-1056,16 0 160,0 1-384,0-17-32,0 16-128,16-16-256,0 16 64</inkml:trace>
  <inkml:trace contextRef="#ctx0" brushRef="#br0" timeOffset="684.1207">656 0 11648,'0'0'4288,"0"0"-3329,-16 32-255,16-16 1920,0 0-1568,0 16 576,0 0-992,0 32 128,0-16-448,0 32-128,0-16-96,0 16-1632,0 0 832</inkml:trace>
  <inkml:trace contextRef="#ctx0" brushRef="#br0" timeOffset="848.1701">336 671 12960,'0'17'4799,"0"-17"-3711,32 0-320,-16 0 1888,0 0-1600,16 0 0,16-17-640,-16 17-576,32-16 64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54:27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29378 8451 13888,'0'-16'5119,"0"16"-3967,0-16-320,16 16 864,0 0-1088,-16 0 256,16 0-512,0 0-160,0 16-96,0 0-160,0 16 32,-16 0 96,16 0-32,-16 16-96,0 0 32,0 1 32,0-1 0,-32 0 64,16 0-32,-16-16 128,16 0-96,-16-16-96,16 0 0,0-32 96,0 16-32,-16-16-160,32-16 64,-16 0 32,16 16 32,16-16 0,0 16 0,16 16 128,0 0-64,0 16 32,0 0-32,0 0-896,0 0 448,16 0-5600,-16 0 3265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54:28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16 224 13632,'0'0'5055,"0"0"-3935,-16 0-320,16 0 1760,0 0-1568,0 0 928,16 0-1120,-16 16 416,16 0-704,0 0-224,0 0-160,16 16-128,-16 0 32,16 32 96,-16-16-64,0 15 32,-16-15-32,16 16 32,0-16-64,-16-16-160,16 0 64,-16-16 32,16 0 32,-16-16 192,0 0-96,0-32 32,0 16-64,16-32 224,0 0-160,0-32 96,0 16-128,-16-31-64,0 31 0,0-32-192,0 32 96,-16-16-1952,16 32 1120,-16 16-5280,16 16 3456</inkml:trace>
  <inkml:trace contextRef="#ctx0" brushRef="#br0" timeOffset="419.1046">608 495 10208,'0'-31'3776,"0"31"-2912,0 0-256,0-16 1791,0 16-1439,-16-16 1024,16 0-1152,-16 0-96,16 0-448,-16 0-64,0 16-128,16-16 160,-16 16-160,0 16 736,0-16-448,0 32 448,0-16-480,16 32-32,-16-17-192,16 17-32,0 0-32,0 0 32,0 0-64,16 0-160,0 0 64,0-16-1312,0 0 768,0 0-3488,0-16 2272,0 0-6367,-16 0 4575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54:28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30192 8754 14368,'-16'16'5343,"16"-16"-4159,32 0-352,-16 0 1184,0 0-1280,32 0 352,-16 0-672,16 0-1344,0 0 448,16-16-7360,-32 0 4321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54:29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30736 8659 8224,'16'-32'3040,"-16"32"-2368,0-32-160,0 32 1024,16-16-928,-16 0 2175,0 16-1599,16-16 1088,0 16-1312,-16 0 1184,0 16-1248,0 0 1056,0 16-1120,0 0 416,0 0-736,0 16-64,0 0-288,0-16-576,0 0 192,0 0-6304,16-16 3552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54:30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16 256 9632,'-16'0'3584,"16"16"-2784,0 16-256,0-16 1695,0 16-1343,0 0 992,0 0-1120,0 16 608,0-16-832,0 0 32,0 0-384,0 0 32,16 0-128,0-32-64,0 0 0,0-16-128,0 0 64,0-32-32,0 16 0,-16-32-96,16 16 96,-16-32-32,0 32 32,-16-16 0,16 32 0,-16-16 0,16 32 0,-16 0 128,16 16-32,0 0-32,16 0 32,-16 16-192,32 16 96,-16 0 96,0 16 0,16 0-32,-16 0 32,16 16 96,0-16-64,0 16-384,0-16 192,0-16-544,-16 16 384,0-16 544,-16 16-96,-16-16 1504,0-1-928,-32-15 384,16 16-640,-16-32-160,0 0-192,-16-16-1920,0 0 960</inkml:trace>
  <inkml:trace contextRef="#ctx0" brushRef="#br0" timeOffset="331.6667">640 16 10816,'0'-16'4000,"0"16"-3136,32 0-224,-32 0 1919,16 16-1535,0 0 992,-16 16-1152,0 16 928,0 0-1024,0 0 384,-16 0-672,0 16 416,-16-16-480,0 16 32,16-1-256,-16 17-32,16-16-96,0 16 160,16-16-128,-16 0-32,32-16-32,0-16 32,0 0-32,16-16-224,16 0 96,0-32-2496,-16 16 1408</inkml:trace>
  <inkml:trace contextRef="#ctx0" brushRef="#br0" timeOffset="532.2277">416 384 16447,'-16'32'6112,"16"-32"-4768,16 0-352,16 16 704,0-16-1120,48 16 64,0 0-416,16-16-768,0 16 288,-16 0-8384,16 0 4769</inkml:trace>
  <inkml:trace contextRef="#ctx0" brushRef="#br0" timeOffset="4157.4689">145 176 5472,'16'0'2016,"-16"0"-1536,0 0-160,0-16 2016,0 16-1344,0 0 1216,0 0-1280,0 0 1279,0 0-1247,0 0 832,0 0-1024,0 0 512,0 16-736,0 0 544,0 16-608,-16 0 608,16 16-640,-16 0 352,16-16-480,0 32 128,-16-16-288,0 32 416,-1-16-320,1 16-192,0-16-64,0 0-640,16-16 352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54:38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544 112 8384,'16'-16'3104,"-16"0"-2400,-16 16-224,16-16 3072,-16 16-2049,0-16 513,-16 16-1184,0-16 160,0 16-544,-16 0 96,0 0-320,0 16-224,0-16 0,0 32 0,16 0 0,-16-16 64,0 16-32,32 0-224,0 0 96,0 0 32,16 0 64,16 0 0,-16 0 0,32-1-96,0 1 64,16 0 32,0 0 0,0 16-160,16-16 96,16 16 32,-32-16 32,0 0 0,-16 16 0,-32-16 192,0 0-96,-48 0 736,16 16-448,-32-32-384,16 16-32,0-32-4544,16 0 2528</inkml:trace>
  <inkml:trace contextRef="#ctx0" brushRef="#br0" timeOffset="214.8476">927 0 12640,'0'32'4671,"0"-32"-3615,0 48-320,0 16 672,0-16-928,17 32 352,-17 0-480,0 15 32,0 1-256,0-16 0,16 0-64,-16-16-2368,0-16 1248,-16 0-5503,16-32 3679</inkml:trace>
  <inkml:trace contextRef="#ctx0" brushRef="#br0" timeOffset="378.7659">703 368 13632,'0'0'5055,"0"0"-3935,16 32-320,0-32 192,0 16-704,16 0-32,0 16-160,32-16-1056,-16-16 512,32 0-3616,0 0 2241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54:39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4936 6118 8800,'-32'16'3264,"32"-16"-2528,-32 32-224,32-16 1408,-16 16-1152,0 0 1311,0 0-1183,0 0-160,16 0-480,16 0-224,0 0-64,0 0-1312,0-16 736,16-16-1247,-16 16 1055,16-32-160,-16 16 576,0-32 288,0 0 96,-16-16 1056,0 16-544,0-32 959,-16 0-831,16 16 736,-16 16-768,16 32 448,0 0-608,0 16 608,16 16-608,0 16 0,0 0-288,0-16-512,16 16 160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54:39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12704,'-32'16'4703,"32"-16"-3647,-32 32-288,32 0 1056,0-16-1152,0 16 288,0 16-576,16-16-288,0 0-96,16 0 288,0-16-192,16 0-288,-16-16 96,0 0-64,0-16 96,-16 0-160,16 0 128,-32-32 96,16 32 32,-32-32-32,16 0 32,-16 16 96,0 0-64,0 16-32,0 0 0,0 32 224,0 0-128,16 0 256,16 0-256,0 16 32,0 16-96,16 0-64,0 0 32,0 16-32,0 0 0,0 0-352,-16 0 192,-16-16 256,0 0-32,-16-16 1536,-16 0-864,-16 0 192,0-16-576,-16 0-1408,16-16 544,0-16-7776,32-16 4577</inkml:trace>
  <inkml:trace contextRef="#ctx0" brushRef="#br0" timeOffset="365.7228">527 96 10976,'0'0'4064,"0"0"-3168,32 0-257,-16 0 1281,16 0-1184,0 0 64,0 0-480,0 0-32,16 0-160,-16 0-64,16-16-32,-16 16 32,0-16-32,-16 0 128,-16 0-96,0 0 832,-16 0-512,-32 16 832,0 0-704,0 16 832,0 0-768,0 16 320,16 0-512,0 16-64,16 0-192,32 0-160,-16 16 0,48-32-320,16 16 192,16-16-4320,0-32 2464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34:07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9698 12642 9984,'0'20'3680,"0"-20"-2848,0 38-256,0-19 2015,0 20-1535,0-1 352,0 20-832,0-19-288,0-1-192,0 20-1408,0-19 704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54:40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6741 5783 11648,'-16'-32'4288,"16"32"-3329,16-16-255,-16 16 2272,16 0-1760,-16 0 1504,16 32-1600,-16 16 832,16 0-1120,0 32 320,16 0-672,-16 16-128,16 0-224,-32 16-96,16-1 0,-32 1-5056,16-16 2752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54:42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560 32 11872,'-16'-16'4416,"16"16"-3457,-16-16-255,16 16 1472,-16 0-1344,-32 0 576,16 16-832,-16 0 256,0 16-512,-16 0-160,16 0-96,0 0 0,0 0-32,0 0-96,16 0 32,0-16-128,16 16 96,16-16 32,0 16 32,16-32-224,0 16 128,32-16-32,0 16 64,32 0 64,-16-16 0,32 32-512,-16 0 288,0 0-608,-32 16 480,0 16 224,-16-17 96,-16 17 672,-16-16-352,-16 16 1024,-16-16-736,-16 0 0,-16-16-352,0 0-1472,16-16 672,-16-32-7551,32 16 4511</inkml:trace>
  <inkml:trace contextRef="#ctx0" brushRef="#br0" timeOffset="251.6574">1039 48 12640,'16'0'4671,"-16"0"-3615,16 32-320,0-16 1504,0 32-1376,0 0 1056,16 16-1088,-16 16 32,1 0-512,-17 32-64,0-32-192,-17 15 0,1-15-32,16-16-2304,-16 0 1216,16-32-5920,-16 0 3873</inkml:trace>
  <inkml:trace contextRef="#ctx0" brushRef="#br0" timeOffset="647.3203">847 560 10464,'-16'-32'3872,"16"32"-3008,16 0-224,16 0 1311,-16 0-1183,32 0 544,0 16-768,16-16-384,0 16-128,0-16-672,15 0 352,-15-16-1216,0 16 832,-16 0 512,-16 0 128,-16 16 1792,0 0-992,-16 16 256,0 0-608,0 0-128,0 16-160,0 0-160,16 0 0,0-32 320,-16 16-192,16-16 128,0-16-128,0-16 0,0 16-32,16-48-192,0 16 64,-16-32-320,0 16 224,0-16 1376,-16 32-640,0-16 1280,0 32-1056,-16 0 224,16 32-608,0 16-32,16 0-224,0 16 32,0 0-96,16 0-2176,0-16 1152,15 0-5920,-15-16 3809</inkml:trace>
  <inkml:trace contextRef="#ctx0" brushRef="#br0" timeOffset="1068.4196">2125 608 11648,'-64'16'4288,"64"-16"-3329,-16 64-255,0-48 1984,16 16-1600,-16 16 640,16-16-1024,16 16-64,-16-16-384,32 0-32,-16-16-128,16 0-64,0-16 0,0 0-544,16-16 288,-16-16-608,-16 0 480,0 0 224,0 0 96,-32-16 480,16 16-256,-32-16 256,16 16-224,-16-16 64,16 32-160,-16 0-128,16 16-32,16 16 448,0 16-224,16 16 352,-16-16-320,32 16-192,0 0-32,0 0-288,16 0 160,0 0-1632,-16 0 960,0-16 480,-16 16 224,-16-16 992,-16 0-512,-16 0 1472,0 15-1056,-16-15 416,0 0-704,0-16-864,0 0 160,16-32-5024,0 0 2848</inkml:trace>
  <inkml:trace contextRef="#ctx0" brushRef="#br0" timeOffset="1451.317">2764 560 14208,'-16'16'5279,"16"-16"-4127,-16 16-288,16 0 1184,0 0-1280,16 0 64,0 0-512,0-16 128,0 16-256,16-16-96,0 0-64,-16-16-544,16 0 288,-16-16-608,0 16 480,-16 0 160,-16 0 128,0 0 416,-16 0-192,-16 0 1184,16 16-736,-32 16 1024,16 0-960,0 32 160,0 0-480,16 16 0,16 16-224,32-16 0,0 0-64,32-16-192,0 0 64,32-16-3424,0 0 1920,16-32-9855,-16 0 6335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54:44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20496 9681 12896,'-16'-16'4767,"16"16"-3711,0 0-288,0-16 1824,0 32-1568,-16-32 512,32 16-928,-16 0 128,16 0-416,0-16 32,0 16-224,16-16 64,16 16-96,16-16 0,-16 0-32,32 16-544,-16-16 256,-16 32-736,0 0 512,0 0 288,-16 16 128,-16 0-32,0 16 32,-16 0-32,0 16 0,-32-16 256,16 16-96,-48 0 896,16 0-576,-32 0 1024,16-16-800,-16 0 32,16 0-384,16-32 0,0 0-160,16-32-64,16 0-32,0-16-128,16-16 64,0 16-128,32 0 96,0 16 256,16 16-128,0 0 288,0 16-224,16 0 32,-16 0-96,0 16-256,0 0 96,-16-16-3968,0 16 2208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54:44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7380 6007 12384,'0'16'4575,"0"-32"-3551,0 32-288,0-16 2496,0 0-1920,0 16 1088,0-16-1408,0 0-64,0 16-544,0-16-192,0 0-96,0-16-3104,17 16 1632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54:45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7476 6407 12384,'0'32'4575,"0"-32"-3551,32 0-288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54:45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21486 9681 10976,'0'0'4064,"16"0"-3168,-16 0-257,0 0 2977,0 0-2112,0 0 1376,0 0-1696,0 16 416,0-16-928,0 0-128,17 17-320,-34-1-416,17-16 96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54:46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21470 10160 15296,'0'16'5663,"0"-16"-4415,16 0-320,-16 0-32,17 0-672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54:58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32 10400,'-16'-32'3840,"16"32"-2976,0 0-256,0 16 2143,0-16-1631,-16 32 512,16-16-960,-16 48 256,16 0-576,0 16 320,0 0-384,-16-1-96,32 1-96,-16-16 64,0 0-96,0-32 32,0 0-32,0-16 288,0 0-160,16-32-192,-16-16 0,16-16 64,-16 0-32,0-64 64,0 32-64,0-15-160,0 15 64,-16 16 32,16 32 32,-16 0-160,16 0 96,0 32 96,0-16 0,16 32-32,0-16 32,0 32-128,32 0 64,0 32 32,0-16 0,16 32-352,0-17 192,-32 1-384,15 0 320,-31 0 64,16-16 64,-48 0 160,16 0-32,-48 0 1184,17-16-672,-33 0 640,16-16-704,0-16 32,0 0-320,0-32-2016,16 16 992</inkml:trace>
  <inkml:trace contextRef="#ctx0" brushRef="#br0" timeOffset="331.6462">607 192 12544,'-32'-48'4639,"32"48"-3583,-16-16-320,0 0 2208,16 16-1760,0-16 1088,0 16-1344,16 16 480,0 0-832,0 32 192,16 0-448,16 16 96,0 0-256,16 0-64,16 0-64,-16 0-320,0-16 160,0 0-3200,-16 0 1824</inkml:trace>
  <inkml:trace contextRef="#ctx0" brushRef="#br0" timeOffset="547.3796">1039 128 14624,'-32'0'5407,"32"0"-4191,-16 48-352,0-16 1664,0 16-1568,-16 0 672,0 16-960,0 16-32,0-16-384,0 16-32,0-16-128,0 0-128,16-16 0,0 0-3136,16 0 1728</inkml:trace>
  <inkml:trace contextRef="#ctx0" brushRef="#br0" timeOffset="962.7918">1134 671 14528,'-16'0'5407,"16"0"-4223,0 0-320,0 0 800,0 0-1088,16 0 704,-16 0-768,0 0 512,16 16-576,0-16-32,0 0-256,16 0-96,-16 16-32,0 0-32,16 0 0,-16 0 64,0 16-32,0 0-384,0 0 224,-16 0-608,0 0 416,-16 16 224,0-16 64,-16 16 32,0-16 32,0 16 736,0-16-416,0-16 128,0 0-288,32-32 320,-16 0-288,32-16 224,0 16-224,0-32-128,16 32-64,0 0 160,0 0-96,0 16-384,0 0 160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54:59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3951-1097 15200,'-16'0'5631,"16"0"-4351,16 0-384,0 16 1632,0 0-1568,16-16 224,0 16-704,0 0-224,0 16-160,16-32-1856,-16 16 992</inkml:trace>
  <inkml:trace contextRef="#ctx0" brushRef="#br0" timeOffset="162.7014">3904-777 16543,'-16'-16'6112,"16"16"-4736,32 16-384,-16 0 704,16-16-1120,16 17 64,0-17-416,16 0-1472,0 0 672</inkml:trace>
  <inkml:trace contextRef="#ctx0" brushRef="#br0" timeOffset="462.5617">4784-1209 14784,'-17'0'5471,"17"0"-4223,0 0-384,0 16 1856,0 0-1664,0 16 864,0 0-1152,0 32 160,0-16-576,0 0-128,-16 16-128,0 0-96,16-16 32,-16 0-1440,16 0 768,16 0-4480,-16-16 2848</inkml:trace>
  <inkml:trace contextRef="#ctx0" brushRef="#br0" timeOffset="847.0739">5262-969 11392,'-32'16'4224,"32"-16"-3297,-48 64-255,32-32 2720,16-16-1984,-16 16 1280,0 0-1568,0 0 160,16 0-768,0-16-224,16 0-192,16 0 64,0 0-96,16-16-32,0 0 0,0-16-128,0 16 64,0-32-320,-16 16 192,-1-16 128,-15 0 32,-16 0 640,-16 0-352,-31-16 192,15 16-320,-32 0 0,16 16-96,0 16-256,0 32 96,16 0-736,0 0 448,16 16-2336,16-16 1472,16-16-4512,16 16 3233</inkml:trace>
  <inkml:trace contextRef="#ctx0" brushRef="#br0" timeOffset="1132.1036">5725-857 15360,'-32'0'5695,"32"0"-4415,-16 16-352,16 0 1088,0 0-1280,0 0 704,0 0-864,0 16 256,0-16-480,0 15-128,32-15-128,-16 0 0,32 0-64,0-16-224,0 0 96,16-16-384,0 0 256,-32-15-160,16 15 224,-32-16 416,-16 0-96,-16-16 416,0 0-320,-16 0-256,-16 0-32,16 16-2240,0 16 1216</inkml:trace>
  <inkml:trace contextRef="#ctx0" brushRef="#br0" timeOffset="1400.5655">6684-858 12640,'0'-16'4671,"0"16"-3615,16 16-320,-16-16 3200,16 16-2304,0-16 1312,0 17-1728,32-17-192,-16 16-608,32-16-128,0 0-192,16 0-256,-17 0 64</inkml:trace>
  <inkml:trace contextRef="#ctx0" brushRef="#br0" timeOffset="2782.5079">7611-1640 10304,'0'-16'3808,"0"16"-2944,-16-16-256,16 16 2687,0 0-1919,0 16 576,0-16-1152,0 32 128,0 0-544,16 16 288,0 0-384,-16 16-96,16 0-96,0 32-352,-16-16 128,0 0-3744,17-16 2112</inkml:trace>
  <inkml:trace contextRef="#ctx0" brushRef="#br0" timeOffset="2948.9125">7275-985 13120,'-16'0'4863,"16"0"-3775,16 17-320,0-17 1440,16 16-1376,16-16 448,0 16-768,16-16-224,16 0-192,-16-16-2048,15 16 1056</inkml:trace>
  <inkml:trace contextRef="#ctx0" brushRef="#br0" timeOffset="3365.1247">7594-650 10816,'-16'-16'4000,"16"16"-3136,0 0-224,0 0 2047,16 0-1599,0-16 352,16 16-864,-16 0-160,16 0-256,-16 16-96,16 0-32,-16 0 32,0 16-32,-16 16 64,0 0-64,0 0-32,0 0 32,-16 0 32,0 0-32,0 0 128,-16-16-96,0-16 32,16 0-32,-16-16 32,0 0-64,16-32 128,0 0-96,0 0 320,16 16-192,16-16 160,0 16-192,16 16 416,0 0-320,16 0-64,0 32-96,0-32-576,-16 32 256,32-32-3360,-32 16 1984</inkml:trace>
  <inkml:trace contextRef="#ctx0" brushRef="#br0" timeOffset="3733.726">8201-1065 13952,'-16'-16'5183,"16"16"-4031,0-16-320,0 16 1216,0 16-1280,16 0 192,0 16-576,0 0 448,0 16-448,0 16 64,16-16-256,-16 16-96,0 0-64,16 0-192,-16-16 96,16 16-800,-16-16 448,0-16 256,0-16 128,0-16 384,-16 16-160,16-48 800,0 16-544,-16-48 512,0 16-544,0-32 32,16 16-256,-16-16-160,0 0-64,0 32 32,0 0 0,0 32-2752,0 0 1504</inkml:trace>
  <inkml:trace contextRef="#ctx0" brushRef="#br0" timeOffset="4102.621">8745-601 12896,'0'-16'4767,"0"16"-3711,0-16-288,0 16 1248,0 0-1248,16-16 192,-16 16-576,16-16 672,-16 16-608,0-16 32,0 16-320,0-16 128,0 16-192,0-16 32,0 16-64,0-16-128,0 16 32,-16 0 224,16 0-96,-16 0-96,16 0-32,0 0-384,0 16 192,-17-16-1216,34 0 800,-17 0-928,0 0 896</inkml:trace>
  <inkml:trace contextRef="#ctx0" brushRef="#br0" timeOffset="4649.3643">8777-650 12384,'-16'0'4575,"16"0"-3551,0 0-288,0-16 928,0 16-1056,16 0-160,-16 0-288,16-16 288,-16 16-256,0 0 544,16-16-416,-32 16 768,16 0-608,-16 0 544,0 0-576,0 0 96,0 0-288,0 16-160,0 0-64,0 0 96,0 16-64,16 16 320,-16-16-192,16 32 96,0-16-160,0 16-64,16 0-32,0-32-32,16 16 0,-16-32-1632,0 16 896,0-16-1472,0 0 1280,-16-16-2720,0 0 2048,-16 0-2719,0-16 2463,-16 0-3104,16-16 2816,-32 16 4096,32-16-960,-16 16 5696,0 0-3777,16 0 1217,0 16-2432,16 0 608,16 0-1344,16 0-160,0 0-480,16 0-224,0 0-64,16-16-3424,0 0 1856</inkml:trace>
  <inkml:trace contextRef="#ctx0" brushRef="#br0" timeOffset="4864.9856">9209-682 14464,'-17'0'5343,"17"0"-4127,0 32-384,0-16 2464,0 16-1984,0 32 512,0-16-1056,-16 32-224,16-16-320,0 0-64,0 0-96,0-16-3936,0 0 2144</inkml:trace>
  <inkml:trace contextRef="#ctx0" brushRef="#br0" timeOffset="5666.0941">9559-1289 13216,'0'-16'4895,"-16"0"-3807,16 16-320,0 16 928,0 0-1088,0 48 896,0-16-864,0 32 448,-16 0-640,16 0 32,0-16-288,0-16-32,16 0-96,-16 0-320,0-32 128,16-1-384,-16 1 288,0-32-96,0 16 192,-16-31-64,16-1 96,-16-32-576,16 0 384,-16-16 96,-16 0 160,16 16 160,0 0-64,-16 32 256,32 0-192,-16 16 256,0 0-256,32 0 256,0 16-256,0 0-192,32 16 32,0 0 128,0 16-32,0 16-160,0 0 32,16 16 96,-32-16 0,16 16-576,-16 0 288,0-16-896,0 0 672,-16 0 128,0-1 224,-32-15 1472,0 0-768,-16 0 1408,0 0-1120,-16 0 0,0-16-512,-16-16-864,16-16 256,-16-16-4992,32 16 2880</inkml:trace>
  <inkml:trace contextRef="#ctx0" brushRef="#br0" timeOffset="6035.0724">10342-1368 12640,'0'16'4671,"0"-16"-3615,0 32-320,0-16 1920,0 0-1600,0 16 1216,-16 0-1344,0 16 448,16 0-832,-32 16 288,16-17-512,0 17 128,-16 0-288,16 0 64,0-16-128,0 16 96,16-16-128,0 16 32,16-32-32,0 0-64,16 0 32,16-32-32,0 16 0,0-32-288,-16 16 160,0-32-3552,16 16 2016</inkml:trace>
  <inkml:trace contextRef="#ctx0" brushRef="#br0" timeOffset="6182.9986">9990-809 16128,'32'0'5983,"-32"0"-4671,96 0-352,-32 0-96,-16 0-672</inkml:trace>
  <inkml:trace contextRef="#ctx0" brushRef="#br0" timeOffset="25541.7632">10661-570 7808,'16'-16'2880,"-16"0"-2240,16 0-160,-16 0 3392,17 16-2209,-17-16 1025,16 0-1600,-16 16 224,16 0-768,-16 16 896,0 0-832,0 16 576,0 32-704,-16-16-192,16 0-160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51:16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8148 8320,'0'16'3072,"0"-16"-2400,0 0-160,0 0 832,0-16-832,0 16 288,0-16-480,0 0 384,16 0-417,-16-32 353,16 32-352,-16-32 64,16 16-224,-16-32 64,16 1-96,-16-17 160,0 16-160,0 0 544,16 16-384,-32-32 384,16 32-352,0-16-224,0 0-64,-16-32 64,16 17-32,-16-17-224,16 16 96,0-16 192,0 16-64,0-16 0,0 32 0,0-47 32,0 31-32,-16 0-96,0 0 32,0-16 32,0 32 0,16-32-512,-16 0 288,16-15 96,16 15 96,-16 0 96,0 0-32,16-16 608,-16 32-352,0-16 448,0 1-416,0-1 128,0 16-288,0-16-64,0 16-64,0-16-32,0 0 0,16 1 0,-16-1 0,0 0 64,16 16-32,-16 0 64,16 0-64,-16 0 64,0 0-64,0-15-32,16-1 32,-16 0-32,16 16 0,-16 0 64,16 16-32,-16-32 64,16 32-64,0-31-32,0 15 32,0 0-32,0 0 0,0-16 0,16 16 0,-16 0 64,0 0-32,0-15-96,0 15 32,0 0 160,0 32-64,0-32-96,0 32 0,0-32-32,0 16 0,0-32 128,16 17-32,-16-17-32,16 32 32,0-16-128,-16 16 64,16 16-32,-16 0 0,16-16 256,-17 16-96,17-16 32,-16 17-64,16-17-128,0 0 32,0 0-128,16 16 96,-16-16 96,16 16 0,-16-16 64,0 32-64,0-32 64,0 32-64,-16 0-32,16 0 32,16-15-128,-16 15 64,16 0 32,-16 16 0,32-16-160,-16 0 96,-1 16 96,17-16 0,-16 16-32,0 0 32,-16-16-32,0 16 0,16-16 128,-16 16-64,-16 0-32,16 0 0,-32 0 384,16 0-224,-16 0 544,16 16-416,-32 0 64,16-16-224,-16 16-96,0 0-32,-16-16 224,16 16-128,-32-16 384,16 16-288,-16-16 96,0 16-192,0-16-64,16 16-32,0-16 96,16 16-64,1-16-320,15 16 160,15-16 96,1 16 0,32-16-128,-16 16 64,16 0-32,16 0 32,-16 0 128,16 16-32,-16 0-96,16 32 32,-16-16 96,0 32-32,-32 0 64,0-16-64,-16 16 64,-16 0-64,0-16-1632,0-16 864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34:08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8601 11816 5824,'0'0'2144,"0"0"-1664,0-20-128,0 20 1920,0 20-1312,0-20 864,0 0-1056,0 0 640,0 0-801,0 0 385,20 0-576,-20 0 480,19 0-512,0 0 64,0 0-256,1 0 32,18 0-128,1 0-128,-1 0 0,1 0 320,-1 0-192,-19 0 288,20 0-256,-20 0 448,19 0-320,-18 0-192,-1 0-64,-19-20 192,0 20-96,0-19 96,0 19-96,-39-19 160,20-1-160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46:07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3464 10198 5888,'0'-19'2176,"0"19"-1664,0 0-160,0 0 1472,0 0-1056,0 0 768,0 0-896,0 0 416,19 19-608,-19 1 192,0 18-384,20 20 64,-1-20-193,-19 39 289,19-19-224,0 19-96,1 0-64,-1 0-32,0-19 0,-19-20 0,19 20 0,1-39 192,-1 0-96,-19 1 544,19-1-384,-19-38 480,0 19-448,19-20 448,-19 1-448,0 0 448,20 0-448,-20-39 448,0 20-448,0-20 160,0 0-288,0-19-64,0 39-64,0-39-32,0 38 0,-20-19-448,20 20 256,0 19-2432,0-1 1408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46:08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4061 10737 6880,'0'-19'2560,"0"19"-1984,0 0-160,0 0 1088,0-19-896,-19 19 1120,19-19-1024,0 19 927,-20-20-927,20 20 480,-19-19-672,0 19 128,0 0-352,-1 0-32,20 0-160,-19 19-64,0 1 0,19-1 96,0 0-64,-20 20 192,40-20-160,-20 19 192,0 1-192,19 19-96,0-1-32,1 1 32,-1 0 0,19 0-96,-18-20 64,-1 1-1024,20-20 576,-39 0-1728,19 1 1249,-19-1-2657,0-19 2048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46:08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3848 11007 9888,'-19'-20'3648,"19"20"-2816,19 0-256,-19 0 1663,0 20-1343,20-20 288,-1 0-736,19 0-192,-18 19-160,18-19-1504,1 0 800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46:08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4464 10949 9152,'0'0'3360,"0"0"-2592,0 20-224,0-1 2655,0 0-1855,0 20 320,0-20-1024,0 19-64,0 1-320,0-20-160,0 20-64,0-20-2848,20 0 1536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46:09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4176 10102 5312,'0'-19'1952,"0"19"-1504,0 0-128,0 0 1088,19 0-832,-19-19 480,20 19-608,-1-19 640,0-1-608,-19 1 608,19 19-608,1-19 384,-1 19-512,0-19 128,-19-1-321,20 20 1,-1 0-96,0 0 96,0 20-96,1-1 32,18 0-32,-19 20-64,1-20 32,-20 19-32,19 1 0,0 0 64,-19-20-32,-19 19 64,19-18-64,-19-1 672,-1 19-352,-18-38 32,19 20-224,-1-20-32,1 0-64,-19 0-64,18-20 32,20 20 96,-19-19-64,19 19 192,19 0-160,-19-19-96,39 19-32,-20 0-32,20 19 0,-20-19-1408,19 0 768,20 19-5599,-19-19 3487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46:10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4849 10468 10144,'0'0'3744,"0"0"-2912,19 20-224,-19-20 2335,20 19-1727,18-38 160,1 19-864,-20 0-192,20 0-192,-1-20-224,1 20 32,-1 0-3616,1 0 1985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46:10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4926 10814 11872,'0'0'4416,"0"0"-3457,39 20-255,-20-20 544,20 0-832,-1-20-96,1 20-192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46:10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20 366 7136,'-20'-19'2656,"20"19"-2080,0-20-160,0 20 1824,0 0-1312,0 0 544,0 20-864,0-20 223,20 19-511,-20 39 256,19 0-320,0 19 416,20 0-384,-20 0-128,0 0-96,0 0-160,20-20 64,-20-18 160,20 19-64,-20-20 32,0 1-32,0-20 96,1 0-96,-1-19 544,0 0-352,0-19 256,0 0-288,1-1 64,-1 1-160,19-39 512,-18 20-384,-1-39 320,0 19-320,0-19-64,1 19-128,-20-19 32,19 39-64,-19-20-576,0 20 288,0 18-3264,0 20 1920,-19 0-7135,19 20 4863</inkml:trace>
  <inkml:trace contextRef="#ctx0" brushRef="#br0" timeOffset="284.6129">771 1039 12960,'-20'20'4799,"20"-20"-3711,0 19-320,0 0 416,20 1-800,-20-1 192,19 0-320,-19 1-160,0-1-64,19-19-2304,-19 19 1248,0-19-5695,20 0 3711</inkml:trace>
  <inkml:trace contextRef="#ctx0" brushRef="#br0" timeOffset="453.3039">674 866 11296,'0'0'4192,"0"0"-3264,20 0-257,-1 20 353,-19-20-704,19 19-128,0-19-128,20 0-512,-20 19 256</inkml:trace>
  <inkml:trace contextRef="#ctx0" brushRef="#br0" timeOffset="684.1677">1020 982 10464,'0'0'3872,"0"0"-3008,0 39-224,0-20 1663,20 19-1375,-20 1 480,0-1-832,0 1-352,0-1-128,0 1-1024,0-1 512,0-18-5759,0-1 3423</inkml:trace>
  <inkml:trace contextRef="#ctx0" brushRef="#br0" timeOffset="1253.1766">886 155 6976,'0'-20'2592,"0"20"-2016,19 0-160,-19-19 896,0 19-800,0 0 704,20 0-704,-20-19 448,19-1-544,-19 1 480,19 19-513,0-19 225,1 0-352,-20-1 0,19 20-160,0 0 0,20 0-32,-20 20-320,0-20 128,1 38 32,-1-19 96,0 1 0,0 18 0,-19 1-448,20-20 256,-20 20-128,0-1 192,-20 1 64,1-20 64,0 19 64,0-18-32,-20-20 64,20 0-64,-1 0 64,20 0-64,-19-39 672,19 20-352,-19 0 544,19-1-512,0 1 288,19 19-384,-19 0 0,19 0-192,1 19 96,-1 1-128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46:12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20 8224,'0'-20'3040,"0"20"-2368,0 0-160,0 0 2240,0 20-1600,0-1 735,20 19-1119,-1 1 320,-19 19-608,19-20 160,-19 20-384,20 0 128,-20 0-224,19-1-64,-19-18-64,0-20-2432,0 20 1312</inkml:trace>
  <inkml:trace contextRef="#ctx0" brushRef="#br0" timeOffset="169.3277">0 308 11232,'0'0'4128,"0"0"-3200,20 0-257,-20 0 1313,19 20-1216,0-20 128,20 0-544,-1 0-864,1 0 256,0 0-8863,-1 0 4991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46:13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7736 10353 6720,'0'-19'2496,"-19"19"-1952,38 0-128,-19-20 1440,0 20-1088,0 0 1056,0 0-1088,0-19 351,0 19-639,0 0 160,0-19-352,19 19 0,0 0-160,1-19 0,-1 19-32,0-20-128,20 20 32,-39 20 32,38-20 0,-38 38 256,39 1-128,-39-1-32,19 20-64,0 0-128,-19-20 64,0 20 32,0 0 0,0-20 64,-19 20-32,0-19 64,-1-1-64,-18 1-32,19-20 32,-20 19 96,1-18-64,18-1-32,1-19 0,-19 0-32,38-19 0,-20-1 608,20 1-320,0-19 896,0 18-704,20 1 288,-20 19-448,19 0 384,0 0-416,0 0-64,1 19-128,-1 1 0,19-1-64,-18 0-640,18 0 320,1-19-2624,-20 20 1600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34:10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8660 13316 5824,'0'0'2144,"0"0"-1664,-20 20-128,20-20 1408,0 0-1024,0 0 1120,0 0-1056,0 0 768,20 0-896,-20 0 863,0 0-895,19 0 448,0 0-608,-19 0 64,19 0-288,1 0 192,-1 0-256,19 0 32,1 0-128,-1-20 0,1 20-32,19 0 96,-20 0-96,20 0 128,-20 0-128,1 0 192,-1 20-160,1-20 192,-1 0-192,1 0-96,-1 19-32,1-19 96,-1 0-32,1 0-96,-20 0 32,20 0 32,-20 0 0,19 0 0,-18 0 0,-1 0 0,0 0 0,0 0-96,1 0 64,-1 0 160,0 0-64,0-19-96,1 19 0,-1 0 32,0 0 0,0 0 0,1 0 0,-20-20 0,19 20 0,-19 0 192,0 0-96,0 0 96,0 0-96,0 0-64,0 0 0,0-19 224,0 19-128,-19 0 448,19-19-320,-39 0 448,39 19-416,-38 0 0,18-20-160,-18 20 64,19-19-128,-20 0 32,20 19-32,0-19 160,-1-1-128,-18 20-96,38 0-32,-19 20 32,19-20 0,0 0 0,0 19 0,19-19-160,-19 0 96,38 19-32,-18-19 32,18 19 192,-19-19-64,20 20-96,19-20 0,-20 19-32,-19 0 0,20-19 64,-20 19 0,20 1-96,-20 18 64,-19-19-32,19 20 0,-38-1 352,19 1-192,-19-1 0,-1 1-64,1-1-192,-19 1 96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46:14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8352 10468 10304,'-19'0'3808,"19"0"-2944,-20 39-256,1-20 1695,19 0-1375,-19 0 640,0 20-960,-1-1-32,1 1-384,19-1-160,0 1-64,0-1-32,19-18 0,1 18 128,-1-19-32,19-19-448,-18 20 224,18-40-192,1 20 224,-20 0-288,0-19 288,20-19 64,-20-1 64,-19-19 96,19 1-32,-19-40-32,0 40 32,0-20 800,0 0-448,-19 38 352,19 0-448,0 20 64,0 38-224,-19 1 160,38 18-192,-19 1 256,19 19-224,0-1-32,1 20-64,18-19-736,1 0 384,-20-20-3200,20 1 1952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46:14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8852 10757 12128,'0'0'4479,"0"0"-3455,19 19-320,-19 1 1120,0-20-1152,0 19 416,0 19-608,0-18-32,0 18-256,0 1-96,0-1-64,0 1-1248,20-1 672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46:15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96 7968,'0'-19'2944,"0"19"-2272,0 0-192,0 0 2336,0 0-1632,0 19 1215,0 1-1407,-19-1 32,19 20-608,0 18 160,-19-18-320,0 19-64,19-1-128,-20-18 32,20 19-64,-19-39-32,19 19 32,0-38-32,0 20 0,0-20 64,19 0-32,-19-20 192,0 20-128,0-38-160,20-1 0,-20-18 160,19-1-32,-19-19-96,0 19 0,0 0 32,19 20 0,-19-1-160,0 20 96,0-20 96,0 39 0,0-19 64,19 19-64,1 0-160,-20 0 64,19 19 96,0 1 0,1 18-160,-1 1 64,-19-1 160,19 20-32,0 0-224,1-20 64,-1 20-608,0 0 416,0-20-96,1 1 224,-20-1 160,0-18 32,0-1 256,-20 0-160,20 0 1088,-19 1-672,-19-1 256,18-19-480,-18 0-32,19 0-192,-1-19-1664,-18-1 832</inkml:trace>
  <inkml:trace contextRef="#ctx0" brushRef="#br0" timeOffset="447.1915">501 96 8640,'-19'-19'3200,"19"19"-2496,0 0-192,0 0 2464,0 0-1729,-20 0 1217,20 0-1472,0 0 544,0 19-896,20-19 768,-1 39-800,0-20 608,20 20-704,-20 18 160,19 1-384,1-19-32,19 18-160,-1-18 0,-18-1-32,-1 1-768,1-20 416,-1 0-2368,1 20 1472</inkml:trace>
  <inkml:trace contextRef="#ctx0" brushRef="#br0" timeOffset="747.0093">1001 116 13376,'-20'0'4959,"20"0"-3871,-19 39-288,0-20 1056,0 0-1184,-20 20 864,20 19-896,-39-20 448,20 20-640,-1-20-32,1 1-256,-20 19-96,39-20-32,-20-19-2368,20 20 1280,19-1-7519,0-18 4735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47:46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2617 4640,'0'0'1728,"0"0"-1344,0 0-96,0 0 544,0 0-512,0 0 576,0 0-512,0 0 224,0 0-352,20 0 352,-20-20-352,19 20 384,-19-19-384,19 0 288,0 0-288,-19 0 64,20-1-192,-1-18 224,19 19-224,-18-20 160,-1 1-160,19-1 160,1 1-192,-1-20 192,1 39-192,-1-39 256,1 39-224,-1-20 448,1 1-320,-1-1 95,1 20-223,-1-20 64,-19 1-96,20 0-64,-1 18 0,1-37 32,-20 37-32,20-18-32,-1-1 32,1 1 32,-1-1-32,0-18-160,1 18 64,-1 1 96,1-1 0,-1 1-96,1-1 32,19 1 96,-20-1-32,20 1 256,-20 19-160,1-20-32,-1 20-64,1-20 96,-20 20-64,20-19-32,-20 18 0,19-18 160,-19 19-96,1-20 32,18 20-64,-19-20 96,1 20-96,-1-19-32,19 18 0,-18-18-32,-1 19 0,0-20 64,20 20-32,-20-20-96,0 20 32,20-19 96,-20 38-32,0-39-96,0 20 32,20 0-128,-20 0 96,20-1 160,-20 1-32,19 0-32,-18 0 0,-1-1-128,19 20 64,-38-19 32,19 19 0,1-19 128,-1 0-64,-19 19 32,0-20-32,0 20-128,0 0 32,0-19 384,0 19-192,-19 0 352,-1 0-288,1-19 96,-19 19-192,-1 0 0,1 0-64,-20 0 32,20 19-64,-20-19-32,19 0 32,1 19-32,19 1 0,-20-20-160,39 0 96,-19 0 32,19 19 32,0-19-160,19 0 96,20-19 32,-1 19 32,1 0 0,18-20 0,20 1 0,0 19 0,0-19 0,-19 0 0,19-1 64,-19 20-32,-1-19-96,-18 38 32,-1-19 96,1 20-32,-39-1 544,19 0-320,-38 20 480,19-1-448,-19 1 96,-1 18-256,-18-18-64,19 19-32,-1-20-384,1 0 192,0-18-2560,19 18 1504,0-19-5951,0-19 3967</inkml:trace>
  <inkml:trace contextRef="#ctx0" brushRef="#br0" timeOffset="684.7431">3137 0 6144,'-39'0'2272,"39"0"-1760,-19 20-160,0-20 1376,19 19-1024,-39 0 992,20 0-992,-19 0 288,-1 20-608,-19-1 512,20 1-513,0 19 417,-1-20-448,1 20 128,18 0-320,1-20 64,19 20-128,19-20-128,1-18 0,18-1 160,20-19-64,-1-19 128,20-1-128,0-18 128,0-1-128,-38-18 544,19 18-352,-39-19 896,0 1-672,0-1 992,-19 19-832,-38 1 448,19-1-608,-39 1 64,19 19-288,-18 19-160,-1 0-64,19 0-32,-18 19 0,18 0-2112,20-19 1152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48:37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6254 13412 7232,'0'0'2656,"0"0"-2048,20 0-192,-20-19 1984,19 19-1408,0 0 1279,20 0-1311,-1-20 992,20 20-1120,-1-19 352,1 19-704,19 0 288,-19 0-448,0 0-32,-1 0-160,-18 0-96,19 0 0,-1 0-256,-18 0 128,-1 0-2016,1 19 1184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48:37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6427 13797 6240,'0'19'2304,"0"-19"-1792,20 0-160,-20 0 2496,19 0-1632,0 20 1696,0-20-1665,20 0 673,-1 0-1120,1 0 704,19 0-864,-1 0 288,1-20-544,0 20-128,19-19-160,-19 19 64,18-19-96,-18-1-576,19 20 256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50:41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2509 8559 3808,'0'0'1408,"0"0"-1088,0 0-96,0 0 864,0 0-640,0 0 736,11 0-672,-11 0 224,10 0-416,0 0 224,0 0-288,-10 0 192,10 0-224,1 0 64,9 0-160,-10 0 160,0 0-192,11 11 32,-11-11-64,10 0 96,1 10-96,-1-10 192,1 0-160,-11 0 96,10 0-96,1 0 160,-1 0-160,0 0 192,1 0-192,-1 0 256,-10 0-224,11 0 320,-11 0-256,10 0 256,-9 0-256,9 0 256,0 0-257,-9 0 257,9 0-256,0 0 32,1 0-128,-1-10 160,1 10-160,-1 0 192,-10 0-192,11 0 192,-1 0-192,-10-11 32,11 11-64,-1 0 224,-10 0-160,11 0 96,-1 0-128,-10-10 96,0 10-128,1-10-96,9 10 0,-10 0 96,0 0-32,11 0-32,-11 0 32,0-10-32,11 10 0,-1-11 64,0 11-32,-9-10 64,9 10-64,0-10 64,1 10-64,-1 0-160,-10 0 64,11-10 160,-1 10-32,-10 0 32,11 0-32,-11-11-64,10 11 32,-20 0-832,11 0 448,-1 0-3935,-10 0 2367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59:21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122 122 6400,'0'0'2368,"0"0"-1856,0 6-128,-6 0 1056,6-6-864,0 12 896,0 0-832,-6 0 512,6 7-672,-12-1 448,12 6-513,-12 7 129,-1-7-320,1 12-64,6-5-96,-6 5 32,6-12-64,0-5 128,-6-1-96,6-6-96,-1 6 0,7-6 32,-6-5 0,6-7 128,0 0-64,6-7 32,-6-5-32,7-12-256,5 6 96,-6-19 256,6 13-96,0-12-64,0 5-32,0 1 32,1-1 0,-1-5 0,-6 12 0,6-7 128,-6 7-64,0-6-32,0 11 0,0 1 96,0 0-64,1 0 32,-1 5-32,0 7-64,0-6 32,0 12-32,0 0 0,0 0 192,-6 6-96,6 6 192,0 1-192,0 11 96,0 0-96,0 7 0,1-1-32,5 6-64,0-5 32,6 11-128,0 1 64,1-1 160,-1 1-64,0-7 32,0-5-32,-6-1 32,7-12-64,-7 7-32,0-7 32,-6-6-32,0 0 0,-6 0 128,0-6-64,-6 1 608,0-1-384,-12-6 448,6 0-416,-19 0 672,7 0-544,-6-6 288,-1-1-448,-11 1 64,5 0-224,1-6-192,-1 6 0,1 0 32,11 0 32,7 6-96,0 0 64,-1 0-1312,13 0 736</inkml:trace>
  <inkml:trace contextRef="#ctx0" brushRef="#br0" timeOffset="531.1384">427 128 7296,'-6'-12'2720,"6"12"-2112,0-12-192,-7 5 3392,7 7-2177,0-6 1185,0 6-1664,7 0 480,-1 6-960,0 7 768,6-7-832,0 6 960,6 6-896,13 0 384,-7 1-608,13 5 0,-1 0-256,1 7-96,-7 5-64,6-5 96,-5-1-64,-7 1-1280,1-7 640,-1 0-1664,-12-6 1248,0-5-3520,0-1 2496</inkml:trace>
  <inkml:trace contextRef="#ctx0" brushRef="#br0" timeOffset="784.8303">810 49 14208,'-6'-6'5279,"6"6"-4127,-12 12-288,6 1 928,6-1-1152,-19 18 864,7 0-864,-6 13 288,0-7-544,-7 13-64,7 0-192,0-1-448,0 1 192,-1 0-1824,7-13 1088,6 0-3072,0-11 2208</inkml:trace>
  <inkml:trace contextRef="#ctx0" brushRef="#br0" timeOffset="1168.7394">974 438 13952,'7'12'5183,"-7"-12"-4031,6 31-320,-6-13 1728,0-6-1568,0 7 640,0-1-928,0 6-288,0 7-256,-6-7-1664,6 0 800,-7-5-9503,1-7 5631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59:23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2315 2784 8384,'-6'0'3104,"6"6"-2400,0-6-224,-6 0 1952,12 0-1440,-6 0 1087,6 0-1215,6 6 736,0-6-928,13 0 288,-1 0-576,0-6 160,0 6-320,1-6-224,5 6 0,-6-6-512,7 6 288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59:24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2370 3009 11136,'-6'0'4128,"6"0"-3200,13 0-289,-7 0 1633,0 0-1376,6-6 1280,6 6-1280,1 0 832,-1 0-1024,13-7-128,5 7-384,1-6-64,-6 6-64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15:48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8738 7942 12224,'0'57'4511,"0"-57"-3487,0 95-320,0-76 1120,19 19-1152,-19-19-64,19 0-384,0 0-800,0 0 320,0-19-4927,0 0 2847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34:12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11257 11988 7808,'-19'-38'2880,"19"38"-2240,0 0-160,0-20 1504,0 20-1184,0 0 448,0 0-736,0 0 383,0 0-479,0 0 480,0 20-512,19-1 224,1 19-352,-20 20 192,19 0-224,0 19 0,0-20-128,1 20-64,18-19 0,1 0 96,-20 0-64,0-20-96,19 1 0,1-20 160,-20 0-64,0-19 480,1 0-320,-1-38 608,0 18-448,-19-37 512,19 18-512,-19-57 64,20 19-256,-1 0-256,0 19 32,-19-19 64,19 39 0,-19-1-1696,0 20 896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59:25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3063 2765 8128,'-7'-6'3008,"7"0"-2336,-6 0-160,6 6 1664,0 0-1280,-6 0 1055,6 6-1119,-6 0 160,6 0-576,0 6 192,6 6-352,-6 1 128,6 5-224,7 6 224,-1 1-256,0 5-32,0 1-64,6-1-32,0-5 0,0-7 256,-5 0-128,5-11 160,-6-7-160,-6-6 1056,6 0-640,0-19 544,-6 7-640,-6-18 448,6 5-480,-6-17-96,0 5-192,0-11-96,0 5 0,0 0-128,6 19 64,-6 0-32,0 6 0,6 5-1696,-6 7 960,7 6-2944,-1 6 2112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59:25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3415 3075 10976,'6'0'4064,"-6"0"-3168,6 6-257,-6 0 2561,6 0-1888,-6 1 672,6 5-1184,0 0 32,-6 0-512,6 0-128,-6 0-96,0 0-224,7 1 64,-7-7-2560,0 0 1408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59:25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3318 2954 11552,'-6'-12'4288,"6"12"-3361,0 0-223,6 0 1440,1-7-1312,11 7 160,1-6-608,5 6-96,1 0-192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59:26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3640 3050 12224,'-6'0'4511,"6"0"-3487,6 7-320,-6-1 1664,6 0-1440,-6 12 1408,7-6-1344,-7 12 672,6-5-960,-6 11 192,6 0-544,0-5-192,-6 5-96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59:27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36 8064,'0'-6'2976,"0"6"-2304,0-6-192,-6 6 2272,6 0-1600,0 6 863,-6-6-1183,6 19 448,0-1-736,-6 18 544,6-5-608,-6 11 32,0 1-320,0 11 32,6-11-128,-6 0-64,6-7 0,-7-6-320,7-11 160,0-13-320,7 0 288,-7-18-224,6-7 224,-6-11 64,0 6 96,6-19-288,-6 7 160,6-13-32,-6 7 96,6-1-160,0 7 128,-6 5 32,6 7 64,0 6 64,-6-1-32,6 7-32,-6 6 32,6 0 96,0 0-64,-6 12-32,13-6 0,-7 12 160,0 6-96,6 7 32,0 5-64,0 7-128,1-7 32,-1 13 96,6-1-32,-6 7 64,6-7-64,-5 1 192,-7-13-128,0-6 32,0-5-64,-6-1 160,-6 0-128,0-6 960,-6 0-608,-7-5 256,1-1-416,-6-6-192,5 6-32,-5-12-2752,6-7 1472,-1-5-7743,7 0 4959</inkml:trace>
  <inkml:trace contextRef="#ctx0" brushRef="#br0" timeOffset="531.6245">390 49 8064,'0'-6'2976,"0"6"-2304,0-7-192,0 7 2464,0 0-1696,0 7 639,0-7-1119,0 6 736,0 0-864,0 6 320,0 6-576,-6 0 96,6 1-320,-6 5 416,0 6-320,-6 1-64,5-1-96,-5 13 0,6-7-64,0 0 128,0-5-96,6-1 32,0-5-32,6-7 96,0-6-96,6 0 544,7-6-352,-1 0 32,6-6-160,1 0 128,-1-6-160,-6 0-160,7 0 0,-7-6-1856,-6 6 1024,-6-12-5248,6 5 3425</inkml:trace>
  <inkml:trace contextRef="#ctx0" brushRef="#br0" timeOffset="831.7598">280 250 12704,'-6'0'4703,"6"0"-3647,6-7-288,1 7 1408,-1 0-1344,12 0 704,6-6-864,7 6-128,5 0-320,0 0-768,1 0 288,-7 6-5056,1 1 2912</inkml:trace>
  <inkml:trace contextRef="#ctx0" brushRef="#br0" timeOffset="1081.0936">651 438 13888,'-6'12'5119,"6"-12"-3967,6 12-320,-12 1 2432,6-1-1952,0 0 96,-7 6-864,1 7-288,6-13-160,-6 6-2112,6 0 1088,0-12-8863,6 7 5407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59:29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5014 2765 13216,'0'-6'4895,"0"6"-3807,0 0-320,0 0 1152,0 0-1216,7 12 768,-7 1-832,6 11 480,0-6-640,0 12 160,-6 7-352,6 5-32,0-5-160,-6 5-1312,0-11 640,0-7-3008,0 0 1984,-6-11-8351,0-1 5535</inkml:trace>
  <inkml:trace contextRef="#ctx0" brushRef="#br0" timeOffset="1">4898 2887 13376,'6'-6'4959,"-6"6"-3871,31 6-288,-13-12 640,7 6-960,5 0 0,7-6-288,6 0-3072,0 0 1536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59:29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5584 2418 10720,'0'-6'3968,"0"6"-3072,0 0-288,0-6 1599,0 12-1343,0-6 768,0 13-928,0 5 288,6 6-544,-6 7 576,7 5-576,-7 1 128,6-7-320,0 7-256,0-1 0,0-5-2528,-6-7 1344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59:29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5463 2747 14944,'19'0'5535,"-19"0"-4287,36-13-352,-17 13 768,-1-6-1088,13 0-160,5 6-256,1-6-160,0 0 32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59:29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5621 2911 9792,'12'-6'3648,"-12"6"-2848,12-6-224,-6-1 1663,0 7-1343,6 0 576,0 0-896,0 7-96,1-1-320,5 6-96,-6 0-32,0 6-32,-6 6 0,0 1 64,-6-1-32,-6 0 64,0 1-64,-12-1-32,6 0 32,-13-5 32,7-1-32,-6-6-32,6 0 32,0-12-128,6 0 64,-7-6 96,13 0-32,0-12-32,6 6 32,6-1 576,0 1-320,13 6 960,-1 0-704,0 6 512,6 0-608,6 6 32,-5 0-288,-1 6 32,0 1-128,-12-1-832,7 6 384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59:30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104 104 8384,'6'-12'3104,"-6"12"-2400,0-6-224,0 0 1888,0 6-1408,-6-7 671,6 7-959,-6 0 448,0 7-640,-6 11 96,-1-6-320,-5 12 544,6 1-448,-6 5 192,12 1-320,-1-1-224,1 0 0,6 1 64,6-7-32,7-6-576,5-5 288,0-13-320,0 6 320,1-19 0,-7 7 160,6-12 192,-6 0-32,1-13 128,-7 1-128,0-6-32,0-1 0,-6-12 96,0 13-64,0-1 320,0 7-192,-6 12 256,0 5-256,6 13 32,0 0-128,0 19 576,6-1-384,0 18 384,0-5-384,12 12-96,0-1-96,7 13-512,-7-13 224,6 1-2528,1-13 1504,-1 1-5759,-6-7 3903</inkml:trace>
  <inkml:trace contextRef="#ctx0" brushRef="#br0" timeOffset="179.0024">427 292 13952,'0'0'5183,"0"0"-4031,0 25-320,0-13 1504,6 0-1440,-6 12 704,0-5-928,6-1-320,-6 6-224,6-5-2592,1-1 1376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34:12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12084 12642 8544,'0'0'3168,"0"0"-2464,0 39-192,0-20 1632,0 0-1280,0 1 287,0-1-703,0 0-256,0 1-128,0-1-1408,20-19 737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59:31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25 140 8224,'0'-25'3040,"0"19"-2368,0 0-160,0 6 2368,0 0-1665,0 0 1409,0 6-1504,0 7 800,-7-1-1088,1 12 256,6 6-640,-6 1 288,6-1-416,-6 1-96,6-1-128,0-6 0,0 1-64,0-13-32,0 0 32,0-12-32,6 0 0,0-12-288,-6 0 160,6-13 192,1 7-32,-7-18-288,6-1 160,-6-5-480,6-1 320,-6 7 64,0 5 96,0 1 32,6 12 0,-6 5 64,0 1 0,0 0-96,0 12 64,6-6-128,-6 6 96,6 6 32,6 0 32,-6 6 0,6 0 0,6 7-96,-5 5 64,11 6 96,-6 7-32,6-1-96,1-5 32,-7 5 32,0 1 0,0-7-576,-6 0 320,-6 1 160,0-7 96,-6-6 864,0 7-480,-6-13 480,-6 6-512,-6-12 256,0 6-352,-6-12-288,-1 6 0,1-12-2464,0-6 1376,6 0-10047,5 0 6175</inkml:trace>
  <inkml:trace contextRef="#ctx0" brushRef="#br0" timeOffset="417.0929">535 18 8640,'0'-6'3200,"0"6"-2496,0 0-192,0 0 2752,0 0-1889,0 0 641,6 6-1184,-12 0 256,6 0-608,0 7 416,-6-1-480,0 6 384,-7 6-448,1 7 320,0-7-384,0 12 192,-6-5-256,6 5 64,0-5-160,5 5 352,1-6-256,6 1-32,6-7-128,7 0 32,-1-5-64,0-7 256,6-6-160,6-6 32,-5 0-96,-1-6 96,0 0-96,0-6-1728,0-1 928,-6 1-3520,1-6 2368</inkml:trace>
  <inkml:trace contextRef="#ctx0" brushRef="#br0" timeOffset="717.1984">389 286 15040,'6'0'5567,"-6"0"-4319,36-13-352,-18 13 768,0-6-1088,13 0 0,-1 6-384,6-12-768,-5 0 320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59:33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7474 2394 5888,'0'0'2176,"0"0"-1664,-6 0-160,0-6 1920,6 6-1312,0 0 1728,0 0-1536,0 0 671,0-6-1055,0 6 288,6-6-608,0 6 160,0-6-352,0 0 128,0 0-224,0 0 352,7 0-288,-7-1 96,6 1-192,0 0 64,0 0-96,0 0-128,7 6 0,-7 0-192,6 6 128,-6 0 96,0 6 32,0 7-96,-6-1 32,1 0 224,-1 6-96,-12 1-32,6-1-32,-13 0 96,1 1-64,-12-13 32,6 6-32,-7-6 32,7 0-64,0-12-96,0 6 32,6-12 32,5 0 0,1-6-96,0 0 64,12 0 320,0 0-192,1 0 704,5 12-448,6-7 320,-6 14-384,12-7-96,1 12-96,-1 0-512,0 0 224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59:33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7456 2959 10624,'0'-6'3936,"0"6"-3040,0 0-256,0 0 2463,7 6-1823,-7 0 1152,0 7-1408,6 11 800,-6-6-1088,6 6 352,-6 1-640,0-7-352,6 6-64,0-6-4416,-6 1 2400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59:53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1684 6656,'0'-6'2464,"0"6"-1920,-6 6-160,6-6 576,0 0-608,6 0 704,-6 6-608,6-12 640,0 6-640,1-6 192,-1-1-352,0 1 160,6 0-224,0-6-128,0 0-64,6-6 96,-5 0-64,5-1-96,0 7 0,0-6 32,0 6 0,1-6 191,-1-1-95,-6 1 96,6 0-96,1 0-128,-1-1 0,6-5-32,-6 0 0,7-1 256,-1 7-96,-6-6-96,6 6-32,1-7 96,-7 7-32,0 0 64,0 0-64,1-7 320,5 1-160,-6 0 32,6-1-128,-5 1-128,5 6 0,0-6 96,1 5-32,-1-5 128,-6 6-96,0 0 128,1-7-128,5 7-96,-6-6 0,0 0-32,7 5 0,-1-5 128,-6 6-32,7-7 64,-7 13-64,6-6 128,-6 6-96,1-6-96,-1 6 0,0-7 160,0 7-64,0-6-32,-5 6 0,5-6 32,0 5-32,0-5-96,1 0 32,-1 0 32,0 6 0,0-7 64,0 7-32,1-6-160,-1 12 64,-6-12 256,6 5-128,-6 1-128,7 0 0,-7 0 96,0 0 0,6 0-32,-6 0 32,7-1-32,-7 7 0,0-6 128,0 6-64,0-6-160,0 6 32,1-6 96,-1 6 0,-6 0 64,0-1-64,0 1 64,0 0-64,-6 0 416,0 6-256,-6 0 128,6 0-192,-12-6 288,6 6-224,-6 0 96,-1 6-160,-5-6 288,0 0-224,0 0-32,6 6-96,-7 0 32,7-6-64,-6 6-160,12 1 64,0-7 96,0 0 0,6 0-96,0 0 32,6 0 96,-6 0-32,12-7 64,0 1-64,6 0 128,-6 6-96,13-6 256,-1 6-192,0-6 32,1 6-96,-1 0-64,-6 0 32,7 0 96,-7 0-64,0 6 32,0 0-32,-6 6 384,1 1-256,-13 5 416,6 0-352,-12 0 224,6-6-256,-13 7 128,7-1-192,-6 0-128,6-6-64,-6 0-1088,6 1 576,0-7-3968,6-6 2496</inkml:trace>
  <inkml:trace contextRef="#ctx0" brushRef="#br0" timeOffset="562.0032">1884 104 9632,'-12'0'3584,"12"0"-2784,-12 6-256,12 0 1919,-6-6-1471,0 12 928,-6 0-1120,6 1 480,-6 5-736,6-6 288,-7 6-512,7 7-32,0-1-160,12-6-32,0 0-32,7 1 96,-1-1-96,6-12 32,0 0-32,13-12-128,-1 0 32,-6-6 96,7-6-32,-7-1 64,-6 1-64,-6-12 64,0-1-64,-5-5 672,-7-1-352,-13 1 672,1 5-576,-12 7 192,0 6-352,-7 5-32,1 13-160,-1 6-192,7 1 32,6 5-1952,0 6 1120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01:02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6782 4223 4480,'0'-6'1664,"0"12"-1312,0-6-64,0 0 1248,0 0-896,0 0 576,0 0-704,-6 0 224,6 0-448,0 0 256,0 6-288,-6-6 64,6 6-192,0-6-64,0 6-32,-6 1 160,6-1-96,-6 0 256,6 0-224,0 6 160,0-6-160,-7 0 352,7 6-256,-6-6-128,6 6-32,-6 1 0,6-1-32,-6 0-32,6 0 32,0 0 32,0-6-32,-6 7 128,6-7-96,-6 6 320,6-6-192,-6 6 159,6-6-191,0 6-64,0-6-64,-6 0-32,0 7 0,6-7 0,-6 6 0,0 0 64,6 0-32,-7 6-96,7-6 32,-6 1 160,6-1-64,0 0-32,0 0 0,-6 0-128,0 0 64,6 1 96,-6 5-32,6-6-32,-6 0 32,6 0-32,0 0 0,-6 1-96,6 5 64,-6-6 224,6 0-96,0 6-160,-6-5 0,6-1 96,-6 6 0,6-6-224,0 6 96,-7-5 320,7 5-128,0-6-160,0 0 32,0 0 64,0-6 0,0 6-32,0 1 32,0-1-32,7 0 0,-7 0 0,0 0 0,6 0-96,-6 1 64,6 5 96,-6-6-32,6 0 64,0 6-64,-6 1-96,6-7 32,0 6 224,0-6-96,0 6 32,0 1-64,1-7 96,-1 6-96,0-6-32,0 6 0,-6-5 96,6-1-64,-6 6 32,6 0-32,0 0 32,-6-5-64,0 5-160,6-6 64,-6 0-1440,6 0 801,-6-6-5025,0 0 3136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01:04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7219 4169 6240,'-6'0'2304,"6"0"-1792,0 0-160,0 0 1664,0 0-1184,0 0 992,0 0-1056,-6 0 672,6 0-833,0 0 97,0 0-416,0 6 448,6-6-416,-6 6 352,6 0-384,-6 0 0,7 0-192,-1 0 288,0 1-192,-6 5 32,6-6-128,0 6-64,0-6 0,0 12 384,0-6-224,0 7 64,0-7-160,0 6 0,-6-6-32,6 6 96,0-5-96,1 5 128,-1-6-128,0 0 32,-6 0-32,6 0 160,0-6-128,0 7 192,-6-1-192,6 0 192,-6 6-192,6-6 96,-6 7-96,6-1-128,-6 0 0,0 0 96,0 0-32,6-5 128,-6 5-96,0-6-160,6 0 32,-6 0-96,0 0 64,0 1 544,0-1-224,0 0-96,6 0-64,-6 0 0,0 6-32,0-5-160,6-1 64,-6 6 160,0-6-32,0 6 32,7-5-32,-7-1-128,0 0 32,0 0 96,6 0-32,-6 0 64,0 0-64,-6 1-96,6-7 32,0 6 96,0 0-32,-7-6 64,7 6-64,0 0-96,0 1 32,-6-1 160,6 0-64,-6 0-96,6 0 0,0 0-32,0 7 0,-6-7 256,6 0-96,0 0-160,0 0 0,-6-6 96,6 6 0,0 0-96,0 1 32,-6-7 32,6 6 0,-6-6 192,6 0-96,0 0-256,0 6 96,-6-6 64,6 0 32,-6 0-32,6 7 32,-6-7-32,0 0 0,6 0 64,-6 6-32,6-6-96,0 6 32,-6 0-32,6-6 0,-7 7-288,7-7 192,-6 6-384,6-6 320,-6 6-576,6-6 448,0 0-1184,-6 0 864,6 0-2784,-6 0 1921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02:46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7356 3445 4384,'-10'27'1632,"20"-64"-1248,-10 47-128,0-10 1184,0 0-832,0 0 832,0 0-832,0 0 640,9 0-704,-9 0 512,0 0-608,0 9 544,9 0-576,-9 0 416,0 0-481,9-9 193,-9 9-320,0-9 0,9 0-128,-9 9 96,9-9-128,0 10 192,1-1-160,-10 0 96,9 0-96,0 0 0,0 0-32,0 0 512,-9 0-320,9-9-32,0 10-128,1-1 128,-1 0-128,-9-9 96,9 9-96,0 9-64,0-9 0,0 1 224,0-1-128,-9 9 160,9-9-160,1 0-128,-10 10-32,9-10 160,0 9-64,-9 0 192,9-9-160,0 10-32,-9-1-32,9 0 32,0 0-32,-9 1 64,10-10-64,-1 9 64,-9-9-64,9 10-32,0-10 32,-9 0-32,9 9 0,-9-18 128,9 18-64,-9-18 128,0 19-128,9-10-160,-9 0 32,10 0 160,-10 0-32,9 0-224,0-9 64,-9 10 192,0-1-64,9 0 0,-9 0 0,9 0 96,-9 0-64,9 10 32,0-10-32,-9 9 96,0-9-96,10 0-32,-10 9 0,9-8-128,-9 8 64,0-9 96,9 9-32,-9-9 128,9 1-96,-9 8-384,9-9 192,0 9 512,-9-9-192,9 1-128,-9-1-64,10 9 64,-10-18-32,9 18-32,0-9 32,-9 1 32,9-1-32,-9 0-32,9 0 32,-9 0 32,9 0-32,-9-9-160,9 9 64,-9 1 256,10-1-128,-1 0-64,-9 0-32,9 0 160,-9 0-64,9 0-96,-9 0 0,9 10 224,-9-10-96,9 0-96,-9 9-32,9-9-32,-9 1 0,10-1 128,-10 9-32,9-9-96,0 0 32,-9 0 160,9 1-64,-9-1-96,9 0 0,-9 0 32,9 9 0,-9-9 64,9 1-32,-9-1 64,10 0-64,-10 0-32,9 0 32,-9 0-32,0 0 0,9 1-96,-9-1 64,9 0 96,-9 0-32,9 0 64,-9 0-64,9 0-32,-9 0 32,9 1 32,-9-1-32,10 9-32,-10-9 32,0 0-128,9 0 64,-9 10 96,9-10-32,-9 0 64,9 9-64,-9-9-96,9 1 32,-9-1 160,0 0-64,9 9-160,-9-18 32,0 18 160,9-8-32,-9-1 32,0 0-32,9 0-128,-9 0 32,0 0 224,0 0-96,10 1 32,-10-1-64,0 9 32,9-9-64,-9 0-96,0 0 32,0 0 160,9 10-64,-9-10-96,0 9 0,0-9 160,9 0-64,-9 1-160,0 8 32,0-9 160,9 0-32,-9 9-96,0-8 0,9-1 160,-9 9-64,0-9 32,0 0-32,9 0 32,-9 1-64,0-1-160,10 0 64,-10 0 32,0 0 32,0 0 0,9 0 0,-9 0 64,0 1-32,9-1 64,-9 9-64,0-18-32,9 9 32,-9 0-32,0-9 0,0 9 0,9 1 0,-9-1 192,0 0-96,0-9-32,9 9-32,-9 0-128,0 0 64,9 0-32,-9 1 0,0-1 192,0-9-64,0 9-32,0 0 0,0-9 96,0 9-64,0-9-96,0 0 0,-9 0 96,9 9-32,-9-9 256,9 0-160,-9 9 32,0-9-96,0 0 32,0 0-64,-10 0 128,1 0-96,9 0-32,0 0 0,-10-9-32,10 9 0,0 0-96,9 0 64,-9 0-32,9 0 0,-9-9 0,9 9 0,-9 0 64,18 0 0,-9 0-96,0 9 64,9-9 96,-9 0-32,0 0-96,18 9 32,-9 1-32,1-1 0,-1 0 0,9 0 0,0 0 256,1 0-96,8 0-160,-9 1 0,10-10-32,-10 9 32,9-9 128,-8 0-32,-1 0 64,0 0-64,-9-9-32,10-1 32,-10-8 96,9 9-64,0-9-96,-8-1 0,-1 1 32,-9 9 0,9-9 64,0-1-32,-9-8 128,0 9-96,0-1-576,0 10 256,-9 0-3264,0 0 1920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02:59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0 201 8320,'0'0'3072,"0"0"-2400,0 0-160,0 0 1120,0 0-992,10 9 704,-10-9-769,9 9 833,-9-9-800,9 0 544,0 10-672,-9-1 608,9 9-640,0 0-160,0 1-160,1 8-128,-1 0 32,0 1-32,9-1 0,-9 10 0,0-10 0,10-9 64,-10 10-32,0-10-96,9-9 32,-9 10 160,1-10-64,-1 0 192,0-9-160,0 0 256,0 0-224,-9-9 256,9 0-256,0-10 384,0 10-288,1-18 96,-1 8-192,0-8 160,0-10-192,0 1 32,0 9-64,0-10-64,-9 19 32,10-10-1376,-1 10 736,-9-9-2656,9 17 1824,-9-8-5823,0 9 4063</inkml:trace>
  <inkml:trace contextRef="#ctx0" brushRef="#br0" timeOffset="716.3955">576 530 7040,'0'-9'2624,"0"9"-2048,0-9-128,0 9 1504,-9 0-1152,9-9 1216,-9 0-1152,0 9 767,9-10-959,-19 10 512,10 0-704,0 0 96,0 10-320,0-1 320,0 0-320,0 0 32,-1 9-192,10 1-64,0-10 0,0 18 160,10 1-96,-10-1 32,9 1-64,0 17 32,9-17-64,-9-1-96,0 1 32,1-10-672,-1 0 384,0-9-1216,0 10 864,-9-19-2719,0 9 1887,-9-18-4384,0 9 3296</inkml:trace>
  <inkml:trace contextRef="#ctx0" brushRef="#br0" timeOffset="1048.1935">421 741 10720,'0'0'3968,"0"0"-3072,28 0-288,-19-9 1535,0 18-1311,9-18 448,1 9-768,-1-10-224,0 10-192,0 0-1344,1-9 672,-10 9-5951,9 0 3583</inkml:trace>
  <inkml:trace contextRef="#ctx0" brushRef="#br0" timeOffset="1363.7377">741 612 12064,'0'0'4447,"0"0"-3455,0 9-288,9-9 1600,-9 10-1408,0-1 640,9 9-928,-9 0 512,0 10-640,0 8 96,9-8-320,-9-1-160,0 1-64,0-1-1184,0-8 640</inkml:trace>
  <inkml:trace contextRef="#ctx0" brushRef="#br0" timeOffset="1681.7031">640 92 9632,'0'0'3584,"0"0"-2784,0-10-256,9 10 1056,-9 0-993,0-9 609,9 9-704,0-9 480,-9 0-544,19 0 544,-10 0-576,0 0 128,9-1-288,1 1-160,-1 9-64,0-9 32,0 9-32,10 9-160,-10 0 64,0 1 96,1-1 0,-1 18-384,0-9 224,-9 10-896,0-10 576,-9 9-224,0-8 384,-9-10 32,0 9 160,-9 0-64,9-8 64,-10-1 128,1 0 0,-9-9 64,18 0-64,-10 0 480,10-9-288,0 9 256,9 0-256,0-9 0,0 9-128,18 9-128,-8-9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03:01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7392 8306 9632,'-10'9'3584,"10"-9"-2784,19 0-256,-19 0 1695,18 0-1343,0 0 1280,10 0-1280,18 0 1376,-1 0-1280,19 0 480,0 0-864,28-9 672,-10 9-768,28-9-160,-9-1-224,8 1-192,-8 9 32,-10-9-544,-8 9 320,-10 0-1312,-18 0 896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03:02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7583 8662 7040,'-9'-10'2624,"9"10"-2048,-9 10-128,9-10 2400,0 0-1632,0-10 927,9 10-1247,-9-9 800,9 9-960,1-9 704,-1 9-832,9-9 224,0 0-480,1 0-64,-1 0-160,0-1 64,10 10-128,-10 0 32,0 0-32,9 10-128,-8-1 32,-1 9 32,0 0 0,-9 1-512,1 8 288,-10 0-128,-10 10 224,1-10 128,0 10 32,-9-1-32,0-8 32,-1-1-192,1 1 96,0-19-448,0 9 256,-1-18 256,-8 0 32,9-9-480,8 0 224,-8-9 160,18-1 64,0 1 512,9 9-288,10-9 320,-1 8-288,0 10 64,0 10-192,10 8-128,-10-9-32,0 9-832,1 1 480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34:13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12007 12393 8320,'-19'-39'3072,"19"39"-2400,0 19-160,0-19 1600,0 20-1248,19-20 63,1 0-543,-20 0-352,38 0-32,-19 19-4031,0-19 2207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03:03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9 11712,'-9'-9'4352,"9"9"-3393,0 28-255,0-19 1280,0 9-1216,0-9 256,0 9-608,0 10 32,0-10-288,-9 9 0,9 1-96,0-1-192,0 1 64,0-10 160,0 0-32,0 0-96,0-8 0,0-10-32,0 0 0,0-19-96,0 10 96,0-9 32,0-9 32,-9-1 0,9-8 0,0-1-96,0 10 64,0-1 320,0 10-192,0-9 352,0 27-256,9-19-32,-9 19-96,0 0-64,9 0 32,0 0-192,1 0 96,-1 19 96,9-10 0,0 9 64,1 0-64,-1 1-160,0 8 64,1 0-320,-1 1 224,9 8-448,-8-8 352,-10 8 0,9-8 128,-9-10 160,-9 9 0,0-8 960,-9-1-544,0-9 608,0 0-608,-19 0-32,10-9-256,-9 0-512,-1-9 160,1 0-3360,8-9 1952,1-1-7103,0 10 4895</inkml:trace>
  <inkml:trace contextRef="#ctx0" brushRef="#br0" timeOffset="568.7597">375 73 7968,'-9'-18'2944,"9"18"-2272,0 0-192,-10 0 2976,20 0-1985,-10 0 1601,0 0-1792,0 0 640,0 0-1120,0 0 640,9 9-832,0 0 640,9 10-704,0-1 224,1 0-448,17 9-32,-8 1-192,-1 8-128,10 1 0,-10-1-192,1-8 128,-1-1-1856,1 1 1056</inkml:trace>
  <inkml:trace contextRef="#ctx0" brushRef="#br0" timeOffset="902.6049">677 64 13888,'-28'9'5119,"28"-9"-3967,-18 37-320,0-19 1312,8-9-1344,-8 19 224,0 8-608,-10 1 96,19-1-288,-9 1-288,-1-10 32,10 10-1984,9-10 1120</inkml:trace>
  <inkml:trace contextRef="#ctx0" brushRef="#br0" timeOffset="1207.4146">813 356 13120,'0'19'4863,"0"-19"-3775,0 18-320,0-9 2560,9 0-1984,-9 10 672,0-10-1216,9 18 96,-9-9-544,10 1-192,-10 8-96,0-9-3872,0-8 2080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08:05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3429 4867 4480,'0'-9'1664,"0"9"-1312,9-8-64,-18 8 1152,9 0-832,0 0 1024,0 0-928,0 0 704,0 0-800,0 0 512,9 0-640,-9-9 256,9 9-448,-9 0 415,0 0-415,8-9 160,1 9-288,8-8 480,-9 8-352,1-9 288,-1 9-320,1-8 64,8 8-192,-8 0 0,8-9-64,0 9 32,0 0-64,0 0-160,-8 9 64,8-9 96,0 8 0,-9-8 128,1 9-96,-1-1-96,1 1 0,-9 0 96,9-1-32,-9 9-96,0 0 32,-9 0-32,9 1 0,-17 7 256,8-8-96,1 9 256,-9 0-224,0-9 96,-1 0-128,1 0-128,0 0 0,9-8 160,-9 8-64,8-17 128,-8 8-128,8-8-96,1 0 0,-9-8 96,17 8-32,-17-9 64,17 1-64,0-1-96,0 9 32,0-8-32,8-1 0,1 0-96,-9 9 96,8-8 96,1 8 0,8-9-32,-8 9 32,8-8 96,0 8-64,0 0 320,8 8-192,-7 1 96,-1-1-160,0 10 64,-9-10-96,9 9-64,-8-8 0,0-1-192,-1 1 96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09:49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6976,'-5'0'2592,"5"0"-2016,0 0-160,0 0 1088,0 0-896,-4 0 768,8 5-832,-8-5 512,4 4-608,0 5 255,0-4-415,-5 4-96,1 0-96,-1 4-96,1 1 32,-1-1 384,1-4-224,-1 5 480,5-5-384,0 4 288,5-4-320,-1 0 192,1 0-224,4 0 288,0-5-288,9 1 320,-5-1-320,1-4-32,0 0-128,4-4-320,-5-1 128,5-4-2496,-8 0 1440</inkml:trace>
  <inkml:trace contextRef="#ctx0" brushRef="#br0" timeOffset="485.1746">196 14 9152,'-5'0'3360,"5"0"-2592,-4 9-224,-1 0 1312,5 0-1120,-5 5 991,5-1-1023,-9 5 928,9 0-960,-9 9 320,9-4-608,-9 4-64,9 0-192,-9 0-864,9-5 384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21:05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166 166 6144,'-13'-13'2272,"13"26"-1760,0-13-160,0-13 2080,0 26-1408,0-13 1216,-12 0-1312,12 13 799,-13 12-1023,0 1 480,0-1-672,1 26 288,-1 13-480,0 0 64,0 0-256,-12 12 64,25-12-96,-13-13-128,0 0 0,13 0 160,0-25-64,0 0-32,0-14 0,0-12-32,0 0 0,0-12 0,13-1 0,0-13 0,-13 1 0,13-39 64,-1 13-32,1-26-160,0 13 64,12-25 96,-12 25 0,0 0 64,12 1-64,-12-1-96,0 26 32,-13-1 160,13 1-64,0 12-32,-13 1 0,12 25-128,1-13 64,-13 13 96,13 13-32,-13 0-96,13 12 32,-1 13 96,1 1-32,0 12-96,0-13 32,12 39 96,-12-13-32,12-1-32,14 14 32,-14-13-672,1 0 352,-13-13-384,-1-13 384,1 13 96,0-13 96,-26-12 512,13-1-224,-25-12 1664,12 0-992,-38 0 736,12-13-928,-12 0 256,0 0-544,-12 0-256,24-13-128,-12 0-864,13 0 480,12 13-2592,14-12 1664</inkml:trace>
  <inkml:trace contextRef="#ctx0" brushRef="#br0" timeOffset="853.9789">460 192 12640,'-13'-13'4671,"13"13"-3615,0 0-320,0 0 1280,0 0-1248,13 0 480,-13 0-736,13 13 960,12 0-832,1 25 416,-1-12-608,13 25-64,13-13-224,13 26 128,-13 0-192,26-1-320,-26 1 128,0-13-1664,0 0 960,-13-12-2912,1-14 2080,-14 1-5279,1-1 3839</inkml:trace>
  <inkml:trace contextRef="#ctx0" brushRef="#br0" timeOffset="854.9789">1060 218 12064,'-13'0'4447,"13"0"-3455,-13 0-288,0 12 2016,13 1-1632,-12 13 992,-14 12-1216,1 26 416,-14-13-736,-12 25-160,13 1-224,-13 0-480,0-14 192,13 14-2368,12-13 1376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21:07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6931 8246 8640,'0'0'3200,"0"0"-2496,13 0-192,-13 0 1504,0 0-1216,13-13 927,0 26-991,-1-13 256,1 0-608,0 0 96,0 0-320,-1 13 0,14 0-96,-13 0 32,-1-1-64,1 14-32,0-13 32,-13 25 32,0-13-32,-13 14 128,0-1-96,1-12-96,-1 12 0,-13-13 96,14 1-32,-14-13-96,13 0 32,1-13 96,-1 0-32,0-13 192,13 0-128,0-13 320,0 1-224,13-1 256,0 14-256,12-1 384,-12 13-320,12 0 32,1 13-192,-1-13-64,1 25 0</inkml:trace>
  <inkml:trace contextRef="#ctx0" brushRef="#br0" timeOffset="1">7940 7748 11296,'0'0'4192,"0"0"-3264,12 0-257,1 0 1889,-13 0-1536,13 0 1216,12 0-1312,1 0 640,-1 0-896,1 0-32,0 0-352,12 0-288,0 0 0,0 0-1984,1 0 1088,-1 0-4640,-12 0 3073</inkml:trace>
  <inkml:trace contextRef="#ctx0" brushRef="#br0" timeOffset="2">7978 8080 14368,'0'0'5343,"0"0"-4159,25 13-352,1-13 1696,-13 0-1568,25-13 512,-12 13-864,25 0-480,-13-13-128,13 1-864,-13 12 448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21:08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9152,'0'-13'3360,"0"13"-2592,0 0-224,0 0 1376,0 0-1153,0 13 769,13 13-896,-13-1 608,13 1-704,-1 25 640,1-13-672,0 26 160,13 0-384,-14 0-96,14 0-128,-13-13-192,12 0 64,-12-13 160,0-12-32,12-1-32,-12-12 0,0-13 160,-13-13-96,13-12 608,-1-1-416,-12-25 96,13 0-224,0-13-160,0 0-32,12 0 96,-12 26-32,0-13-32,0 25 32,-1-12-1312,-12 25 704,13 0-3936,0 13 2528</inkml:trace>
  <inkml:trace contextRef="#ctx0" brushRef="#br0" timeOffset="1">562 524 11808,'0'0'4352,"0"0"-3361,0 13-287,0-1 2272,0 1-1760,0 0 448,0 13-1024,0-14-256,0 14-224,0-13-192,13-1 0,-13 1-2720,13 0 1504</inkml:trace>
  <inkml:trace contextRef="#ctx0" brushRef="#br0" timeOffset="770.592">460 320 12800,'0'0'4735,"0"0"-3679,13 0-288,0-13 192,-1 13-672,1 0-160,13 0-128,-1 0-4863,1 0 2655</inkml:trace>
  <inkml:trace contextRef="#ctx0" brushRef="#br0" timeOffset="771.592">818 499 8224,'-13'0'3040,"13"0"-2368,0 0-160,0 0 960,0 0-896,0 0 1184,0 0-993,13 0 225,-13 0-576,0-13 608,0 13-576,13 0 288,-1 0-448,1-13 128,0 13-256,-13 0 64,25 13-128,-25 0 96,13-1-128,0 1-32,0 13 0,-13-1-32,13 1 0,-13 12 0,12-12 0,-24 12-448,12-12 256,-26 12 160,13-13 32,-12 1 0,12 12 32,-13-25-32,1 13 0,12-14 0,0-12 0,0 0 64,1-12-32,12-14 320,0 13-160,12-12-32,1-1-96,0 13 288,13 1-160,-1 12 32,1 0-128,-1 12 0,1 1-32,-13 0-1184,12 13 608,-12-14-8159,12 1 4767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21:10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77 115 9984,'-13'0'3680,"13"0"-2848,0 0-256,0 0 1663,0 0-1343,-13 13 992,13-13-1120,0 13 256,0 12-640,-13 1 288,13 12-384,-12 13 64,12-13-224,-13 1 64,13-1-96,0 0-192,0-12 32,-13-14 160,26 1-32,-13-13-32,0 0 0,0-25-32,0 12 0,0-13-160,13-12 96,-13 0 96,12 0 0,-12-14-224,0 1 96,13 0 32,-13 13 64,0 0 64,0 12-32,0 1-96,0 12 32,13 0 32,-13 13 0,0 0-160,13 0 96,0 13-96,-13 0 64,12 12 64,1 1 32,0-1 64,0 1-32,-1 12-32,1 0 32,13 13-32,-13 1 0,12-1-352,1 0 192,-14 0-864,14 0 576,-26-13 128,26 0 192,-26-12 416,0-1-192,0-12 1696,-13 0-1024,0 0 896,-13-13-960,-12 0 192,13 0-544,-14-13-320,1 0-64,0-12-2816,12 12 1568,0 0-7455,26 0 4863</inkml:trace>
  <inkml:trace contextRef="#ctx0" brushRef="#br0" timeOffset="863.343">613 39 5728,'0'0'2112,"0"0"-1632,0-13-128,13 13 1568,-13 0-1120,0-13 1632,13 13-1376,-13 0 1023,0 0-1183,0 0 448,0 13-800,0 0 352,0 0-544,0 0 480,-13-1-512,0 14 0,13-1-192,-12 14 320,-1-14-224,0 26 320,0-12-320,-12 12 384,12 0-352,13 0 96,-13-13-224,13 1 288,0-1-224,13-12 448,-13-1-352,25-12 0,-12 12-160,13-12-32,-1 0-32,1-13 32,0 0-64,12-13-448,-13 13 224,-12-13-2240,13 1 1344,-13-14-5664,-1 13 3745</inkml:trace>
  <inkml:trace contextRef="#ctx0" brushRef="#br0" timeOffset="1529.4765">421 244 12544,'0'-14'4639,"0"14"-3583,26 14-320,-1-14 2144,1 0-1728,12 0 384,13 0-928,0 0-384,-13 0-128,14-14-3200,-1 14 1696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21:12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13 6304,'0'0'2336,"0"0"-1824,0 0-128,0-13 1984,0 26-1376,0-13 1280,0 0-1312,0 0 639,14 0-927,-14 13 544,0 0-704,0 12 384,0 1-544,0 12 320,0 0-384,0 14-160,0-1-64,-14 12 64,14-11-64,0-14-672,0 0 352,0-12-2304,14-1 1408,-14 1-4287,0-13 3039</inkml:trace>
  <inkml:trace contextRef="#ctx0" brushRef="#br0" timeOffset="731.607">0 243 10464,'0'0'3872,"0"0"-3008,13-13-224,0 13 1759,-1 0-1439,14-13 576,12 13-896,13-12 0,1-1-384,-14 0-160,13 13-64,-13-13-5248,1 13 2849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21:16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12304 7250 8736,'-12'-13'3232,"12"13"-2528,-13 0-192,13 0 2272,0 0-1633,-13 13 449,13 0-960,0 12 384,0 13-576,0 1 32,0 12-288,0 0 96,0 0-160,0 0 0,0 0-64</inkml:trace>
  <inkml:trace contextRef="#ctx0" brushRef="#br0" timeOffset="1">11985 7735 12896,'0'-13'4767,"0"13"-3711,13 0-288,13 0 1248,-14 0-1248,39 0 128,-12 0-544,12 0-256,0 0-32,0-13-2272,0 26 1216</inkml:trace>
  <inkml:trace contextRef="#ctx0" brushRef="#br0" timeOffset="2">12113 7939 10144,'13'-25'3744,"-13"25"-2912,25-13-224,-12 13 927,0 0-959,0-13 544,-1 26-640,1-13-64,0 13-256,0 12-96,-1 1-32,-12-1-32,13 13 0,-13-12 64,0 12-32,-13-12-32,13 12 32,-25-12 32,12-1-32,-25 1-96,12-1 32,-12 1 160,12-14-64,1 1-672,-1-13 352,14 0-352,-1 0 352,13-25 160,0 12 64,13 0 160,-1-12-64,14 12 1248,-13 13-736,25-13 544,-13 26-640,14-13-192,-14 13-192,14-1-96,-14 1 32</inkml:trace>
  <inkml:trace contextRef="#ctx0" brushRef="#br0" timeOffset="3">12841 7709 9056,'-13'0'3360,"13"0"-2624,-26 13-192,14-13 1536,12 26-1249,-26-14 993,13 14-1056,1 12 320,-1 1-640,0 12 160,13 0-352,0 0 0,0-13-160,13 0-128,0 1 0,12-27-256,1 14 160,-1-26-384,1 0 288,-1-13 128,-12 0 64,0-25 96,0 12-32,-1-25-96,-12 0 32,0 0 96,13 0-32,-26 0 128,13 0-96,0 26 256,-12-1-192,-1 13 448,13 13-320,0 13 384,0 0-384,0 12 448,0 14-416,13-1-64,-1 13-128,1 0-160,0 0 32,12-13-2656,-12 1 1472,13-1-6751,-14-12 4415</inkml:trace>
  <inkml:trace contextRef="#ctx0" brushRef="#br0" timeOffset="4">13083 8169 8640,'0'-13'3200,"0"13"-2496,0 0-192,0 0 1152,0 0-1024,0 0 799,0 0-831,13 0 512,-13 0-640,0-13 512,13 13-544,-13-12 256,13 12-416,-1 0-96,1 0-96,13-13-96,-14 13 32,1 13-128,0-13 64,0 12 32,12 1 0,-25 0 64,13 12-32,-13 1-160,13-13 64,-26 12 96,13 1 0,-13-14 128,1 14-96,-14-13 128,0 12-128,1-12 32,12 0-32,-12-13-64,-1 0 32,13-13 32,1 13-32,12-25 64,-13 25-64,13-26 128,0 26-96,13-13 320,-1 13-192,1 0 32,0 0-128,12 0 224,1 13-192,-13 0-608,12 12 256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21:17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13517 7621 7872,'13'-39'2944,"-13"39"-2304,0 0-160,0 0 2048,0 13-1472,0 0 767,0 0-1055,0 12 608,-13 13-768,13 1 288,-12-1-512,-1 26 160,13-13-320,0 0-128,-13-13-64,13 1 160,-13-1-96,13-12-96,0-1-32,0-25 96,13 0-32,-13-25-96,13 12 32,-13-25-32,13 12 0,-13-25 64,12 0 0,-12 0-96,13 12 64,0-12 32,-13 0 0,13 13-96,-1 12 64,-12 1 32,0 12 0,0 0 0,0 13 0,13 0 0,-13 0 0,13 13-224,0 13 128,-1-1 256,-12 1-96,13 12-224,0 0 96,0 26 0,0-13 64,-1 13 192,1-13-96,0 0-32,0-12-32,-13-14 32,0 1-32,-13-1-32,0-12 32,-12 0 448,12 0-256,-26-13 128,14 0-224,-13-13-640,12 0 288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34:13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12354 12547 8384,'0'-20'3104,"0"20"-2400,19 0-224,-19 0 1376,0 0-1120,0 0 479,0 0-703,19 0-32,0 0-288,-19 0 32,20 0-128,-1 0 0,0 0-32,0 0 32,1 0-64,-1 20-96,-19-1 32,19 0 96,-19 0-32,0 1-96,0 18 32,0 1 384,0-1-192,-19 0-352,19 1 96,-19-1 224,-1-18-64,-18 18 576,38-19-384,-39 1-160,20-20-96,0 0 192,19 0-96,-19-20 192,-1 20-192,20-19 96,20 0-96,-20 0 352,19 19-224,19 0-32,-18 19-128,18 0 32,-19-19-64,20 19-928,-1 1 480,-18-20-6367,18 19 3711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21:18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179 344 10048,'0'0'3712,"0"0"-2880,13 13-224,-13-13 1439,0 0-1247,-13 13 736,13-1-896,0 14 192,-13-1-480,13 1 384,-13 0-448,1 12 448,-1 0-448,0 13 576,0 0-480,1 0 224,-1 0-352,0 0 64,13 0-192,13 0 352,0-25-256,-1 0 32,1-1-160,13-25 0,-1 13-32,1-13 96,-1-13-96,1 13-1216,0-13 608,-1 1-3360,-12-1 2144,-13-13-6463,13 1 4607</inkml:trace>
  <inkml:trace contextRef="#ctx0" brushRef="#br0" timeOffset="1">0 676 12896,'0'0'4767,"0"0"-3711,26 0-288,-14 0 640,1 0-928,26 0 0,-14 0-288,13-13-1120,14 0 512,-14 1-5279,13-1 3135</inkml:trace>
  <inkml:trace contextRef="#ctx0" brushRef="#br0" timeOffset="688.1248">421 77 8896,'0'-13'3296,"0"13"-2560,0 0-224,13 0 864,-13-13-864,13 13 831,0 0-735,-1-13 288,1 13-512,13-12 224,-14 12-352,14-13 0,-1 13-160,1-13-128,-1 13 0,1 0 32,0 0 0,-14 13 0,14 0 0,-13-1-160,-1 14 96,-12-1 160,13-12-32,-26 25-96,13-12 0,-12-1 96,-14 1-32,1 0 64,12-1-64,-26-12 192,14 12-128,-1-25-160,1 13 0,-1-26 32,14 13 32,-1-12 128,13-1-64,0-13-32,13 14 0,-1-1 864,14 13-480,-1 0 320,1 0-416,-1 25 96,1-12-256,0 13 0,-1-1-96,-12 1-192,0-1 64,12 1-5024,-12-14 2753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21:35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1992 5568,'0'-13'2048,"0"13"-1568,13 0-160,-13 0 1728,13 0-1184,-13-13 1120,13 13-1120,0-13 672,-13 1-896,12 12 351,1-13-543,0 0 512,0 0-544,12-12 0,-12 12-256,12 0 256,-12 1-224,0-1 96,13-13-160,-14 13 160,14-12-192,-13-1-96,12 14-32,1-14 160,-1 1-64,1-1 128,-1 0-128,1-12-32,-1 13 0,14-1 96,-14-12-64,1 12 128,12-12-128,-12 12 32,-1 1-32,1-13 32,-1 25-64,1-13-32,-1 1 32,1-1 96,-1 13-64,-12-12-32,13 12 0,-14-12-32,14 12 0,-1-13 0,-12 1 0,13-1 0,-1 13 0,1-12 64,-1-1-32,-12 1-160,13 12 64,-1-12 160,1-1-32,-1 0-160,1 14 32,-13-14 32,12 1 32,-12-1 64,12 13-32,-12 1-32,13-14 32,-1 13-32,-12 1 0,0-1-96,12-13 64,-12 26 160,0-13-64,0 1-160,12-1 32,-12 0 160,12 0-32,-12 1-32,0-1 0,12 0-32,-12 0 0,0 1-96,13-1 64,-14 0 96,1 0-32,0 0-32,0 1 32,-1-1 32,1 0-32,0 0-96,0 1 32,-13-1 96,0 0-32,0 0-32,-13 13 32,0-12 320,0 12-192,-25-13 192,25 13-192,-25 0-64,25 0-64,-12 0-32,-1 0 0,13 0 128,1 13-64,-1-13-32,0 0 0,13 0-192,-13 0 96,13-13 32,13 13 32,0 0 0,0-13 0,12 13-96,1-13 64,12 0 96,-12 1-32,25-1-160,-13 13 64,13-13 32,-13 13 32,1 0-96,-1 13 64,-13 12 448,-12-12-224,-13 13 192,0 12-224,0-12 224,-13-1-256,13 1-32,-12-1-64,-1 1-672,13-13 352,-13-1-1856,13 1 1184</inkml:trace>
  <inkml:trace contextRef="#ctx0" brushRef="#br0" timeOffset="885.3159">2094 51 10720,'-13'-13'3968,"13"13"-3072,-12 13-288,-1-13 1471,13 13-1279,-26-13 640,26 13-832,-12-1 224,-1 1-480,0 13 160,0-1-288,13 1 224,0 12-256,0 0-96,13-12-64,0-1-32,12 1 0,14-13 64,-1-1-32,0-12-32,1 0 32,-14-25 32,13-1-32,-12-12 64,-13 13-64,-13-26 416,0 25-256,-13-25 416,0 25-352,-25-12 288,12 13-288,-12-1-160,0 26-32,-1 0-576,14 13 288,-1 12-4896,1 1 2784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23:28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15968 6663 6048,'0'0'2240,"0"13"-1728,0-13-160,0 0 800,13 13-704,-13 0 736,0-1-672,0 1 96,13 13-352,-13-14 32,12 14-160,-12-1 224,0 14-224,13-14 384,-13 14-288,0-14-32,0 13-128,0-12 32,0 12-64,0-12 64,0-1-64,0 1 128,0-1-96,0 1 480,0-13-321,0 12 417,0-12-384,-13 0 224,13 12-256,-12-12 64,12 12-160,-13-12 64,13 13-96,-13-13-64,0 12 0,13 1 224,0-14-128,-12 14 256,12-13-256,-13 12 160,13 1-160,-13-13-64,0 12-32,13 1 32,-13-1-32,1 1 64,12-14-64,-13 14 128,13-13-96,-13-1 192,13 14-160,-13-13 32,1 12-64,12-12-64,-13 13 32,0-14 160,13 14-96,-13-13-160,1 12 0,12 1 160,-13-1-32,0-12 32,13 13-32,-13-1 224,1-12-160,-1 0 96,0 12-128,0-12-64,0 0 0,1-1 32,-1 1-32,-13 0 128,26 0-96,-25-1 32,12 1-32,0-13 96,-12 13-96,12-13 192,0 13-160,-12 0 32,-1-13-64,1 12-192,12 1 64,-13-13 32,14 13 32,-14 0 64,13-1-32,-12 1 64,12 0-64,-12 0-32,12-1 32,-13-12 96,13 13-64,-12 0 32,12 0-32,-12 0-64,-1-1 32,1 1 32,-1 0-32,1 0 64,-1-1-64,0 1 64,1 0-64,-13 0-96,12-1 32,-12 1 32,12 0 0,-12 0 64,12-1-32,-12 1 64,25 0-64,-25 0 128,13 0-96,-14-1-32,14-12 0,-14 13-128,1 0 64,0 0 160,12-13-64,-25 12-32,26 1 0,-26-13-32,25 13 0,-12-13 0,0 0 0,-1 0 0,14 13 0,-14-13-96,1 12 64,-13-12 96,13 13-32,0-13-96,-1 13 32,-25-13-128,26 13 96,-13-13 256,13 0-128,-13 0 64,12 12-64,1-12 32,0 13-64,-13-13 64,0 0-64,0 0-96,12 13 32,-12-13 160,0 13-64,0-13-160,0 0 32,0 13 96,13-13 0,-13 12-32,12-12 32,-24 0-32,24 13 0,-24-13 64,11 0-32,-11 0-160,24 13 64,-24-13 160,24 13-32,-25-13 32,26 12-32,-26-12-128,26 13 32,-39-13 160,26 0-64,-12 13-96,-1-13 0,13 0-32,0 13 0,-13-13 192,13 0-64,-13 0-32,13 0 0,-13 12-32,13-12 0,-13 0-96,13 0 64,-13 0 96,13 13-32,0-13 128,13 0-96,-26 0-160,26 0 32,-26 0 96,13 0 0,-13 0 64,13 0-64,0 0-32,0 0 32,0 0-32,12 0 0,-24 0 128,24 0-64,-24-13-32,11 13 0,-11 0-32,12 0 0,0 13 0,-1-13 0,-11 0 0,24 0 0,-12 0 64,0 0-32,-13 0 64,13 0-64,-12 0 64,11 0-64,1-13-96,0 13 32,0 0 160,0 13-64,0-13-96,13 0 0,-26 0 32,13 0 0,-13 13 0,13-13 0,0 0 192,0 0-96,-13 13-96,26-13-32,-26 0 224,26 0-96,-13 13-96,0-13-32,-13 0 160,26 12-64,-26-12-32,13 13 0,0-13-32,0 13 0,0 0 0,12-13 0,-12 12 0,13 1 0,0-13 64,-13 13-32,-1 0 64,14-1-64,-13 1-96,13 0 32,-13 0 32,12-1 0,1 1 128,13-13-64,-14 13-32,1 0 0,13 0 32,-14-1-32,1 1 128,12 0-96,-12 0-160,13-1 32,-14 1 160,14 13-32,-26-14 32,25 14-32,-12-26 96,12 13-96,-12-13-32,13 12 0,-1 14-32,-12-13 0,12 0 64,13-1-32,-12 1-32,-1 0 32,1 0-32,-1 12 0,1-12 0,12 0 0,-13-1 0,1 1 0,-1 13 64,14-14-32,-14 1-160,1 13 64,12-13 32,-13 12 32,14-12 64,-1 12-32,-13-12 64,13 13-64,1-14-32,-1 1 32,0 13-128,0-1 64,1-12 96,-1 0-32,0 0-32,0 12 32,-12-12 96,12 0-64,0-13-32,13 12 0,-12 1-32,-1 0 0,0 0 64,0-13-32,13 12-32,-13 1 32,1-13 96,-1 13-64,0-13-96,13 13 0,-13 0 96,13-13-32,-12 0-32,-1 12 32,0-12-32,13 13 0,-13-13 0,13 0 0,-12 0-160,12 13 96,-26-13 96,26 0 0,0 0 64,-13 0-64,1-13-32,12 13 32,-13 0-128,13 0 64,-13-13 96,13 13-32,-13-12 64,13 12-64,-13-13-160,1 0 64,-1 0 160,0 0-32,0 1-96,1-1 0,-1 0 96,13 0-32,-13 1-32,13-1 32,-13 0-192,13 0 96,0 1-32,0 12 32,0 0 64,0 0 0,0 0-96,13 0 64,-13 0 32,13 12 0,-13 1 64,13 0-32,-1 0-32,-12 12 32,13-12-32,0 12 0,-13 1 64,13 0-32,-1-1-96,-12 1 32,26-14 32,-13 14 0,0-1-160,-1-12 96,14 13 96,-13-14 0,12-12-32,1 0 32,-1-12-608,1 12 320,12-26-2080,-12 26 1280,12-13-6720,-13 1 4321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23:37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4812 10492 6240,'-13'-12'2304,"26"12"-1792,-13-13-160,0 13 1664,13 0-1184,-13 0 1152,0-13-1152,13 13 1311,-13 0-1183,13 13 704,-13 0-960,0-1 384,13 14-608,-26 12 288,13 13-448,0 0-32,0 0-160,-13 13 64,13-13-128,0-12-1568,0-1 800,0 0-5919,13-12 3679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23:39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5144 10607 10400,'-25'13'3840,"25"-13"-2976,0 25-256,-13-12 1343,13 12-1183,-13 1 832,13 0-928,-12 12 64,12 0-448,0 1 96,0-1-224,12-13-64,1 1-64,0-13-128,12 0 64,-12-1-32,13-12 0,-1-12 128,-12-14-32,-13 0 128,13 1-96,-13-13 192,0 12-160,0-25 320,-13 0-224,0 0 32,0 12-128,-12 27-192,12-1 32,0 26-256,-12-1 192,12 14-3392,13 12 1920</inkml:trace>
  <inkml:trace contextRef="#ctx0" brushRef="#br0" timeOffset="1">5463 10683 9312,'-12'0'3424,"12"0"-2656,-26 26-192,13-13 2495,13 0-1791,-12 12 544,12 1-1088,-13-1 320,0 14-608,13-14-96,13 13-224,0-12 64,12 0-128,1-1 32,12-12-32,0 0-128,1-13 32,-1 0-192,-13-13 128,14-13 96,-14 1 32,-12-14 256,0 14-160,-13-26 1504,-13 0-896,-13 0 448,1-1-672,-26 14-32,13 0-288,-1 12-320,1 26 64,0 0-2880,12 13 1600</inkml:trace>
  <inkml:trace contextRef="#ctx0" brushRef="#br0" timeOffset="2">5936 10798 12288,'-13'0'4575,"13"0"-3583,-13 0-256,13 0 2272,0 0-1792,13 0 928,-13 0-1248,25 0 384,1 0-736,-1-12-160,1 12-224,12-13-128,-12 13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23:40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6663 10377 11456,'0'-13'4256,"0"13"-3297,0 0-287,0 0 2112,0 0-1664,13 0 1152,-13 13-1312,13 0 672,-1 12-928,-12 1 128,0 12-512,0-12-32,0 12-192,0 0-896,13 1 416</inkml:trace>
  <inkml:trace contextRef="#ctx0" brushRef="#br0" timeOffset="1">6407 10824 13888,'0'13'5119,"0"-13"-3967,39 0-320,-26-13 672,12 13-992,13 0 128,1-13-352,-1 0-288,13 13 0,-12-12-2752,-1 12 1504</inkml:trace>
  <inkml:trace contextRef="#ctx0" brushRef="#br0" timeOffset="2">6663 10990 10400,'-13'0'3840,"13"0"-2976,13-13-256,-13 13 1631,0 0-1343,13-13 288,0 13-736,-1-12 160,1-1-352,0 13 64,12 0-192,-12-13 64,13 13-96,-13 13-64,-1-13 0,1 13-128,-13-1 64,0 14 224,0 0-96,0-1 32,-13 1-64,1 12-64,-1-13 32,0 1 224,-13 12-128,1-12 384,-1-1-288,1-12 32,-1 13-160,1-26-128,-1 0 0,13-13 96,1-13-32,12-12-96,0 13 32,12-1 96,1 0-32,13 1 320,-1 25-160,1 0 160,12 13-192,-12-1 0,-1 14-96,1 0-768,-1-1 416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23:41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7148 10569 11296,'-13'-13'4192,"13"13"-3264,0 0-257,0 13 1761,13-13-1472,-13 25 576,13 1-896,0 12 640,12 13-768,-12-12 320,0 12-480,0 0-64,-1-13-160,1 13-160,0-13 0,13 1 160,-14-14-64,1 1 128,0-14-128,-13 1 32,13-13-32,-1-25 96,1 12-96,-13-25 480,13 12-320,-13-50-32,0 12-96,0-13-160,13 13 32,-13 1-608,0 24 352,0 14-2720,0 25 1696</inkml:trace>
  <inkml:trace contextRef="#ctx0" brushRef="#br0" timeOffset="1">7685 10965 8320,'0'-13'3072,"0"13"-2400,0-13-160,-13 13 2304,13 0-1633,0-13 1089,-13 1-1344,13 12 416,-13-13-800,1 13 640,-1-13-704,0 13 352,0-13-512,0 13 544,1 13-480,-1-13 224,0 13-352,13 12 128,-13-12-224,13 13 128,13-1-160,0 13 0,0 1-64,-1-1 96,14 13-96,-13-13-32,12 1 0,-12-1-608,13-13 320,-14-12-1440,1 0 928,-13 0-3168,0-13 2208</inkml:trace>
  <inkml:trace contextRef="#ctx0" brushRef="#br0" timeOffset="2">7442 11131 12896,'0'0'4767,"0"0"-3711,26 0-288,-14 0 896,1 0-1056,0 0-32,12 0-352,14 12-288,-1-12 0,0 13-2912,-12-13 1600</inkml:trace>
  <inkml:trace contextRef="#ctx0" brushRef="#br0" timeOffset="3">7940 11028 12896,'0'0'4767,"0"0"-3711,0 13-288,0-13 2464,13 13-1920,-13 12 1376,0-12-1568,0 26-96,0-1-640,0-13-192,0 14-96,0-14-1696,13 1 864,-1-14-6816,1 1 4161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23:43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8361 10454 9216,'0'-26'3424,"0"39"-2656,0-13-224,-13 0 2079,13 13-1535,0-13 1120,-13 25-1280,13 13 544,-12 1-832,-1 12 0,13 0-384,-13-13-96,13 13-96,0-25-64,0 12 32,-13-25 160,13-1-96,0 1 32,0-13-64,0-13-128,0 1 32,0-14-32,0 1 0,13-26-448,-13 12 288,13-12 32,-13 0 96,13 13 160,-13 0-32,12-13-96,-12 25 32,0 1 96,0-1-32,0 13-96,0 13 32,0 0-32,13 0 0,0 26 128,0-13-32,-1 25-160,14 0 64,-13 13 96,12-13 0,1 26 64,-13-13-64,12 0-32,-12 0 32,0-12 32,-1-1-32,-12 0 128,0-12-96,0-13 256,0 12-192,-25-25 1024,12 13-640,-25-13 32,12 13-320,-12-26-352,0 13 64,-1-13-2592,14 13 1440</inkml:trace>
  <inkml:trace contextRef="#ctx0" brushRef="#br0" timeOffset="1">8808 10364 10464,'0'0'3872,"0"0"-3008,0 0-224,0 13 1055,0-13-1055,0 13 864,0 0-864,-13 12 288,13-12-544,-13 0 640,13 12-576,-12 1 480,-1 12-512,-13 0 544,1 13-544,12 0 352,0-12-448,-12 12 256,25-13-320,0 0 64,12-12-192,1-1-64,0-12-32,25 13 96,-12-26-64,12 12 32,-12-12-32,12-12-480,0 12 224,-12 0-1728,-1-13 1024,1-13-3968,-13 14 2720</inkml:trace>
  <inkml:trace contextRef="#ctx0" brushRef="#br0" timeOffset="2">8565 10722 12800,'13'12'4735,"-13"-12"-3679,26 0-288,-1 0 416,1 0-800,25 0-160,0 0-128,0 0-2080,0 13 1088,0-13-7391,-13 0 4607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23:44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9152 10888 14880,'0'13'5503,"0"-13"-4287,26 38-320,-26-25 2048,12 12-1792,-12 1 864,13 12-1184,-13 0-256,13 14-352,-13-1-224,13-13-32,-13 0-3072,0-12 1696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24:54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4829 6881 8544,'-7'-8'3168,"7"16"-2464,0-16-192,0 8 1984,7 0-1473,0 0 1153,0 0-1280,7 0 928,0 0-1024,7 8 704,-7-8-864,14 7 0,-14-7-352,14 0-128,0 0-96,0 0-1184,0 7 608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34:14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11161 11719 8896,'0'-20'3296,"0"20"-2560,0 20-224,-20-20 1280,40 0-1088,-20 0 703,0 0-831,0 0 480,19 19-608,0-19 96,0 19-288,20-19 192,-20 0-256,39 0-32,-20 0-96,20 0-192,19 0 64,-19 0 256,-1 0-128,1 0 64,0-19-64,-20 19 576,-18-19-352,-1 19 448,0 0-416,-19-20 320,-19 1-352,-20 19-96,20-19-96,-19 0 0,-1 19-64,1-20-2048,18 20 1088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24:55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4808 7118 7968,'-14'8'2944,"14"-8"-2272,0 0-192,-7 0 2560,14 0-1760,-7 0 1247,0 0-1471,7 0 896,7 0-1120,0 0 896,7 0-992,0-8 640,0 8-832,14-7-128,-7 0-256,7 7 32,0-7-128,7 0-1376,-7 7 736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26:10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6106 3517 5312,'-7'0'1952,"14"-7"-1504,-7 14-128,-7-7 1728,7 0-1184,0 0 1472,0 0-1312,0 0 864,0 0-1057,0 0 513,0 0-768,0 0 352,7 0-576,-7 0 256,0 0-352,7-7 352,0 7-352,-7-7-64,7 7-96,0-7 64,0 7-96,0-7 192,7 7-160,-7-7-32,0 7-32,0 0-32,0 7 0,0-7 128,0 7-64,-7 7-160,7-7 32,-7 7 96,0 0 0,0 0-32,7 0 32,-7 7 32,0-7-32,-7 7 64,7-7-64,0 0 128,-7 7-96,0-7 384,7 0-224,-7 0-32,0 0-128,-7-7 32,7 0-64,0 0 128,0 0-96,0-7-32,0 0 0,0-7 32,0 7-32,7-14-32,0 14 32,0-14-192,0 7 96,0 0-96,7 7 64,0-7 64,0 7 32,0-7 128,7 0-64,0 7-224,-7 0 64,7 0 192,0 7-64,-7 0 160,7 0-128,-7 7-32,7-7 0,-14 7-480,7-7 256,0 7-5408,0-7 3073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26:12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9595 3405 5888,'-7'0'2176,"7"0"-1664,-7 0-160,7 0 1760,0 0-1216,0 0 1056,0 0-1120,0-7 864,0 7-961,0-7 705,0 7-832,0 0 224,7 0-480,0-7 288,0 7-352,0-7 256,7 7-288,-7 0 0,7-7-160,0 7 96,0 0-128,0 0 32,0 7-32,0 0-128,0 0 32,0 0 32,-7 0 0,0 7-96,7 0 64,-7 7 96,-7 0-32,0 0 128,0 0-96,0-7 32,0 7-32,-14 0-128,7-7 32,-14 0 160,7-7-64,-7 7 256,0-7-192,0 0 96,7 0-128,0 0 160,0-7-160,0 0 32,7 0-64,0 0-64,7-7 32,0 0 32,0 7-32,7-7 64,0 7-64,0-7 64,7 7-64,7 0 128,0 0-96,0 0 32,0 7-32,-7 0-64,0 0 32,0 0 96,0 7-64,-7 0-1152,0-7 576,0 0-5760,0 7 3457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31:32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16741 18781 7968,'-19'0'2944,"19"0"-2272,0 0-192,0 0 2112,0 0-1504,19 0 1279,-19 19-1407,20-19 992,-1 0-1120,0 0 256,20 20-608,-1-20 64,-18 19-320,18-19-128,20 0-64,-20 0-544,20 0 288,-19-19-2496,18 19 1472,1-20-4319,-19 20 3135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31:34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16741 19108 6560,'-19'0'2432,"19"0"-1888,0 19-160,0-19 2880,0 0-1856,19 0 1631,1 0-1759,-1 0 512,19 19-1056,1-19 288,-1 0-576,20 0-64,-19 0-224,38-19 32,-20 19-96,20 0-1472,-19-19 768</inkml:trace>
  <inkml:trace contextRef="#ctx0" brushRef="#br0" timeOffset="1">17550 18742 10816,'-19'-19'4000,"19"19"-3136,-20-19-224,1 19 2207,19-20-1695,-19 1 736,-20 0-1120,20 0 416,-19-1-704,-1-18 96,1 19-320,-20-20-160,39 20-64,-20 0 32,20 19-32,-20-20-160,39 20 64,-19 0-32,19 20 32,0-1 64,0-19 0,19 19-160,20 20 96,-1-20 256,1 19-128,-1 1-64,20-1-32,19 1 32,-19 19 0,19-1-160,-19-18 96,-1 19-96,-18-20 64,-1 20-160,1-20 160,-20 20 96,0-20 32,-19 20 64,-19 0-64,0-20 480,-20 1-288,-18 19 128,18-20-224,-19-19-1056,1 20 512,-1-39-7520,19 19 4353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31:35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18492 18704 5216,'0'-19'1952,"0"19"-1536,0 19-96,0-19 1504,-19 0-1056,19 19 1248,0 1-1152,0 37 768,0-18-960,-20-1 575,20 1-735,0 19 448,0-1-544,-19-18-320,19 18-64,0-18 256,0-1-192,-19-18 64,19-1-96,0-38 160,0 19-128,0-39 32,0 20-64,19-39-128,-19 20 32,19-20 32,-19 0 0,20 1-96,-20-1 64,19-19 32,-19 19 0,19 20 0,-19-20 0,19 19 0,-19 20 0,0-19-96,20 38 64,-1-20 32,0 20 0,0 0-96,1 0 64,-1 20 32,0-1 0,0 19 0,1 1 0,-1-1-96,0 20 64,0 0 32,1 0 0,-1-1-288,19 1 160,-18 0-864,-1-20 544,0 20-96,0-20 352,-19-18 96,20 18 96,-40-19 1312,1 20-704,0-20 896,0 0-864,-20 1 512,1-1-672,-1-19-192,1 19-160,-1-38 32,1 19-96,-1 0-2560,20-19 1344,0-1-5087,-1 20 3487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31:37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19281 18453 7392,'-19'0'2720,"19"0"-2080,0 0-224,0 0 1696,0 0-1248,0 20 640,0-1-896,-19 0 799,19 20-799,-20 18 832,1 1-832,-19 0 544,18 0-672,-18-1-96,19 20-256,-20-19 320,39 0-224,0 19-256,0-20 0,19-18 0,1 19 32,18-20 128,1-19-64,18 1 32,-18-1-32,19-19 32,-20 0-64,1-19-1504,-1-1 800,-19-18-3392,1 19 2273,-20-1-6529,0-18 4672</inkml:trace>
  <inkml:trace contextRef="#ctx0" brushRef="#br0" timeOffset="1">18858 19012 9792,'-20'-20'3648,"20"20"-2848,0 0-224,20 0 1887,-1 0-1471,39 0 384,-1 0-832,20-19-192,0 19-224,20 0-1344,-20 0 640,0-19-6111,0 19 3711</inkml:trace>
  <inkml:trace contextRef="#ctx0" brushRef="#br0" timeOffset="2">19551 19185 8896,'-20'-20'3296,"20"20"-2560,0 0-224,0 0 1408,0 0-1152,20-19 479,-20 19-735,19-19 608,0 19-640,0 0 256,1 0-416,18-19-256,-19 19-64,1 0 64,18 0-32,1 19-160,-20 0 64,0 0 96,0 20 0,-19 19-32,0-20 32,0 20-32,-19 0 0,0-1 64,0 1-32,-20-19-32,20-1 32,0 1-32,-20-20 0,20-19 256,0 19-128,-1-38 320,1 0-256,19-1 96,0 1-160,0-19 224,19 18-224,1 1 384,-1 19-288,19 0-32,1 0-128,19 0 32,-20 19-64,1 20-32,-1-20 32,1 0-2592,-20 20 1408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31:37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20301 18761 7552,'-19'0'2816,"19"0"-2208,19 0-160,-19 0 2496,0 0-1696,0 0 863,0 0-1279,20 20 736,-1-20-896,0 0 640,0 19-768,20-19 384,-1 19-576,1-19-32,-1 20-192,1-20 64,18 0-128,1 0-864,-19 0 416,18 0-2368,-18 0 1504,-1 0-5695,-18-20 3871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31:39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20417 19127 7392,'-20'0'2720,"20"0"-2080,-19 0-224,19 0 2528,0 0-1696,0 0 1567,19 20-1663,-19-20 768,20 0-1152,-1 0 736,0 0-864,20 0 160,-1 0-480,1 0-128,19-20-96,-1 1-288,1 19 96,0 0-3200,-19 0 1792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32:07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8 205 9984,'-8'-8'3680,"16"8"-2848,-8 0-256,0 0 2015,0 8-1535,0-8 576,0 16-992,8-8 640,-8 8-768,0-1 480,0 9-576,0 8 32,0-9-256,0 17-96,0-9-64,0 1-1088,0-1 576,8-7-3616,-8-8 2272</inkml:trace>
  <inkml:trace contextRef="#ctx0" brushRef="#br0" timeOffset="1770.8525">143 292 9056,'-16'8'3360,"16"-8"-2624,-8 24-192,8-17 1952,0 9-1473,-8 0 449,8 8-896,8 0-352,-8-1-128,8-7-96,8 0 0,-1-8-704,1 0 384,0-8-96,0-8 256,0 0 256,-1-8-64,-7-8 160,0 1-128,-8-1 1376,0 0-768,-8 0 832,0 9-864,-7-1 288,7 8-544,-8 8-256,0 0-128,8 16-352,0 0 192</inkml:trace>
  <inkml:trace contextRef="#ctx0" brushRef="#br0" timeOffset="1771.8525">356 316 11392,'-8'8'4224,"8"-8"-3297,-8 7-255,0 1 1312,8 0-1216,0 8 192,8 0-576,0 0 96,0 0-256,0 7-128,7-15-64,1 0-832,0 0 448,7-8-352,-7 0 416,0-8 160,8-8 96,-16 0 96,7 1-32,-15-9 1312,0 0-736,-15 0 1024,7 9-928,-8-9 576,0 8-768,0 8-384,1 8-128,-1 8-960,0-8 544,0 16-3840,16 0 2336</inkml:trace>
  <inkml:trace contextRef="#ctx0" brushRef="#br0" timeOffset="1772.8525">647 331 11968,'-7'8'4416,"7"-8"-3425,0 0-287,7 0 2112,-7 0-1696,8 0 1312,0 0-1408,8 0 416,0 0-832,0 0 32,-1 0-384,1-8-160,0 8-64,0 0-3136,-1 0 1696</inkml:trace>
  <inkml:trace contextRef="#ctx0" brushRef="#br0" timeOffset="1987.354">1058 0 9216,'-16'0'3424,"16"0"-2656,0 0-224,-8 0 2239,8 0-1631,0 8 736,0 0-1120,0 8 480,8 7-736,-8 1 224,8 7-416,-8-7-128,8 8-96,0-1-800,-8-7 416</inkml:trace>
  <inkml:trace contextRef="#ctx0" brushRef="#br0" timeOffset="1988.354">892 292 11136,'-8'0'4128,"8"0"-3200,8 8-289,-8-8 2689,8 0-1952,8 0 384,7 8-1088,1-16-352,8 8-192,-1 0-128,1 0 32,-1-8-2368,9 8 1280</inkml:trace>
  <inkml:trace contextRef="#ctx0" brushRef="#br0" timeOffset="3319.0845">986 450 10304,'0'0'3808,"0"0"-2944,8-8-256,0 0 1439,0 8-1247,0-8 448,0 0-736,7 8 128,1 0-384,0 0 0,0 0-160,-1 8-128,-7 0 0,8 8 96,-8 0-32,0 0-32,0 7 32,-16-7-128,8 8 64,-8-8 96,8-1-32,-16 1-32,8 0 32,0-8-32,-7 0 0,-1-8 352,0 0-192,0-8 64,1 0-128,7 0 224,0 0-192,8-8 32,8 8-96,0 1 384,7 7-256,1 0 128,0 7-192,0 1-64,7-8-32,1 8-2368,0 0 1280</inkml:trace>
  <inkml:trace contextRef="#ctx0" brushRef="#br0" timeOffset="3320.0845">1286 221 9568,'0'-16'3520,"0"16"-2720,0 0-256,0-8 1855,0 16-1439,0-8 928,8 8-1088,0 0 416,0 8-704,-1 0 224,9-1-448,-8 17 256,8 0-288,-8 7-160,8-7-32,-1 7 0,-7-7-32,0-1-32,8 1 32,-8-16 96,0-1-64,0-7 32,-1-8-32,-7 0 160,8-8-128,-8-15 544,0-1-384,8-15 128,-8-9-256,0 1-64,8 7-32,-8 1-128,0 7 64,0 9-128,8 7 96,-8 8-2016,0 8 1152,8 0-5696,0 8 3681</inkml:trace>
  <inkml:trace contextRef="#ctx0" brushRef="#br0" timeOffset="5419.0176">1688 458 7136,'0'-8'2656,"0"8"-2080,-8-15-160,8 7 1824,0 8-1312,0-16 832,-7 8-1025,7-8 801,-8 8-896,0 0 544,0 1-704,0-1 608,0 8-640,0 8 288,0-1-448,-8 9 192,16 0-256,-7 16 224,7-9-256,7 9 320,-7-8-288,8 7-32,0-7-128,0 0-64,8-1 32,-8 1-320,8 0 160,-8-9-1632,-1-7 960,1 0-2144,0 0 1696,-8-8-3647,0 0 2751</inkml:trace>
  <inkml:trace contextRef="#ctx0" brushRef="#br0" timeOffset="5420.0176">1554 593 11136,'-16'0'4128,"16"0"-3200,0 7-289,8-7 1921,0 0-1536,0 0 800,8 0-1088,7 0-192,1 8-352,0-8-128,0 0-32,7 0-2432,-7 0 1312,-1-8-6623,1 8 4319</inkml:trace>
  <inkml:trace contextRef="#ctx0" brushRef="#br0" timeOffset="5421.0176">1846 514 14368,'-8'15'5343,"8"-15"-4159,8 24-352,-8-16 1472,0 0-1440,0 8 512,8-1-832,-8 1-96,8 0-288,-8 0-1504,8 0 736,8-8-5760,-9-1 3521</inkml:trace>
  <inkml:trace contextRef="#ctx0" brushRef="#br0" timeOffset="5422.0176">2162 214 10464,'-8'0'3872,"8"0"-3008,-8 7-224,0 1 2015,8 0-1567,0 8 768,-8 0-1088,8 8 128,0-1-544,-8 1 224,8 0-320,-8 7 0,8-15-160,0 8-128,0-9 0,0-15 96,0 8-32,0-16 64,8 1-64,-8-9-288,0 0 128,0-16-320,0 9 288,0-9-96,0 1 160,0-1 0,0 0 32,-8 9-96,8 7 96,0 0 256,0 16-128,0-8-64,0 8-32,8 0 32,0 8 0,8 0-96,0 0 64,0 8 96,-1 7-32,9 1 64,0-8-64,-1 15-160,1 1 64,0 0-896,-1-9 544,-7 9 96,-8-8 192,0-1 128,0 1 0,-16-8 1248,0-8-672,-8 7 768,1-7-800,-1 0 96,-8-8-384,0 0-320,1 0 32,-1-8-1824,8 0 992,0-7-5120,1-1 3329</inkml:trace>
  <inkml:trace contextRef="#ctx0" brushRef="#br0" timeOffset="5423.0176">2470 150 9728,'7'0'3584,"-7"0"-2784,0 0-224,0 0 1727,0 0-1375,0 0 544,0 8-864,0-8 704,0 8-736,0 8 672,0 0-704,-7 0 448,-1-1-576,0 9 480,0 0-512,0 7 512,0-7-512,8 8 224,-8-9-352,0 9 64,8-8-192,8-9 0,0 9-64,0-16 96,0 8-96,8-16-32,-1 8 0,1-16 96,0 8-64,0-16-1216,8 8 608,-9-8-2240,-7 0 1568,8-7-5376,-16 7 3681</inkml:trace>
  <inkml:trace contextRef="#ctx0" brushRef="#br0" timeOffset="5424.0176">2391 356 12800,'0'0'4735,"0"0"-3679,8 0-288,7 0 1056,-7 0-1152,16 0 0,-8 0-416,7-8-160,9 0-64,0 8-2720,-9 0 1472</inkml:trace>
  <inkml:trace contextRef="#ctx0" brushRef="#br0" timeOffset="6172.6779">2682 442 14528,'0'8'5407,"0"-8"-4223,0 24-320,8-8 2016,-8-8-1760,0 15 736,8-7-1088,-8 8-288,0 0-320,-8-1-480,8 1 192,-8-8-3840,8 8 2176</inkml:trace>
  <inkml:trace contextRef="#ctx0" brushRef="#br0" timeOffset="7400.9799">40 750 4640,'-8'8'1728,"8"0"-1344,0-8-96,0 0 1024,0 0-768,0 8 1248,0 0-992,-8-8 1088,8 8-1088,0-8 864,8 8-961,-8-8 289,8 8-608,0-8 448,0 0-512,0 0 288,8 0-352,-1 0 0,1 0-160,8-8 224,-1 8-192,9 0 256,0 0-256,-1 0 320,1 0-256,-1 0-96,1 0-64,-1 0 160,1 0-96,7 0 192,1 0-192,7 8-32,-8-8-32,9 0 96,-17 0-64,9 7-32,-9-7 0,9 0 224,-1 0-128,-7 0 32,7 8-96,-7-8 224,7 0-160,-7 0-32,-1 0-64,1 0 160,-1 0-96,1 0 96,-8 0-96,7 0 0,1 0-32,-1-8 96,-7 8-96,8 0-96,-1 0 0,1 0 224,-9 0-96,1 0-32,0 0-32,-1 0 32,1 0-32,8 0-32,-9 0 32,17 0-32,-9 8 0,1-8 0,-1 0 0,-7-8-96,7 8 64,-7 0 32,0 0 0,7 0 128,1 0-64,-1-7 256,1 7-192,0 0-96,-1 0-64,1-8 96,-1 8-32,1 0 64,-1 0-64,1-8-32,-1 8 32,1-8-32,7 8 0,-7 0 64,0 0-32,7-8 256,-7 8-160,-1 0 96,1 0-128,-1-8 288,-7 8-192,7 0 96,1-8-160,0 0-192,-1 8 0,1-8-32,-9 8 32,-7 0-2112,8 8 1152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34:17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11545 13470 5408,'0'0'1984,"0"0"-1536,20 0-128,-20 0 1856,0 0-1248,19 0 1344,0 0-1344,0 0 960,1 19-1089,-1-19 481,0 19-736,20-19 128,-1 0-384,1 0 160,-1 19-224,1-19 128,-1 20-192,1-20 128,-1 0-160,1 0 64,-1 0-96,1 0 0,-1 0-32,20-20 96,-20 20-96,1 0 192,0 0-160,-20-19-32,19 19-32,1 0-32,-20 0 0,0-19 0,20 19 0,-39-19 0,19 19 0,0 0 256,-19-20-128,0 20 160,0 0-160,0-19 352,0 19-256,-19-19 160,0 0-224,-20 19 416,20-20-320,0 20-320,0-19 0,-20 19 64,20 0 32,0-19 64,-1 19-64,1 0-96,0 0 32,19 0-32,0 0 0,0 0 64,0 0 0,19 0-96,0 19 64,1-19 96,-1 19-32,19-19-32,1 20 32,19 18-192,-20-19 96,1 20 160,-1-1-32,-19 20-96,1-19 0,-1-1 224,-19 20-96,-19-20-96,-1 1-32,1-1-128,-19 1 96,-1-20-4480,1 0 2496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32:16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8 8640,'0'-8'3200,"-8"8"-2496,8 8-192,0-8 1568,0 0-1248,-8 0 799,16 8-959,-8 0 320,0 8-544,8 7 352,0 1-448,0 8-32,8 7-192,-1-7 416,1 7-320,0-7-32,0-1-96,7-7 0,-7 0-64,0-16 128,8 0-96,-17-8 384,9-8-224,-8-8 672,8 0-512,-8-8 384,0-7-448,-8-9-160,0 1-96,0-1-64,0 9 0,-8 7-96,8 8 64,0 8-2496,0 0 1344,0 16-4575,0 0 3231</inkml:trace>
  <inkml:trace contextRef="#ctx0" brushRef="#br0" timeOffset="1233.2862">364 324 10624,'0'0'3936,"0"0"-3040,0 8-256,8 0 2367,-8 0-1759,0-1 640,8 17-1120,-8-8-256,0 0-320,8 0-128,-8-1-32,0-7-2016,0 0 1088,0-8-5279,0 0 3455</inkml:trace>
  <inkml:trace contextRef="#ctx0" brushRef="#br0" timeOffset="1234.2862">300 189 11872,'0'0'4416,"0"0"-3457,0 0-255,0 0 416,8 0-768,0 8-160,8-8-96</inkml:trace>
  <inkml:trace contextRef="#ctx0" brushRef="#br0" timeOffset="5539.028">505 284 11392,'0'0'4224,"0"0"-3297,0 0-255,8-8 768,-8 8-928,0 0 704,8 0-704,0 0-32,8 0-320,-9-8 32,1 8-96,8 0-128,-8 8 0,8-8-32,-8 8 0,0 8 0,-1-8 0,1 16 192,0-9-64,-8 9 128,0 0-128,0 0 32,0-1-32,-8-7-128,0 8 32,1-8 96,-9 7-32,0-15 64,8 8-64,-8-16 64,8 8-64,1-16-96,-1 0 32,0 0 160,8-8-64,8 1 384,0 7-224,-1-8 736,1 8-544,8 8 224,0 8-352,0 0 160,-1 8-224,1-1 0,0 9-128,0-8-480,-8 0 192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32:36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8 576 10560,'0'0'3904,"0"0"-3040,-8 0-224,8 0 2527,0 0-1855,8 0 1088,-8 8-1408,8-8 32,8 0-640,-1 8 416,9-8-480,0 0 64,7 0-224,-7 0-32,8 0-64,-9 0-768,1 0 416,0 0-3008,-8 8 1824,-1-8-7327,1 8 4895</inkml:trace>
  <inkml:trace contextRef="#ctx0" brushRef="#br0" timeOffset="1899.9965">16 821 11872,'0'0'4416,"0"0"-3457,24-8-255,-8 8 2112,0 0-1696,7-8 800,1 8-1120,7-8-320,-7 0-288,8 0-1056,-1 0 448</inkml:trace>
  <inkml:trace contextRef="#ctx0" brushRef="#br0" timeOffset="1900.9965">663 8 9376,'0'-8'3488,"0"16"-2720,0-8-192,0 0 1855,0 8-1439,0 8 1440,0 0-1408,-8 7 448,8 9-864,-8-1 96,8 1-416,-8 0-32,8-1-160,0-7-192,0-1 32,0-7-2912,8 8 1600,0-8-6463,8-9 4383</inkml:trace>
  <inkml:trace contextRef="#ctx0" brushRef="#br0" timeOffset="3147.9813">868 150 10464,'-7'8'3872,"7"-8"-3008,-16 16-224,16 0 1951,0-8-1535,-8 7 768,0 1-1056,8 8 64,0-9-512,0 1-32,0 0-192,16 0-192,-8 0 32,7-16-192,1 7 160,0-14-32,0 7 64,0-16 192,-9 0-64,1-8-32,0 1 0,-8-9 800,0 1-448,-8-1 192,0 8-320,-7 9-256,7 7 0,-8 16-288,8 7 160,-8 1-3392,8 16 1920,16-9-9055,-8 1 5919</inkml:trace>
  <inkml:trace contextRef="#ctx0" brushRef="#br0" timeOffset="3148.9813">1137 134 11232,'-16'0'4128,"16"0"-3200,-16 16-257,16-8 1889,-8 8-1536,8 0 512,-8-1-928,16 9 480,-8-8-608,16 7-320,-8-7-128,16 0 96,-8-8-64,7 0-160,1 0 32,-8-16 160,7 0-32,-7-8-160,-8 0 32,8-7 256,-16-1-128,0-15 480,0 7-288,-16 1-64,8-1-96,-16 16-352,9 0 128,-9 16-3200,0 8 1824</inkml:trace>
  <inkml:trace contextRef="#ctx0" brushRef="#br0" timeOffset="3149.9813">584 537 5472,'0'-8'2016,"0"8"-1536,0 0-160,0 0 2304,0 0-1504,0 0 2272,8-8-1921,-8 8 1249,8 0-1568,16 0 928,-8 0-1184,23 0 736,0 0-960,17 8 576,7-8-736,8 0 32,0 0-352,16 0-96,-8 0-64,0 0-1664,-16 0 896</inkml:trace>
  <inkml:trace contextRef="#ctx0" brushRef="#br0" timeOffset="5087.7569">734 703 7968,'0'-8'2944,"0"8"-2272,8-8-192,-8 8 2688,0 0-1825,8 0 929,-8 8-1312,8 0 416,0 8-800,0 7 128,0 1-416,7 8 160,-7-1-224,0 1-224,8-9 0,-8 9 64,8-9-32,-9-7 128,1 8-96,0-16 32,0 0-32,0-8 288,-8 0-160,8-8-32,0 0-96,0-16 448,0 1-288,0-9 128,-1 0-224,1 1-128,-8 7-32,8 9-128,-8-1 96,0 8-2784,0 8 1568</inkml:trace>
  <inkml:trace contextRef="#ctx0" brushRef="#br0" timeOffset="5088.7569">1058 995 13536,'0'0'5023,"0"0"-3903,0 15-320,0-15 1408,0 8-1376,0 8 0,0-8-480,0 8-128,0-8-128,0 7-1664,0-7 832,0-8-5472,0 0 3425</inkml:trace>
  <inkml:trace contextRef="#ctx0" brushRef="#br0" timeOffset="5089.7569">995 924 11712,'-8'-8'4352,"8"8"-3393,8 0-255,-8 0 736,8 0-928,-1 0 0,9 0-320,0-8-416,8 8 128</inkml:trace>
  <inkml:trace contextRef="#ctx0" brushRef="#br0" timeOffset="5090.7569">1208 955 11968,'-16'0'4416,"16"0"-3425,8 0-287,-8 0 832,0 0-992,8 0 288,-8 0-512,8 0 448,0 0-448,-8-8 224,8 16-320,-1-8 0,1 0-128,0 8-192,0 0 32,-8 0 160,8 0-32,0 8-160,-8-1 32,0 1-96,0 8 64,0-1-64,-8 1 64,0-8 64,0 8 32,-8-9 64,9 1-32,-9 0 64,8-8-64,-8-8 64,8 0-64,0-16-32,0 8 32,8-8 96,8 1-64,0-9 384,0 16-224,0-8 512,0 8-416,8 8 224,-1 0-320,1 8 352,-8 0-320,8 0 96,0 8-224,-8-8-416,-1 7 160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32:43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1009 10816,'-8'0'4000,"8"0"-3136,8 0-224,-8 0 2143,0 0-1663,16 0 1312,-8 0-1408,8 0 928,-1 8-1120,17-8 416,-8 0-736,-1 8-128,9 0-256,-9-8-32,1 0-32,0 0-2528,-8 0 1376</inkml:trace>
  <inkml:trace contextRef="#ctx0" brushRef="#br0" timeOffset="4318.4506">552 528 5152,'0'-8'1888,"0"0"-1440,0 0-160,0 8 1888,0 0-1248,0-8 1696,0 8-1536,8-8 608,-8 8-993,8 8 513,0 0-704,-8 8 384,16 8-544,-8 7 128,0 1-320,7-1 64,-7 9-128,8-1-64,0-7 0,-8-1 96,8 1-64,-1-9-32,1-7 0,-8-8 96,8 0-64,-8-16 480,7 0-320,-7-8 832,0 1-608,0-9 448,0 0-544,0-7-96,8 7-160,-8-7-96,-1 7 32,1 0-32,0 9 0,-8 7-2336,8 0 1280</inkml:trace>
  <inkml:trace contextRef="#ctx0" brushRef="#br0" timeOffset="5719.9569">1010 765 9056,'0'-8'3360,"0"8"-2624,0-8-192,0 8 1536,0-8-1249,0 0 929,0 8-1024,0-8 448,0 8-672,0-8 768,0 8-704,-8 0 192,0 0-448,0 0-32,8 0-192,-8 8-64,1 0 0,7 8 224,-8 0-128,8 7 160,-8 1-160,8 8-64,0-1-32,0 1 32,0-9-32,8 1-640,-8 0 320,8-8-1664,-8-1 1120</inkml:trace>
  <inkml:trace contextRef="#ctx0" brushRef="#br0" timeOffset="5720.9569">860 915 10720,'-8'8'3968,"8"-8"-3072,8 7-288,0-7 1823,0 8-1471,8-8 224,7 0-704,-7 0-288,8 0-128,-1-8-864,1 8 448</inkml:trace>
  <inkml:trace contextRef="#ctx0" brushRef="#br0" timeOffset="5721.9569">1160 915 10400,'8'0'3840,"-8"0"-2976,0 8-256,8-8 2751,-8 7-1951,8 9 1280,-8 0-1568,0 0 160,0 0-768,-8-1-224,8 1-192,0 0-1632,0-8 832,0 8-6464,8-8 3937</inkml:trace>
  <inkml:trace contextRef="#ctx0" brushRef="#br0" timeOffset="7043.0268">1421 607 9312,'-8'-8'3424,"8"8"-2656,-8 0-192,8 8 2687,0-8-1887,-8 16 448,8 0-1120,-8 0 224,8 7-576,-8 1 320,8 0-384,0-1-160,0 1-64,-8-8 0,16-1-32,-8-7-160,0 0 64,0-8-96,0-8 64,8 0 64,-8-7 32,8-1 0,-8 0 0,0-15-96,0 7 64,0-8 32,0 1 0,0 7-160,0 8 96,0 1-32,0 7 32,8 0-96,-8 8 96,0 0 256,8 0-128,0 8 0,7-8-32,-7 15-32,8-7 0,0 8 0,-8 0 0,8 0-96,-1 7 64,1 1-672,-8 0 384,0-9-224,0 9 320,0 0-160,0-8 224,-8-1 160,0 1 0,-8 0 576,0-8-320,0 0 544,-8 7-480,0-15 160,8 8-320,-15-16-576,15 8 224</inkml:trace>
  <inkml:trace contextRef="#ctx0" brushRef="#br0" timeOffset="7044.0268">1744 473 11968,'0'0'4416,"0"0"-3425,0 0-287,-8 0 1536,8 8-1376,0 0 768,0 8-928,-8-1 384,8 9-640,-8 0 736,1-1-672,-1 9 256,0-8-448,0-1 96,0 9-256,0-8-128,8 7-64,0-7 224,0-1-96,8 1 96,0-8-96,8-8-64,-8 0 0,15-8 32,-7 0-32,8-8-32,-9 0 32,9 0-1664,-8-8 896,-8 0-3232,0 1 2240,-8 7-8127,0-8 5503</inkml:trace>
  <inkml:trace contextRef="#ctx0" brushRef="#br0" timeOffset="7045.0268">1618 702 13696,'-8'8'5087,"8"-8"-3967,8 0-288,0-8 1664,0 8-1536,7 0 448,9 0-832,0 0-352,-1 0-128,1 0-1664,8 0 864,-9 0-5056,1 8 3169</inkml:trace>
  <inkml:trace contextRef="#ctx0" brushRef="#br0" timeOffset="7046.0268">1973 741 12704,'0'8'4703,"0"-8"-3647,0 8-288,0 8 2464,0-8-1920,0 15 512,0 1-1056,0 0-416,0 7-224,-8 1-1312,8-8 640</inkml:trace>
  <inkml:trace contextRef="#ctx0" brushRef="#br0" timeOffset="8804.7388">647 1144 7296,'-8'0'2720,"8"0"-2112,0 0-192,-8-8 2688,8 8-1792,0 0 1439,0 0-1599,0 0 736,0 0-1120,8 0 608,0 0-832,0 0 576,8 0-640,7 0 320,1 0-480,23 8 320,1-8-352,31 0 128,-8 8-256,23-16 128,1 8-160,15-8 64,-7 8-96,-1-8-64,-7 8 0,0-8 96,-16 8-64,-16 0-576,0 0 256,-16 0-1024,-7 0 704,-1-8-2816,-15 8 1888</inkml:trace>
  <inkml:trace contextRef="#ctx0" brushRef="#br0" timeOffset="10900.8338">1002 1325 8640,'-8'8'3200,"0"-8"-2496,8 8-192,0-16 1408,0 8-1152,0 0 895,0 0-959,0 0 256,0-8-576,8 8 512,-8-8-512,8 0 288,0 8-384,0-8-96,8 8-96,-1-8 0,-7 8-64,16 0-160,-8 8 64,0 0 96,7 8 0,-15 8-96,0-8 32,0 7 160,-8 1-64,0 0-32,-8-1 0,0 9 32,0-8-32,-15-1-96,7 1 32,0-8 96,0 0-32,0-9 64,9 1-64,-9-16-32,8 8 32,8-7-192,-8-1 96,8-8 160,8 8-32,0-8 320,0 8-192,7 8 256,1 0-256,8 0-32,0 8-96,-1 0-1472,1 0 800,0 0-5631,-9-8 3455</inkml:trace>
  <inkml:trace contextRef="#ctx0" brushRef="#br0" timeOffset="10901.8338">1302 1341 11296,'-8'-8'4192,"8"8"-3264,0 0-257,0 8 1665,8-8-1408,-8 8 352,0 0-768,8 7 288,0 1-448,0 8 256,0 0-352,7-1 64,-7 1-192,0 0-192,0-1 0,0 1 160,8-8-32,0-8-32,-9 0 0,9-8 96,-8-8-64,8 0 32,-8 0-32,0-16 640,0 9-352,-1-9 448,1 0-448,-8-7-96,8-1-160,0 0 0,-8 9-64,8-1-1152,-8 16 608,0-8-2112,0 16 1472</inkml:trace>
  <inkml:trace contextRef="#ctx0" brushRef="#br0" timeOffset="10902.8338">1633 1546 13056,'0'8'4831,"0"-8"-3775,0 24-256,0-16 960,8 0-1120,-8-1 0,8 1-384,-8 0-576,0 0 128</inkml:trace>
  <inkml:trace contextRef="#ctx0" brushRef="#br0" timeOffset="10903.8338">1562 1420 10720,'0'-8'3968,"0"8"-3072,24 0-288,-16 0 831,0 0-927,8 0-64,-1 0-288</inkml:trace>
  <inkml:trace contextRef="#ctx0" brushRef="#br0" timeOffset="10904.8338">1736 1483 9792,'0'-8'3648,"0"8"-2848,8 0-224,-8 0 960,8 0-961,0-8 609,-8 8-672,16-8-224,-9 8-160,1 0-32,0 0-64,0 0 64,8 8-64,-8 0-96,0 0 32,0 8 96,7 0-32,-15 7-96,8-7 32,-8 8 224,0-1-96,-8-7 384,8 8-256,-15-8 160,7 0-224,-8-1-128,8 1-64,-8-8 160,8 0-64,-7-8 128,15 0-128,-16-8 480,16 8-320,0-16 256,0 8-256,0-7 416,8-1-352,0 0 640,7 16-512,1-8 224,0 8-384,0 8 128,-1 0-224,1 0 0,0 0-96,0 7-192,-8-7 64</inkml:trace>
  <inkml:trace contextRef="#ctx0" brushRef="#br0" timeOffset="31999.3797">229 8 4160,'0'-8'1536,"0"8"-1216,0 8-64,0-8 768,0 8-608,0-8 416,0 0-512,0 0 544,0 0-480,0 0 352,0 8-416,0-8 256,0 8-320,0 0 288,8-8-320,-8 8 384,8 0-352,-8-1 96,8 1-224,0 0 352,0 0-256,0 0-128,0 0-32,-1 8 192,1-8-128,8 7 96,-8 1-128,8-8 96,0 8-128,-9 0 128,9-1-128,-8 1 319,8 0-191,0 0 160,-8-8-192,7 7 64,-7-7-128,8 8 0,-8 0-32,8 0 96,-8-1-96,-1 1-32,9 0 0,-8-8 320,0 8-192,0-1 128,8 1-160,-8 0 64,-1 0-96,9-1 0,-8 1-32,0 0-64,8 0 32,0 0 160,-1-1-96,1 1-96,0 0-32,0 0 32,-1-8 0,1 7 64,0 1-32,0 0-32,0 0 32,-1-9 96,1 17-64,0-8-96,0-8 0,-8 8 384,7-1-192,1 1-64,0 8-64,-8-8 224,8-1-128,-1 9-32,9-8-64,-8 7 32,0-7-32,7 0 128,-7 0-96,0 0-160,7-1 32,-7 1 32,0-8 32,0 8 0,0 0 0,-1-1 64,1 1-32,0-8 320,-8 8-160,7 7 32,-7-7-128,0 8 0,8-8-32,0 7 160,0-7-128,-1 0-96,1 8-32,8-9 160,-8-7-64,7 8 128,-7 0-128,0 0-96,0-1 0,7 1 160,-7 0-64,8 0-32,-9-1 0,1 1 32,0 0-32,0 0-32,0 0 32,-1-1 160,1 9-96,0-8 192,0 0-192,-1-1-32,1 1-32,8-8-32,-8 8 0,-1 0 0,9-1 0,-8 1 128,0 0-64,7 0-160,-7-8 32,0 7 96,0 1 0,-1 0-32,1-8 32,-8 8-128,0-9 64,8 9 160,-8-8-64,0 8-96,-1-8 0,1 8-672,0-9 384,-8 1-1728,8 0 1152,0 0-6207,0 0 3935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33:17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7 457 12704,'0'0'4703,"0"0"-3647,16 0-288,-8 0 1344,0 0-1312,16 0 800,-8 0-928,7 0-96,9 0-352,-1 0-64,1 8-96,0-8-1184,-1 8 608,-7-8-3584,0 0 2272</inkml:trace>
  <inkml:trace contextRef="#ctx0" brushRef="#br0" timeOffset="833.0263">0 750 13536,'16'7'5023,"-16"-7"-3903,16-7-320,-1 7 2112,1 0-1760,16 0-128,-1-8-608,1 0-320,-1 8-64,1-8-2656,-1 8 1440</inkml:trace>
  <inkml:trace contextRef="#ctx0" brushRef="#br0" timeOffset="834.0263">734 0 9792,'0'0'3648,"0"0"-2848,8 24-224,-8-8 1727,7-1-1375,-7 1 704,8 8-960,-8-1 384,0 9-608,-8 7-96,8 1-224,0-1-224,-7 1 32</inkml:trace>
  <inkml:trace contextRef="#ctx0" brushRef="#br0" timeOffset="2133.9649">979 142 10720,'-16'8'3968,"16"-8"-3072,-8 16-288,0-8 1823,8 0-1471,0 8 32,0 0-608,8-1-128,0 1-160,8 0-64,-1-8 0,1-8-32,0-8 0,8 0-160,-9 0 96,-7-8-96,8 1 64,-16-9 288,8 8-128,-16-16 1056,8 17-608,-16-1 480,1 8-576,-9 8-224,8 8-128,0 0-1824,1 7 960,7 1-6943,8 8 4287</inkml:trace>
  <inkml:trace contextRef="#ctx0" brushRef="#br0" timeOffset="2134.9649">1200 127 11968,'-24'0'4416,"24"0"-3425,-8 15-287,8 1 1312,0-8-1248,8 8 416,-8-8-704,16 8-96,7-1-224,1-7-96,0 8-32,-1-16-32,9 0 0,-16 0 0,7-8 0,-7 0 256,0-7-128,-16-1 608,8 0-448,-16-8 256,0 0-320,-16-7-768,9 7 288,-9 16-3232,8 0 1920</inkml:trace>
  <inkml:trace contextRef="#ctx0" brushRef="#br0" timeOffset="3452.5712">592 505 8480,'-32'0'3136,"32"0"-2432,-16 0-224,8 0 2368,8 0-1665,0 0 737,0 0-1152,8 0 832,8 0-928,16 0 1312,-1 0-1152,17 0 672,7 0-864,24 0 256,-8 0-512,24 0 96,-9 0-320,9-8-928,-16 8 416,-8-8-1856,-8 8 1248,-15 0-5408,-9-8 3521</inkml:trace>
  <inkml:trace contextRef="#ctx0" brushRef="#br0" timeOffset="3453.5712">781 718 8544,'-8'-8'3168,"8"8"-2464,0 0-192,0-8 2688,0 16-1857,0-8 673,8 0-1216,-8 16 576,8-8-768,0 16 448,0-9-608,0 9 96,0 8-288,7-1-96,1-7-96,0 8 32,-8-1-64,0-7 64,8-8-64,-9-9 64,1 1-64,0-16 544,0 1-320,0-17 832,0 0-640,-8-7-128,8-1-192,0-7 32,-8 15-96,8 0-96,-8 8 0,0 1-1600,7 7 896</inkml:trace>
  <inkml:trace contextRef="#ctx0" brushRef="#br0" timeOffset="3454.5712">1089 1002 13376,'-8'8'4959,"8"-8"-3871,8 24-288,-8-16 2048,8 0-1728,-8 8 32,0-1-704,0-7-448,8 0-32,-8 0-1760,0 8 992,0-16-5824,8 0 3681</inkml:trace>
  <inkml:trace contextRef="#ctx0" brushRef="#br0" timeOffset="3455.5712">1049 860 12480,'-7'8'4607,"7"-8"-3583,15 0-288,-7 0-128,0 0-480,8 0-544,-8 0 224</inkml:trace>
  <inkml:trace contextRef="#ctx0" brushRef="#br0" timeOffset="3969.6395">1239 923 9632,'0'8'3584,"0"-8"-2784,-8 0-256,8 0 1983,0 0-1503,0-8 512,8 8-928,-8 0 128,8 0-416,0 0 384,8 0-416,-8 0-64,0 8-128,7 0 64,-7 0-96,0 8 32,8 7-32,0-7 32,-8 8-64,-8 0-32,8 7 32,-8-15-32,0 8 0,-8-9-96,0 1 64,-8 0 32,8 0 0,-16 0 128,16-8-64,-7-8-32,-1 0 0,0-8 32,8 0-32,0-8-160,8 8 64,8-16 320,-8 16-160,16 1 704,0-1-448,0 0-96,-1 16-160,1-8 0,8 8-64,0-1-2400,-9 1 1280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33:22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10050 6752 10624,'-8'0'3936,"16"0"-3040,-8 8-256,0-8 2463,8 0-1823,0 8 1088,0 0-1376,0-8-128,0 8-512,7-8-32,1 0-192,0 0-2048,7-8 1056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33:23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307 40 7968,'0'-8'2944,"0"8"-2272,-7 0-192,7 8 2464,0-1-1696,-8 9 703,8 0-1151,-8 16 576,0-1-768,0 1 96,0-1-416,8 1 32,-8-1-192,8-15-64,8 0-32,-8-8-32,0 0 0,0-16 192,0 0-96,8-8-32,-8 0-32,0-7 32,0-1-32,0 0-96,0 1 32,0-9 160,8 8-64,-8 9 256,0-9-192,0 8 32,0 0-96,0 9-64,8-1 32,0 0-32,-8 0 0,8 8-288,-1 0 160,-7 8 256,16 0-64,-8 15-64,0-7-32,8 8 32,-8-1 0,7 17-512,1-9 288,-8 1-896,0 0 640,8-9-64,-16 9 320,0-16 224,8-1 0,-16 1 1568,8 0-864,-16-8 928,0 0-960,0-8 224,1 0-544,-1 0-256,0 0-96,0-16-2112,8 8 1152</inkml:trace>
  <inkml:trace contextRef="#ctx0" brushRef="#br0" timeOffset="1">623 8 8224,'0'-8'3040,"0"8"-2368,0 8-160,0-8 1888,0 0-1408,0 0 991,0 8-1119,0 0 640,-8 8-864,8-1 576,-8 1-704,1 0 672,-1 8-704,0 7 256,0-7-416,0 7 512,0 1-448,0-1 160,8-7-320,0 0-64,8-1-96,0-7 32,8-8-64,0 0-32,-1 0 32,1-8 96,0 0-64,8 0-928,-9-8 448,9 0-2144,-16 0 1408,0-8-4416,8 1 3137</inkml:trace>
  <inkml:trace contextRef="#ctx0" brushRef="#br0" timeOffset="2">513 166 12544,'8'0'4639,"-8"0"-3583,31 8-320,-15-8 864,8 8-1024,-1-8-288,9 7-224,-8-7-992,-1 8 512,9-8-4415,-16 0 2687</inkml:trace>
  <inkml:trace contextRef="#ctx0" brushRef="#br0" timeOffset="1440.5072">876 284 15136,'0'24'5599,"0"-24"-4351,-8 39-352,0-23 704,8 0-1056,-8 8 416,8 7-576,-8-7-896,8 7 256</inkml:trace>
  <inkml:trace contextRef="#ctx0" brushRef="#br0" timeOffset="1441.5072">0 640 9728,'0'0'3584,"0"0"-2784,16 0-224,-8 0 2783,0 0-1951,15 0 1408,-7 0-1632,24 0 896,-1 0-1184,32 0 288,-16-8-672,32 0-96,0 0-256,0 0-672,-9 0 288,-14 0-2880,-9 0 1696,-16 8-7967,-7 8 5183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33:27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10760 7195 7392,'-8'7'2720,"8"-7"-2080,0 0-224,-8 0 1824,16 0-1312,-8-7 896,0 7-1057,0 0 769,8-8-864,-8 0 288,8 8-576,-8-8 448,8 8-512,0-8 160,0 8-320,0-8 0,-1 8-96,9-8-64,-8 8 32,8 8-32,-8-8 0,0 16-96,8 0 64,-8 7 32,-1 1 0,-7 0 128,8 7-64,-16-7-32,8 0 0,-7-1-32,7 1 0,-16-8 64,8 7-32,-8-7-160,0 0 64,8-8-320,-8 0 224,9-8-288,-1 0 256,0-8-192,0 8 224,8-16 0,0 8 96,8-8 960,-8 8-480,16 1 960,-9-1-768,1 8 384,8-8-544,8 16 224,-8-8-384,7 8-96,1-1-96,-8 1-224,0 0 64,-8 8-3360,0-8 1888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34:31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77 7296,'0'0'2720,"0"0"-2112,0-19-192,0 38 1280,0-19-1024,-20 20 992,20 18-960,-19-19 575,19 20-767,-38 18 160,38 1-384,-39 19 96,39 0-224,-38 19 0,38-19-96,-20 0 32,20-19-64,-19-20 192,19 1-128,0-20 320,19 0-224,-19-38 384,20 19-320,-1-38 32,0 18-192,-19-37 224,39-1-192,-20-19-32,0 0-64,0-19-32,1 38 0,-1 0 192,-19 1-96,19-1 256,-19 19-224,0 1 256,19 0-256,-19-1-32,0 20-64,0 0-32,0-1 0,0 20-96,20 20 64,-20-1 96,19 0-32,-19 20-160,19-1 64,0 0 32,1 20 32,-1 19 0,19 0 0,-19 19-992,20 1 544,-20-20-544,20 0 608,-20-1-384,0-18 448,0-19 224,1 18 96,-20-37 352,0 18-160,-20-19 1440,1 1-896,-19-1 736,-1-19-832,1 0 256,-20 0-512,0-19-64,1 19-192,-1-39-288,19 39 64,-18-19-1664,37 0 992,-18-1-3712,19 20 2496</inkml:trace>
  <inkml:trace contextRef="#ctx0" brushRef="#br0" timeOffset="1254.6444">847 136 6400,'0'0'2368,"0"0"-1856,19-20-128,-19 20 1632,19 0-1184,-19 0 1056,20 0-1056,-20 0 671,19 0-863,-19 20 640,0-1-736,0-19 864,0 19-800,-19 19 256,19-18-512,-39 18 288,20 1-352,-20 18 352,20 1-384,-19 0 288,18 19-288,1-19 0,0-1-160,0-18 160,19 19-160,0-20 384,0-19-256,19 20 160,0-20-224,20 0 64,-1 0-128,1-19 96,18 20-128,1-20-32,-19 0 0,18 0-832,-18 0 448,-20-20-1664,19 20 1088,-18-19-2304,-20 0 1824,0-20-4287,-20 20 3231</inkml:trace>
  <inkml:trace contextRef="#ctx0" brushRef="#br0" timeOffset="1255.6444">500 559 12640,'0'0'4671,"0"0"-3615,20 0-320,-1 0 1280,19 0-1248,1-19 64,19 19-512,19-20-384,-20 1 32,20 0-3808,0 19 2112</inkml:trace>
  <inkml:trace contextRef="#ctx0" brushRef="#br0" timeOffset="1256.6444">1405 405 13536,'0'0'5023,"0"0"-3903,19 0-320,20-19 1472,-20 19-1408,19 0 0,20 0-512,0-20-256,-1 20-64,1 0-1312,-19 0 704,18 0-5952,-18 20 3585</inkml:trace>
  <inkml:trace contextRef="#ctx0" brushRef="#br0" timeOffset="1257.6444">1443 809 12064,'-19'19'4447,"19"-19"-3455,58 19-288,-20-19 1952,1 0-1600,19 0-128,-1-19-608,20 0-448,0 0 64,0 0-4000,0-1 2208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34:34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22552 5100 9632,'-19'-19'3584,"19"-1"-2784,0 40-256,0-20 1983,0 0-1503,0 19 512,0 0-928,-19 20 704,-1-1-736,1 39-160,0-19-256,19 38 32,-19-38-128,-1 0-32,20-1 0,0-18 32,0-1-32,0-38 192,20 20-128,-20-40 32,19-18-64,-19-20-64,19 20 32,0-59-32,1 20 0,-1 0-288,0 0 160,-19 0-32,19 20 96,-19-1 64,20 19 0,-20 20 0,0 0 0,0 0 64,19 19-32,0-20-160,0 40 64,-19-20 32,39 19 32,-20 19-224,0 1 128,1 19 96,-1-20 32,0 39 128,20 0-96,-20 0-384,19 0 192,-18 19-768,-1-19 512,0-19-32,0 0 256,-19 0 160,0-1 32,-19-18 1024,19-20-544,-38 0 896,18 1-800,-37-1 320,18-19-544,-19-19-192,1-1-128,18 1-2464,1-19 1312</inkml:trace>
  <inkml:trace contextRef="#ctx0" brushRef="#br0" timeOffset="1">23264 5023 9728,'0'0'3584,"0"0"-2784,20 0-224,-20 0 1887,0 0-1471,0 19 736,0-19-1024,0 19 640,0 1-736,0-1 288,0 19-512,-39 1 288,39-1-384,-38 20 256,18 19-288,1-19-64,0 19-128,-20-19 288,39-1-160,-19 1 256,19 0-256,19-20-256,-19 1 32,39-1 224,-20-18-128,39-20 128,-20 19-96,20-19 96,19 0-128,-19-19-96,-20-1 0,1 1-1888,-20-19 1056</inkml:trace>
  <inkml:trace contextRef="#ctx0" brushRef="#br0" timeOffset="2">22956 5543 11136,'0'0'4128,"0"0"-3200,39-20-289,-20 1 1569,20 19-1344,-1-19 0,20 19-512,19-19-544,-19 19 96,19 0-3776,0 0 2113</inkml:trace>
  <inkml:trace contextRef="#ctx0" brushRef="#br0" timeOffset="3">23842 5851 14368,'0'38'5343,"0"-38"-4159,0 58-352,0-39 1248,0 0-1312,-19 20-96,19-1-416,0 20-320,0-19 0,0 18-4192,0-18 2336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34:37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289 404 10624,'0'0'3936,"0"0"-3040,0 20-256,0-1 1471,0 0-1279,0 39 928,0 19-1024,0 0 32,0 19-448,0-19-64,0 19-160,0-38-128,19 0 0,-19-20-2432,0 1 1344,-19-20-5695,19 0 3807</inkml:trace>
  <inkml:trace contextRef="#ctx0" brushRef="#br0" timeOffset="1">0 558 11136,'0'0'4128,"0"0"-3200,58 0-289,-39 0 641,20 0-832,19 0 32,-20 0-288,39-19-1536,-19 19 736,19-19-4927,0 19 3071</inkml:trace>
  <inkml:trace contextRef="#ctx0" brushRef="#br0" timeOffset="2">1309 289 9312,'-19'-19'3424,"19"19"-2656,-19 0-192,19 0 2399,0 0-1727,-20 0 576,20 38-1088,-38-19 96,38 20-480,-19 19 288,-1-1-352,20 1-160,0 19-64,-19-19 0,38 0-32,-19-1 64,0-37-64,20-1 128,-1-19-96,-19-19-96,0-1 0,0-37 96,19 18-32,-19-38 64,0 39-64,-19-39-32,19 19 32,0-19-32,0 38 0,-19-18-160,19 37 96,0 1-256,0 0 192,0 19 32,0 0 96,19 0 0,-19 19 0,19 0 64,0 1-32,1-1-96,-1 19 32,0-18 32,0 18 0,20 20-96,-20 0 64,0-1-256,20 1 160,-20 19-864,20 0 544,-1-19-288,-19 0 416,-19-1 192,20-18 96,-40-20 864,1 20-448,0-20 960,-20 0-736,1-19-32,-1 19-352,1-38-1120,19 19 480</inkml:trace>
  <inkml:trace contextRef="#ctx0" brushRef="#br0" timeOffset="3">2137 0 10624,'-19'19'3936,"19"-19"-3040,-20 20-256,20-1 1951,0 0-1535,-19 0 704,0 20-1024,0-1 416,19 1-672,-20-1 384,1 20-512,-19 0 608,18 19-544,1 0 288,-19 0-416,38 19 192,-20-19-256,20 0 64,0-19-160,20-20-64,-1 1-32,19-1-32,1-18 0,-1-20 192,1 19-96,-1-38-800,1-1 352,-20-18-2176,20 19 1408,-20-20-4384,-19 1 3105</inkml:trace>
  <inkml:trace contextRef="#ctx0" brushRef="#br0" timeOffset="4">1713 539 12288,'-19'0'4575,"19"0"-3583,19 19-256,1-19 1440,18 0-1344,20 20-128,0-20-448,19 0-480,-20 0 128,20-20-5536,20 40 3073</inkml:trace>
  <inkml:trace contextRef="#ctx0" brushRef="#br0" timeOffset="5">2272 963 12480,'-20'0'4607,"20"0"-3583,20 0-288,-20-20 800,19 20-992,0 0 544,0 0-608,20-19 416,-20 19-480,19-19-160,1 19-160,-1 0 0,1 19-64,-20 0-96,20 1 32,-1-1 32,-19 19 0,1 1 0,-1-1 0,-19-18 64,0 18-32,-19 1 64,-1-1-64,-37 20 128,18-20-96,1 1-32,-1-1 0,-19-18-32,39-1 0,-19-19 128,18 0-64,1-19-96,19-1 0,0-18 160,19-1-64,1 1 544,18 19-352,1-1 192,-1 1-288,20 19 288,0 0-256,-20 19-32,20 1-96,-20-1-416,20 19 224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34:19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5056,'0'-19'1888,"0"0"-1472,0 0-128,0 19 1632,0-20-1120,0 20 1152,0-19-1120,0 19 608,19 0-800,-19 0 607,20 0-703,-20 19 96,19 1-384,0 18 448,-19 20-384,19 19 160,1-19-320,-1 19 0,0-20-96,0 1-64,1 0 32,-1-19 160,0-1-96,0-19-32,1 1-32,-1-1 160,0-19-96,0-19 320,-19 19-224,20-39 448,-20 20-352,0-20 512,19 1-480,-19-20 224,19 0-320,-19 0-64,0 1-96,0-20-128,19 19 32,-19 19-960,0 1 544,0 19-4192,20 19 2561</inkml:trace>
  <inkml:trace contextRef="#ctx0" brushRef="#br0" timeOffset="515.9358">789 578 5568,'0'-19'2048,"0"19"-1568,0-20-160,0 1 2144,0 19-1408,-19-19 1696,19 19-1568,-19-19 575,19 19-1023,-20-20-64,20 20-384,-19 0-128,19 20-96,-19-20 384,19 19-256,-19 0 0,19 20-128,-20-1-64,20 1 32,0 18 32,20 1-32,-20 0-96,19 0 32,0-20-1184,-19 20 672,19-19-2591,1-1 1759,-20-19-2848,0 1 2400</inkml:trace>
  <inkml:trace contextRef="#ctx0" brushRef="#br0" timeOffset="831.1383">578 848 8640,'-19'-58'3200,"19"58"-2496,-20 0-192,1-20 2112,38 40-1537,-19-20 577,20 0-1024,-1 0-64,0 0-384,20 0-96,19 0-64,-1 0-2144,-18 0 1152,19 0-6303,0 19 4031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35:12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115 712 9792,'0'-20'3648,"19"20"-2848,-19 0-224,0 0 1823,20 0-1439,-20 0 864,19 0-1056,19 0 512,-18 0-768,18 0 224,1 20-416,19-20-192,-1 0-64,1 19-224,19-19 96,-19 0-2496,0 19 1376</inkml:trace>
  <inkml:trace contextRef="#ctx0" brushRef="#br0" timeOffset="2812.8105">115 1117 7968,'0'-20'2944,"0"20"-2272,19 0-192,1 0 2400,-1 0-1664,19 0 1407,1 0-1503,19 0 736,0 0-1088,-1 0 448,20 0-704,-19-19 0,19 19-320,-19 0-1856,0-20 896,-1 20-7903,-18-19 4799</inkml:trace>
  <inkml:trace contextRef="#ctx0" brushRef="#br0" timeOffset="4001.8872">1270 616 6048,'-19'-19'2240,"19"19"-1728,19-20-160,-19 1 1792,0 19-1248,0 0 928,0 0-1088,0 0 736,0 0-833,0 0 577,0 19-704,0 20 224,0-20-416,-19 58 160,19-19-256,-20 19-64,20-19-96,0 19 32,0-20-64,-19 1-160,19-19 64,0-20 96,19 0 0,-19 1 192,0-20-128,0-20 32,0 1-64,0-20 160,0 1-128,0-20 32,0 20-64,0-39 224,20 19-160,-20-19 32,19 38-96,-19-18-64,0 18 32,0 1 32,19 18-32,-19-18 64,0 19-64,0 19 128,19-20-96,-19 20-160,0-19 32,19 19 160,1 19-32,-1 1-160,0-1 32,0 19 96,1 1 0,18 19-224,1 19 96,-1-20-960,20 20 608,-39-19-800,20 19 704,-1-38-96,-19 18 416,-19-37 384,20 18-64,-40 1 1056,1-20-640,-19 0 1440,18 1-1088,-37-20 448,18 0-768,-38 0-160,39 0-256,-20 0-800,19 0 384,1 0-3776,19 0 2240</inkml:trace>
  <inkml:trace contextRef="#ctx0" brushRef="#br0" timeOffset="5287.2482">1886 597 7712,'0'0'2880,"0"0"-2240,0-20-192,0 20 2016,0 0-1440,19 0 703,-19 0-991,0 20 192,0-20-544,0 19 224,19 0-352,-38 0 192,19 1-224,-19 18 416,19 1-352,-20 18 224,1-18-288,0 19 416,0-1-352,-1 1-128,1 0-96,19 0-64,0-20 0,0-19 128,0 20-64,19-20 192,1-19-160,18 0-32,1 19-32,-1-38 96,1 0-64,-1 0-736,1-1 384,-1 1-2880,-19 0 1760</inkml:trace>
  <inkml:trace contextRef="#ctx0" brushRef="#br0" timeOffset="5288.2482">1770 982 6560,'39'0'2432,"-39"0"-1888,38-20-160,-19 20 352,1 0-480,18 0 320,1-19-320,-1 19-864,1 0 352</inkml:trace>
  <inkml:trace contextRef="#ctx0" brushRef="#br0" timeOffset="5289.2482">2367 1155 9984,'0'19'3680,"0"-19"-2848,19 19-256,-19 1 2431,20-1-1759,-20 19 864,0 1-1280,0-1 192,0 1-640,0 19-192,0-20-128,0-19-3520,0 20 1888</inkml:trace>
  <inkml:trace contextRef="#ctx0" brushRef="#br0" timeOffset="7371.1432">2829 751 9728,'0'-19'3584,"0"19"-2784,0 0-224,0 0 2367,0 0-1727,0 19 864,19 0-1248,-19 20 544,19-1-832,-19 1 448,20 18-576,-1 1-32,-19 0-224,0 0-96,19-20-32,-19 1-1952,0-20 1056</inkml:trace>
  <inkml:trace contextRef="#ctx0" brushRef="#br0" timeOffset="7372.1432">2636 1001 11040,'0'-19'4096,"0"19"-3168,20 0-289,-1 0 1697,0 0-1408,20-19 352,18-1-768,20 20-256,0-19-160,-19 0-3168,19 19 1664</inkml:trace>
  <inkml:trace contextRef="#ctx0" brushRef="#br0" timeOffset="7373.1432">3541 19 11136,'0'0'4128,"0"0"-3200,0 0-289,0 0 1569,0 20-1344,0-1 704,0 19-896,0 1 448,0-1-640,0 20-96,0 0-256,0-20-96,0 20 0,-19-19-1440,19-1 768,19-19-4256,-19 20 2721</inkml:trace>
  <inkml:trace contextRef="#ctx0" brushRef="#br0" timeOffset="7374.1432">3830 212 10816,'-19'19'4000,"19"-19"-3136,-20 19-224,1 1 1503,19 18-1311,-19-19 512,19 20-800,0-1 32,0-18-320,19-1-96,0 19-96,1-38-64,18 20 32,1-20 96,-20 0-64,19-20-32,-18 1 0,-1 0 32,0 0-32,-38-20-32,19 1 32,-19-1 512,-1 1-288,-18 18-96,19 1-96,-1 19-224,-18 19 96,19-19-1600,19 39 928</inkml:trace>
  <inkml:trace contextRef="#ctx0" brushRef="#br0" timeOffset="8972.0304">4214 212 9888,'-38'-19'3648,"38"19"-2816,0 19-256,0 0 2175,-19 0-1631,19 1 736,0 18-1088,-20-19 320,40 20-608,-20-1-64,19-18-256,0-1 32,20 0-96,-1 0-128,1-19 0,-1 0 224,1-19-96,-1 0 32,0 0-64,-18-20 1216,-1 1-704,-19-1 704,0-19-768,-39 1-128,20-1-224,-19 0-256,19 20 32,-20 18-1440,1 1 800</inkml:trace>
  <inkml:trace contextRef="#ctx0" brushRef="#br0" timeOffset="8973.0304">3368 866 6720,'-20'20'2496,"1"-20"-1952,0 0-128,19 0 1536,0 0-1152,-19 0 1568,19-20-1344,-20 20 767,40 0-1055,-20 0 608,19 0-800,19 0 512,1 0-608,19 0 544,19 0-576,38 0 288,1 0-416,-1 0 64,20 0-224,-20 0-64,1 0-32,-1 0-1312,-19 0 704</inkml:trace>
  <inkml:trace contextRef="#ctx0" brushRef="#br0" timeOffset="10998.2699">3484 1193 8064,'0'0'2976,"0"0"-2304,0 0-192,-20 0 1632,40 19-1248,-20-19 927,0 20-1055,0-1 448,0 0-672,19 0 288,-19 1-480,0 18-32,19 0-160,-19 1 64,19-1-128,-19 1 32,20-1-32,-1-18-128,-19-1 32,19 0 320,0-19-192,1-19 544,-1 19-352,0-39 448,0 20-448,1-19 512,-1 18-480,0-18 0,0-1-192,1-18-96,-20 38 0,19-20-192,-19 1 96,19 18-2368,-19 20 1344,0 0-4511,0 20 3167</inkml:trace>
  <inkml:trace contextRef="#ctx0" brushRef="#br0" timeOffset="10999.2699">3926 1578 9888,'19'0'3648,"-19"0"-2816,0 19-256,0-19 1951,0 19-1503,0 20 352,0-20-800,0 0-160,0 20-256,0-20-864,0 0 352</inkml:trace>
  <inkml:trace contextRef="#ctx0" brushRef="#br0" timeOffset="11000.2699">3849 1385 8544,'0'0'3168,"0"0"-2464,19 0-192,1 0 512,-20 20-672,19-20 0,19 0-224,1 19-2144,-1-19 1120</inkml:trace>
  <inkml:trace contextRef="#ctx0" brushRef="#br0" timeOffset="11001.2699">4196 1443 9568,'0'0'3520,"0"0"-2720,0 0-256,0-19 800,0 38-864,19-38 415,-19 19-511,19 0 448,-19 0-512,19 0-128,1 0-128,-20 0 192,19 0-128,0 19-192,0-19 32,-19 19-128,20 1 64,-1 18 64,0-19 32,-19 39-640,19-19 352,-19 18 32,0-18 160,-19-1 160,0 1-32,0-1 64,-1 1-64,1-20 64,0 20-64,0-39 608,19 19-352,-20-19 96,20-19-224,-19-1 256,38 1-224,-19-19 160,0-1-192,20 20 224,-1 0-256,0-1 96,-19 20-128,39 20-64,-20-1 0,0 0 160,0 20-96,20-20-1216,-20 19 576</inkml:trace>
  <inkml:trace contextRef="#ctx0" brushRef="#br0" timeOffset="14186.0157">4868 1040 6976,'0'0'2592,"0"0"-2016,0 0-160,0-20 2720,0 40-1792,19-20 1727,1 0-1791,-1 19 544,0-19-1088,0 19 640,1 1-768,18-20-64,-18 19-320,18-38-480,1 19 128</inkml:trace>
  <inkml:trace contextRef="#ctx0" brushRef="#br0" timeOffset="14618.5167">5735 443 8640,'-20'0'3200,"40"0"-2496,-20 19-192,-20 0 1760,20-19-1344,-19 19 1119,19 1-1183,-19 18 96,19 1-576,-19-1 64,-1 1-288,1-1 64,19 0-128,0 1 0,0-20-32,0-19 96,0-19-96,19 0 32,1-1-32,-20-18-192,19 0 64,0-1 32,0 1 32,1-1 64,-20 20-32,19-20 64,0 1-64,-19-1-96,0 20 32,19-19-32,-19 38 0,20-20 64,-20 1 0,0 19-96,0 0 64,0 19-32,19 1 0,-19-1 128,19 0-32,-19 20-160,20-20 64,-20 39-448,19-20 256,0 20-992,0 0 672,-19-1-224,20 1 480,-20 0-160,0-20 288,0 1 224,-20-1 0,20-19 1632,-19-19-928,-19 20 1248,18-20-1120,-18 0 64,-1 0-576,1-20-992,18 20 320,1-38-4512,0 38 2625</inkml:trace>
  <inkml:trace contextRef="#ctx0" brushRef="#br0" timeOffset="16736.5957">6369 289 6240,'20'-20'2304,"-20"20"-1792,19 0-160,-19 0 2144,0 0-1440,0 0 1472,0 0-1441,0 0 705,0 20-1056,-19-1 384,-1 0-640,1 20 224,-19-20-416,-1 19 256,20 1-288,-19 19 192,18-20-224,-18 20 128,38 0-192,-19-1 64,-1-18-128,20 18 160,20-37-160,-1 18-96,0-19-32,0 1-32,20-20 0,-1 0-928,1 0 544,-1 0-2656,1-20 1760,-20 1-6399,-19 0 4319</inkml:trace>
  <inkml:trace contextRef="#ctx0" brushRef="#br0" timeOffset="16737.5957">6004 597 11872,'-19'0'4416,"19"0"-3457,19 0-255,-19 0 1408,19 0-1312,0 0 32,20 0-512,-1 0-160,20 19-96,0-19-2720,0 19 1440</inkml:trace>
  <inkml:trace contextRef="#ctx0" brushRef="#br0" timeOffset="16738.5957">6639 847 11968,'0'0'4416,"0"0"-3425,19 38-287,-19-19 2016,19 1-1632,-38-1 352,19 19-864,0 1-224,0-1-224,-19 1-1344,19-1 640,-19 1-5120,19-20 3137</inkml:trace>
  <inkml:trace contextRef="#ctx0" brushRef="#br0" timeOffset="16739.5957">5388 1347 10144,'0'-19'3744,"0"19"-2912,0 0-224,19 0 2335,1 0-1727,18 0 1152,1 0-1408,38 0 608,0 19-896,19-38 544,0 19-704,39 0-128,-20 0-224,20-19-192,-1 19 0,-18 0-2240,-20 0 1248,-19 0-4864,-19 0 3297</inkml:trace>
  <inkml:trace contextRef="#ctx0" brushRef="#br0" timeOffset="18733.2898">5927 1675 7040,'0'-20'2624,"0"20"-2048,0 0-128,0 0 2048,0 0-1440,0 0 1759,0 0-1599,0 0 576,0 0-1056,20 0 352,-20 0-608,19-19 160,0 19-384,0-19 192,1 0-224,18-1 128,-19 20-192,20 0-128,-20 0-64,20 0 32,-20 20 0,19-1 128,-18 0-64,-1 39-32,0-20 0,-19 1-192,19 19 96,-38-1-256,19-18 192,-19-1-32,-20 20 96,1-19-288,-1-1 192,1-19-448,19 20 352,-20-20 64,20 0 96,-20-19 32,20 0 0,0-19 128,19 19-32,0-38 256,0 18-160,19-18 320,0 19-256,20-1 672,-1 1-480,1 19 320,-1 0-416,1 19 256,-1-19-288,1 39-224,-1-20-32,1 20-1824,-20-1 960,-19 1-8703,0-1 5279</inkml:trace>
  <inkml:trace contextRef="#ctx0" brushRef="#br0" timeOffset="18734.2898">0 2618 10816,'0'0'4000,"0"0"-3136,19 19-224,-19-19 2143,20 0-1663,-1 0 864,0 19-1152,39-19 384,-20 0-704,20 0-224,0 20-160,19-40-384,-19 20 128</inkml:trace>
  <inkml:trace contextRef="#ctx0" brushRef="#br0" timeOffset="20019.1626">135 3021 14624,'20'0'5407,"-20"0"-4191,58 0-352,-20 0 96,1 0-704,-1 0 128,39 0-256,-19 0-2176,0 0 1120</inkml:trace>
  <inkml:trace contextRef="#ctx0" brushRef="#br0" timeOffset="22075.4386">1252 2117 6400,'0'-19'2368,"0"19"-1856,19 0-128,-19-19 1760,0 38-1248,-19-19 1536,19 19-1376,-20 0 511,20 20-895,-19-1 448,0 20-640,0 0 320,19 19-480,-20 0 64,20-19-256,-19 0-128,19-20-32,-19 1 320,38-20-192,-19-19 64,19 0-96,-19-39 32,20 20-64,-20-39 64,19 20-64,-19-39-32,19 0 32,0 19 96,1 0-64,-20 0-160,19 20 32,-19-1 96,0 1 0,0 19 64,19-1-64,-19 1-160,0 19 64,0 0 32,19 0 32,-19 0 0,19 19 0,1 1-96,-1 18 64,0 20-32,20-20 0,-20 39 64,19-19 0,-18 19-928,18-19 512,-19 0-384,1 0 448,-1-20 352,-19 1 0,-19-1 320,19-19-192,-39-19 1376,1 20-832,-1-20 128,1-20-480,-20 20-64,0-19-160,20 0-1056,-1 0 544</inkml:trace>
  <inkml:trace contextRef="#ctx0" brushRef="#br0" timeOffset="22076.4386">1925 2079 7136,'0'-20'2656,"0"20"-2080,0 0-160,0 0 2048,19 0-1440,-19 0 800,0 20-1089,0-20 577,0 0-768,-19 19 512,19 19-608,0-18 448,-19 18-480,0 20 384,-1-20-448,-18 40 320,19-21-384,-1 1 128,1 0-256,0 0 128,19-1-160,0-18 160,0-1-192,19 1 32,0-20-64,20-19 32,-1 19-64,1-38-32,18 19 32,-18-19-608,19 19 320,-20-39-1952,1 20 1248</inkml:trace>
  <inkml:trace contextRef="#ctx0" brushRef="#br0" timeOffset="22077.4386">1733 2310 11040,'-20'19'4096,"20"-19"-3168,0 0-289,0 0 1217,20 19-1152,-1-19-128,19 20-384,20-20-160,19 0 0</inkml:trace>
  <inkml:trace contextRef="#ctx0" brushRef="#br0" timeOffset="22078.4386">2483 2329 12384,'-38'39'4575,"38"-39"-3551,-20 57-288,20-18 1440,-19 19-1344,19-20 0,-19 20-480,19 19-480,-19-19 64</inkml:trace>
  <inkml:trace contextRef="#ctx0" brushRef="#br0" timeOffset="22079.4386">1040 3080 9792,'-19'0'3648,"19"0"-2848,-20 0-224,20 0 2367,20 0-1727,-1 0 1280,19 0-1440,39-19 544,0 19-928,39 0 672,-1 0-736,39 0-128,-38 0-288,38 0-192,-20 0-32,20 0-2240,-38 0 1248</inkml:trace>
  <inkml:trace contextRef="#ctx0" brushRef="#br0" timeOffset="24178.2565">1598 3560 8736,'0'-19'3232,"0"19"-2528,19 0-192,-19 0 2464,0 0-1729,19 0 929,-19 0-1280,20 0 192,-1 0-640,0-19 96,0 19-320,1 0 64,-1-19-160,19 19 160,1 0-192,-20 19-96,20 0-32,-20 0-32,0 1 0,0 18 64,-19 0 0,-19 1 128,19 19-64,-38-20-96,18 1 0,-37 18-544,18-18 320,1-1 96,-1 1 128,-19-39 32,39 0 0,-19 0 128,-1-19-64,39-20-32,0 1 0,0-1-192,39 1 96,-20-1 384,19 20-160,1 19 192,-1 0-192,20 0 0,-19 19-96,18 20-544,1-20 256</inkml:trace>
  <inkml:trace contextRef="#ctx0" brushRef="#br0" timeOffset="24179.2565">3003 2713 10560,'0'-38'3904,"0"38"-3040,0 19-224,-19-19 1887,19 19-1503,0 1 576,0 18-960,0 20 992,19 0-960,0 19 352,-19 0-640,0 19 160,19 0-320,-19-19-224,0-19 0,0 0-928,20-20 512,-40 1-2848,20-20 1792</inkml:trace>
  <inkml:trace contextRef="#ctx0" brushRef="#br0" timeOffset="24180.2565">2695 3060 12640,'0'0'4671,"0"0"-3615,58-19-320,-20 19 672,1 0-928,38 0-128,-20 0-224</inkml:trace>
  <inkml:trace contextRef="#ctx0" brushRef="#br0" timeOffset="24181.2565">3792 2271 10208,'19'-20'3776,"-19"20"-2912,0 0-256,0 0 2143,19 20-1631,-19 18 960,0-19-1216,-19 39 640,19 19-864,0-19 224,-19 0-512,19 19-128,-19-20-128,19-18-800,0 19 416,0-39-2816,0 19 1728</inkml:trace>
  <inkml:trace contextRef="#ctx0" brushRef="#br0" timeOffset="24182.2565">4158 2559 12640,'-20'0'4671,"20"0"-3615,-19 39-320,19-1 736,0-18-960,0 18 352,0-19-512,0 20 32,19-1-256,-19-18-192,20-1 0,18 0 160,-19-19-32,0 0 32,20-19-32,-39 0-64,38-1 32,-38-18 32,0-1-32,0 1 672,0-1-352,-19-18 320,0 18-384,0 1-288,-1 18-32,1 20-480,0 20 256,19-1-2464,0 19 1472,0 1-4863,19-20 3391</inkml:trace>
  <inkml:trace contextRef="#ctx0" brushRef="#br0" timeOffset="24183.2565">4639 2482 12224,'-39'0'4511,"39"0"-3487,-19 39-320,0-20 1184,19 20-1184,-20-20 576,20 19-768,0 1 0,20-1-320,-1 1 32,19-1-128,1-18 96,-1-1-128,1-19-32,-1 0 0,1-19 448,-20-1-256,0-18 320,1 19-288,-20-39 64,-20 19-192,1-18-992,-19 18 480,-1-19-3104,1 20 1920,-1 19-6047,1 19 4223</inkml:trace>
  <inkml:trace contextRef="#ctx0" brushRef="#br0" timeOffset="24184.2565">3465 3098 9888,'-20'-19'3648,"20"19"-2816,0 0-256,0 0 2943,20 0-2047,-20 0 1024,19 0-1472,39 0 1120,-1-19-1248,40 19 704,-1 0-928,19 0-160,1 0-320,19 0-128,-1 0-32,20-19-1376,-19 19 736,0-20-4768,-39 20 2976</inkml:trace>
  <inkml:trace contextRef="#ctx0" brushRef="#br0" timeOffset="27238.1104">3849 3541 7392,'0'-38'2720,"0"38"-2080,0-20-224,0 1 2400,0 19-1632,19 0 1567,-19-19-1599,0 19 480,0 19-960,0-19 96,20 39-448,-1-20 320,0 19-384,0 1 160,20 19-256,-20-20 0,0 1-96,1-1-128,-1 1 32,0-20 160,20 19-64,-20-38 192,0 0-160,0 0 544,1-19-384,-1 0 384,0 0-352,-19-20 128,19-19-256,1 1-64,-20-20-64,0 19-480,19 0 256,-19 20-2240,0 18 1344</inkml:trace>
  <inkml:trace contextRef="#ctx0" brushRef="#br0" timeOffset="27239.1104">4523 3772 10976,'0'0'4064,"0"0"-3168,38 19-257,-38 1 2209,20-20-1696,-1 19 384,0 19-928,0-18-96,-19-1-320,20 0-96,-20 0-64,0 0-2656,0-19 1440</inkml:trace>
  <inkml:trace contextRef="#ctx0" brushRef="#br0" timeOffset="27240.1104">4330 3522 12384,'0'-19'4575,"0"19"-3551,0 19-288,20 0 448,-1-19-800,0 19-96,39-19-160,-20 20-1664,20-1 832</inkml:trace>
  <inkml:trace contextRef="#ctx0" brushRef="#br0" timeOffset="27241.1104">4927 3830 10880,'-19'0'4032,"19"0"-3136,19 0-257,-19 0 1569,19 0-1344,-19 0 416,0 19-736,20-19 224,-1 0-448,0 0 128,0 0-288,1-19-128,-1 19-64,0 0 32,0 19 0,1-19 128,-1 19-64,0 1-160,0-1 32,1 19 160,-1 1-32,-19-1-96,0 1 0,0-1 96,-19 1-32,-1-1 64,1 1-64,-19-1-32,18-19 32,1 1 32,-19-1-32,18 0 64,1-19-64,0-19-96,19 0 32,0-20 160,0 1-64,19-1 320,0 1-192,1 18 160,-1 1-192,0 19 576,0 0-448,1 0-32,18 19-160,-19 20-224,1-20 64</inkml:trace>
  <inkml:trace contextRef="#ctx0" brushRef="#br0" timeOffset="144117.9551">5606 2892 8128,'-16'0'3008,"16"0"-2336,0 0-160,0-17 3072,16 17-2049,-16 0 1441,0 0-1760,16 0 832,0 0-1184,16 0 672,-16 0-896,16 0 0,0 0-352,16 0-64,0 0-128,0 0-256,-1 0 64,-15 0-1504,16 17 864</inkml:trace>
  <inkml:trace contextRef="#ctx0" brushRef="#br0" timeOffset="151946.4283">5590 3611 8640,'0'0'3200,"0"0"-2496,0 0-192,0-16 1856,0 32-1408,0-32 1375,0 16-1343,16 0 800,0 0-1024,0 0 960,0 0-1024,32-16 736,-16 16-832,32 0-64,-16 0-320,32-17 0,-16 17-128,16 0-64,-16 0 0,-16-16-1888,0 16 1024</inkml:trace>
  <inkml:trace contextRef="#ctx0" brushRef="#br0" timeOffset="153114.6123">6772 2939 8736,'0'-16'3232,"0"0"-2528,0 16-192,0-16 2208,16 16-1601,0 0 1153,-16 0-1312,16 0 480,-16 16-864,16 0 768,-16 16-768,0 16 416,17 0-576,-17 16 128,0-16-320,-17 16-64,17-16-96,0 16 96,-16-32-96,16 16-1216,0-16 608,-16 0-2816,32-16 1888</inkml:trace>
  <inkml:trace contextRef="#ctx0" brushRef="#br0" timeOffset="155201.8072">7075 3163 12480,'-32'0'4607,"32"0"-3583,0 16-288,0 0 1216,-16 0-1216,16 16 352,-16 0-672,16 0 416,-16 16-512,16-16 416,16-16-416,-16 16-96,16 0-128,0-16-96,16 16 32,0-32-32,16 0 0,0 0-288,0 0 160,0-32-160,0 16 160,-16-16 0,0 0 64,-16-16 416,0 0-192,-16-16 832,-16 16-544,-16-16 384,16 16-512,-32 16-160,16 0-96,-16 16-224,0 16 96,16 16-2432,16 0 1376,0 0-5984,0 16 3969</inkml:trace>
  <inkml:trace contextRef="#ctx0" brushRef="#br0" timeOffset="155202.8072">8114 3211 10208,'0'0'3776,"0"0"-2912,16-16-256,-16 16 1695,0 0-1375,-16 0 704,16 16-960,-16-16 512,0 0-672,-16 16 384,16-16-544,-16 16 256,0 0-352,0 0 64,16-16-192,-16 16 352,16 0-256,0-16 96,0 16-192,0-16 0,16 0-64,0 0-64,0 0 32,0 0-32,16 16 0,0-16-96,16 0 64,0 16 32,0 0 0,0 0-96,0 0 64,16 0 96,-16 0-32,0 16-384,16-16 224,-16 16-192,0 0 192,-16 0-224,0-16 224,-16 16 672,0-16-288,-16 0 928,0 0-704,-32 0 448,16-16-576,-16 0-96,16 0-160,-32 0-1344,32-16 672,-16 0-5600,16 16 3392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4:38:10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30448 6566 4224,'0'16'1568,"0"-16"-1216,0 32-96,0-32 928,0 16-704,0 0 512,0 0-576,0 0 608,0 0-576,16 0 288,-16 15-448,0-15 416,0 16-416,16 0 160,-16 0-288,0 16 64,0-16-128,0 0 448,0 0-320,0 16 416,-16-16-384,16 16 224,0 0-256,-16 0-128,16 16-64,0-16 159,0 0-95,0-16 256,0 16-224,0-1 160,0 1-160,0-16 64,0 0-96,0 16 96,0-16-128,0 0 32,0 0-32,0 0-64,0 0 32,0 16 32,0-16-32,0 0 128,0 0-96,0-16 128,0 16-128,0-16-96,0 16 0,0-16 224,0 0-96,0 16-256,0-16 96,0 0 160,0 0-64,0-16 64,0 16-32,0 0-64,0-16 32,0 0 160,16 0-96,-16 16-96,16-16-32,0 0 96,0 0-32,0 0 64,16 0-64,-16 0-32,16 0 32,0 0 96,16 0-64,-16 0 32,0 0-32,16 15 96,-16-15-96,0 16-160,15-16 32,1 16 96,0 0 0,0-16-32,16 16 32,-16-16 160,16 16-96,-16-16-32,0 16-32,0-16 32,0 16-32,-16-16 192,0 0-128,0 0 96,16 0-96,-16 0-128,-1 0 0,1 0 160,0-16-64,0 16-32,16 0 0,-16 0-32,32-16 0,-32 16 0,16 0 0,-16 0 352,0 0-192,0 0 64,0 0-128,0 0 0,0 0-32,0 0 96,-16 0-96,0 0-160,0 0 32,0 0 160,0 0-32,0 0 128,-16 0-128,16 0-32,0 0 0,-16 0 96,16 0-64,-16 0-96,16 0 0,0 0 96,0 0-32,-1 0-32,-15 0 32,16 0-32,-16-16 0,16 16 64,0 0-32,-16 0 64,16 0-64,0 0 64,-16 0-64,0 0 128,16 0-96,-16 0 192,0-16 0,16 16-160,-16-16 32,0 16-64,0-16 32,0-15-64,0 15 64,0-16-64,0 16 64,-16-16-64,16-16-96,-16 0 32,16 0 32,0 0 0,0-16 64,-16 16-32,16 0-96,-16 16 32,16-16 96,0 16-32,-16-16-96,16 0 32,0 0 32,0 1 0,0-1 0,0-16 0,-16 16 0,16 0 0,0 0 0,0 0 0,0 16 0,0 0 0,0 0 128,0 0-64,0 0-160,0 0 32,16 0 32,-16 16 32,0-16 256,0-16-128,0 16 32,16 0-96,-16 0-64,0 16 32,0-15 32,0-1-32,-16 0 64,16 16-64,0-16-96,0 16 32,0-16-32,0 16 0,0 16 128,0-16-32,-16 16 64,16-16-64,0 16-32,0 0 32,-16 0-32,1 0 0,15 0 64,-16 0-32,0 0 64,0 0-64,0 0-160,0 0 64,0-16 256,-16 16-128,0 0-64,-16 0-32,16 0 32,-16 0 0,-16 0-96,16-16 64,-16 16 96,16 0-32,-16 0 128,16 0-96,0 0-96,0-16 0,1 16-32,-1 0 0,-16-16 128,0 16-32,0 0-32,-16 0 32,16 0-32,16 0 0,-16 0 0,32 16 0,-16-16-160,16 0 96,0 0 96,-16 0 0,16 0 64,1-16-64,-17 16-32,16 0 32,-16-16 96,0 16-64,16-16 32,0 16-32,0-16-1248,0 16 640,16-16-4128,0 0 2560,16 0-8095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34:20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17781 12604 7136,'-20'0'2656,"20"0"-2080,0 0-160,0-19 1696,0 19-1248,0 0 768,0 0-928,20-20 287,-20 20-543,19 0 448,-19 0-512,19 0 64,0 20-256,1-20-96,-1 19-64,0-19-128,1 38 64,-1-18-608,0 18 352,0 1-736,1 18 576,-20 1-64,0-19 321,0 18 95,-20-18 96,1 0 128,0-1-65,0-19 33,-20 20-32,20-39 640,-1 0-352,1-19 448,0-1-448,0 1 320,19 0-384,-20 0 64,20 19-224,20-20-64,-20 20-32,19 0-128,0 0 64,0 0-2368,1 0 1312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34:21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16568 11642 6976,'-19'0'2592,"19"0"-2016,0 0-160,-20 0 1376,20 0-1056,0-20 1120,0 20-1056,-19 0 639,19 0-831,0 0 448,0 0-608,0 0 256,19 0-416,1 0 192,-1 0-256,19 0 0,1 20-128,19-20 352,-1 0-224,1 0-192,0 19-32,0-19 288,-1 0-192,-18-19 416,19 19-288,-39 0 512,0-20-416,1 20 288,-20-19-352,0 19-160,0-19-32,-20 0-2048,1-1 1088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34:23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17010 13586 5056,'-19'0'1888,"19"0"-1472,0 0-128,0 0 1824,0 0-1216,0 0 1632,0 0-1472,0 0 832,0 0-1121,0 0 321,0 0-640,0 0 288,19 19-416,-19-19 192,20 19-288,18-19 224,-19 0-256,20 20 160,-20-20-192,39 0 0,-20 0-96,20 0-64,0 19 32,19-19-128,-20 0 64,1-19 96,0 19-32,0 0 320,-20 0-160,20-20 96,-20 20-160,-19-19 64,20 19-96,-20-19 96,20 19-128,-39-19 32,19 19-32,0-20-128,-19 20 32,19 0 96,-19 0-32,0 0 64,0 0-64,0 0 256,-19 0-160,19 0 256,-19-19-256,0 19 160,-1-19-160,1 19 288,-19-19-224,18-1 32,1 20-128,-19-19-64,19 19 0,-1-19 32,1 19-32,0-20-32,0 20 32,19-19-32,0 19 0,-20 0-224,40 0 128,-20 19 96,19-19 32,0 20-160,20-1 64,-20 0 96,19 1 0,1-1 64,-1 19-64,1-18-160,-1 18 64,1 1 160,-1-1-32,-19 1-96,1-20 0,-40 19 224,20 1-96,-19-1 256,0 1-224,-20-20 32,20 0-96,-19 1-1600,-1-20 832,1-20-11263,-1 20 6591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15:48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8625 7544 8800,'-38'-19'3264,"38"19"-2528,0 19-224,19-19 576,-19 0-704,19 19 192,19-19-320,0 0-96,19 0-96,0 0 32,19 0-64,0 0-448,-1 0 224,-18 0-608,0 19 448,0-19 224,-19 19 96,0-19 320,-19 19-160,0-19 1440,-19 19-865,0-19 385,0 19-608,0 0 64,-19-19-320,0 19-64,19 0-96,-19-19 32,0 19-64,19-19-224,0 19 96,0 0-32,0 0 64,0 0 128,19-19-32,0 38-32,0-38 32,19 38-128,-19-19 64,19 0 32,0 18 0,-19 1 0,19-19 0,-19 19 256,-1 0-128,-36-19 1216,18 19-736,-19 0 736,0-19-800,-19 0-128,19 19-256,0-38-896,0 19 384,19-19-3296,0 0 2016,0 0-5567,19 0 4031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35:39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308 366 6656,'-19'0'2464,"19"0"-1920,-19 0-160,19 0 992,0 19-832,-20 0 896,1 0-800,0 1 704,0-1-736,-20 19 223,1 1-479,19-1 96,-1 20-288,1-19-64,19 18-64,0 1-32,0-19 0,19-1 64,1-18-32,18-20 128,-19 0-96,20-20 32,-1-18-32,-19-1 32,1 1-64,-1-20 64,0 19-64,-19-18 128,19 18-96,-19-19 128,0 20-128,0-1 32,0 1-32,0 19 32,0-1-64,0 1-32,0 38 32,0-19 160,0 20-96,0 18 320,20 1-224,-20-1 160,0 1-192,19-1-64,-19 20-64,19-20 32,-19 20-32,19-19-448,1 19 224,-1-39-2944,0 0 1729,0 0-4417,1-19 3264</inkml:trace>
  <inkml:trace contextRef="#ctx0" brushRef="#br0" timeOffset="415.968">616 654 9312,'0'0'3424,"0"0"-2656,0 19-192,0 1 2143,0-1-1599,0 0 736,0 20-1088,0-1-96,0 1-384,0 18-128,0-18-96,0-1 32,19-18-64,-19 18-2048,0-19 1088,0 0-5887,20-19 3775</inkml:trace>
  <inkml:trace contextRef="#ctx0" brushRef="#br0" timeOffset="885.0504">39 155 8480,'-19'-20'3136,"19"20"-2432,0 0-224,-20 0 1664,20 0-1280,0 0 1055,0 0-1087,0 0 384,0 0-704,20 0 288,-1 20-480,0-20 192,0 0-288,20 19 0,-1-19-128,1 19 160,-1 1-160,20-20-32,0 19-32,-1-19 96,1 0-64,0 0 32,-20 0-32,-18-19 640,-1-1-352,-19 1 448,0 0-448,-39-1 320,1 1-384,-1 0 0,1 0-192,-1-20-256,20 20 64,-19-1-2208,18 20 1248,20 0-5536,0 20 3681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35:41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6062 14279 5632,'0'0'2112,"0"0"-1664,0 0-96,-19 0 1824,19 0-1248,0 0 1408,0 0-1344,-20 0 799,40 0-1023,-20 0 608,0 0-832,0 0 576,19 0-640,-19 0 320,19 0-480,0 0 128,-19 0-288,20 0 224,-1 0-256,19 0 320,-18 0-256,-1 0 160,19 0-192,1 0 0,-1 0-96,1 0-64,18 0 32,-18 0 160,-1 0-96,20 0-32,-19 0-32,-1 0-32,1 0 0,-20 0 128,19 0-64,-18 0 32,-1 0-32,0 0 96,0 0-96,1 0-160,-1 0 32,-19-20 96,19 20 0,-19-19-32,19 19 32,-19 0-32,0 0 0,0-19 192,0 19-96,-19 0-32,19 0-32,-19-20 160,19 20-96,-39-19 320,20 19-224,0-19-32,0 19-96,-20 0-64,20-19 32,-20 19 96,20 0-64,-19-20-96,18 20 0,1 0 96,19 0-32,-19 0-32,19 0 32,0 0-128,19 0 64,0 0-32,1 0 0,18 20 128,1-20-32,-1 0-96,1 0 32,-1 19-32,1 0 0,-1 0 128,-19 1-32,1-1-96,-1 20 32,0-20 96,-19 19-32,0 1-32,0-1 32,-19 1 224,19-1-128,-19 1 96,-1-1-128,1-18-768,0-1 384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35:45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58 6720,'0'-19'2496,"0"38"-1952,-19-19-128,19 0 1312,0 0-1024,-19 0 704,19 0-832,-39 19 896,39 1-833,-38-1 449,-1 19-608,20 20-128,0-19-224,-20 19-32,39-20-32,0 20-64,19-20 32,1 1 32,-1-20-32,0 0 64,20 1-64,-20-20 64,19-20-64,-18 1 128,18 0-96,-19-20-96,0 1 0,-19-20 224,20 0-96,-1 1 256,-19 18-224,0-19 32,0 20-96,0-1 96,0 20-96,-19 0-96,19-1 0,0 20 224,0 20-96,0-1 320,0 0-224,0 39 160,19-20-192,-19 20-64,19 0-64,0 0-320,20-20 160,-20 20-1856,20-19 1088,-20-1-5727,19-19 3647</inkml:trace>
  <inkml:trace contextRef="#ctx0" brushRef="#br0" timeOffset="600.6817">616 405 7712,'0'19'2880,"0"-19"-2240,-19 0-192,19 0 1888,0 0-1376,0 0 448,0 0-833,19 0 161,-19 20-448,0-20 256,20 0-288,-1 0 64,0 0-192,0 0 0,1 0-64,-1 0-64,0 0 32,0 0-32,1 0 0,-1 0 0,0 19 0,0-19-96,0 19 64,-19 0 32,20 20 0,-20-20 64,-20 20-32,20-20-32,-19 19 32,0-18 96,0-1-64,-20 0-96,20 1 0,-19-1 96,18 0-32,-18-19 64,38 0-64,-19-19 320,-1 19-160,20-19 96,0 19-160,0-20 64,0 20-96,20-19 288,-1 19-192,0 0 96,0 19-160,1-19 0,18 20-64,-19-1-768,1-19 416,-1 19-3360,0 0 2017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35:46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11931 14105 6816,'-19'0'2528,"19"0"-1984,-20 0-128,20 0 1792,0 0-1280,0 0 1120,0 0-1184,0 0 735,-19 0-927,19 0 288,0 0-576,0 0 288,0 0-384,0 0 416,19 0-416,1 0 160,-1 0-288,0 0 352,0 19-288,1-19 32,18 0-160,1 0-64,-1 0 0,1 0 160,-1 0-96,-18 0-32,18-19-32,-19 19 512,1-20-288,-20 20 480,0-19-448,-20 0 96,20 19-256,-38-19 160,19-1-192,-1 20-32,1-19-32,0 19-1792,0 0 960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35:46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38 10400,'-19'0'3840,"19"0"-2976,0 0-256,-20-19 2559,40 38-1855,-20-19 672,0 0-1184,19 0 384,-19 0-704,38 0 160,-18 0-352,18 0-384,-18 0 32,18 0 0,1 20 64,-1-20-1760,1 0 960</inkml:trace>
  <inkml:trace contextRef="#ctx0" brushRef="#br0" timeOffset="466.7377">78 250 10144,'-39'0'3744,"39"0"-2912,0 0-224,0 0 2143,0 19-1631,0-19 672,20 20-1056,-1-20-448,19 0-160,1 0-64,19 19-32,0-19-2144,-20 0 1184,39-19-4159,-19 19 2847</inkml:trace>
  <inkml:trace contextRef="#ctx0" brushRef="#br0" timeOffset="936.0932">635 193 9568,'-38'38'3520,"38"-38"-2720,-19 20-256,19 18 1344,-20-38-1153,20 38 641,0-18-832,20 18 192,-1-19-416,0-19-320,0 20-32,20-20 224,-1 0-128,20-20 64,-19 1-64,-1 0 160,1 0-128,-20-39 1504,0 39-864,-19-39 1152,-19 20-1056,-20-1 608,1 1-800,-1-1 192,1 1-480,-20 18-320,20 20-64,-20 0-3104,39 0 1728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36:09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251 307 5568,'0'-20'2048,"0"20"-1568,-20 20-160,20-20 1248,0 0-928,-19 19 800,19 0-832,-38 20 160,18-1-448,1 1 448,0-1-448,0 20 288,-1-20-352,1 1 64,0-1-192,-1 1 64,20-20-97,-19 0-63,19 1 0,19-20 96,-19-20-64,20 1-32,-1 0 0,0-20 160,1 1-96,18-20-32,-19 20-32,1-39-32,18 19 0,1-19 192,-20 19-96,0-19 96,0 38-96,1-18 352,-1 18-224,-19 20-32,19 0-128,-19-1-128,0 20 32,0 0 96,0 0-32,0 20-224,19 18 96,-19 1 96,20-1 32,-20 39-160,19-19 64,-19 19 32,19 0 32,0 0 64,1-19-32,-1 0-576,0-1 288,-19 1 160,20-19 96,-40-1 448,20-19-256,-19 1 1184,-20-1-768,-18-19 672,18 0-768,-19-19-256,1-1-160,-20 20-96,38-19 0,1 0-2816,-1 0 1536</inkml:trace>
  <inkml:trace contextRef="#ctx0" brushRef="#br0" timeOffset="500.8225">790 95 6880,'0'-20'2560,"0"20"-1984,0 20-160,0-20 1664,19 19-1216,-19-19 1216,0 38-1216,0-18 415,0-1-767,0 19 288,0 1-480,-19-1 480,19 20-480,-20 0 416,1-20-416,0 39 128,0-19-288,-1 0 128,20-1-160,0-18 64,0 19-96,0-20 0,20 1-32,-1-20 160,19 0-128,-18-19-32,18 0-32,1-19-544,-1 0 288,1-20-3200,-20 20 1856</inkml:trace>
  <inkml:trace contextRef="#ctx0" brushRef="#br0" timeOffset="2040.8093">597 537 12288,'0'0'4575,"0"0"-3583,0 0-256,0-19 1088,19 38-1152,1-19 64,18 0-416,1 0-320,-1 0 0,39 0-2528,-19 0 1344</inkml:trace>
  <inkml:trace contextRef="#ctx0" brushRef="#br0" timeOffset="2041.8093">1271 691 10144,'0'0'3744,"0"0"-2912,19 19-224,-19 1 2047,0-1-1567,0 19 832,0 1-1120,0 19 32,0-20-480,0 20-160,0-20-96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0T03:36:12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116 212 8640,'0'-20'3200,"0"40"-2496,-19-20-192,19 19 1408,0-19-1152,-20 38 543,20 1-767,-19 19 608,0 19-672,19-20 64,-19 1-352,19 0-32,-20 0-96,20-20 32,0 1-64,0-1 64,0-19-64,0-19 128,20 0-96,-20-19-32,19 0 0,-19-39-128,19 20 64,0-20 96,1 0-32,-20-19-32,19 19 32,0-38-128,-19 38 64,20-19-32,-20 20 0,19 18 128,-19 1-32,0 18-224,0 1 96,0 19 96,0 0 32,0 0-160,19 19 64,-19 1-96,0 18 64,19 20 64,1 0 32,-1 19 64,0 0-32,20 19-640,-20-19 320,0-19-32,0 19 192,1-39 96,-20 20 32,0-20 1056,-20 1-576,1-20 1056,-19 0-864,-1-19-96,1 0-384,-1 0-64,1-19-64,-1 0-2176,20 0 1184</inkml:trace>
  <inkml:trace contextRef="#ctx0" brushRef="#br0" timeOffset="278.8282">732 20 8960,'0'-20'3328,"0"20"-2592,0 0-192,-20 0 2240,20 20-1633,0-20 737,0 19-1120,-19 0 544,19 0-768,-19 39 384,0 0-576,19 0 480,-20 19-512,20 0 352,0 0-384,0-20 256,20 1-288,-20 0 192,38-20-224,-19 1-64,20-1-96,-20-18 96,20-1-96,-1-19 32,1 0-32,-39 0-1248,19 0 640,-19-19-2176,0-1 1536,-19 1-5023,19-19 3455</inkml:trace>
  <inkml:trace contextRef="#ctx0" brushRef="#br0" timeOffset="699.7367">385 366 12128,'-57'0'4479,"57"0"-3455,-20 0-320,20 0 1056,20 20-1120,-1-20 0,19 0-384,20 0-224,0 0-64,19 0-2432,0 0 1344,0 0-4991,0 0 3423</inkml:trace>
  <inkml:trace contextRef="#ctx0" brushRef="#br0" timeOffset="1162.3738">1020 540 9056,'-19'19'3360,"19"-19"-2624,0 0-192,0 0 1952,0 0-1473,0 0 161,19 0-736,1-19 352,-20 19-480,38-20 352,-19 20-384,0 0-96,20 0-96,-20 0-96,20 20 32,-1-1-192,1 19 96,-20-18 32,0 18 32,0 1 64,-19-1-32,-19 0 64,19 1-64,-38-1-32,18 1 32,1-20 160,-19 20-96,18-20 96,-18-19-96,19 0 576,-1 0-384,-18-19 192,38-1-320,-19 1 128,0 0-160,19 0-64,0-1-32,19 20-32,0 0 0,0 0 128,0 0-64,20 20-320,-1-1 160,1 0-4640,-20 0 2592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04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385 193 8960,'0'0'3328,"0"0"-2592,0 0-192,0 0 1536,0 0-1249,0 0 449,0 0-768,0 0 480,0 0-576,0-20 576,0 20-576,0 0 128,0 0-288,-19 0-160,0 0-64,0 0 96,-1 20-64,-18-1 320,19 0-192,-39 0 384,19 20-320,1-1 32,-1 20-192,1 0 288,18 19-192,1 19-192,19-19 0,0 0-64,19-19 0,39-20-1504,0 1 864,38-39-5279,-19 0 3327</inkml:trace>
  <inkml:trace contextRef="#ctx0" brushRef="#br0" timeOffset="269.188">809 481 9568,'-39'0'3520,"39"0"-2720,-77 39-256,58-20 1919,0 20-1471,-20-1 288,20 1-736,-1 18 128,20-18-384,0-1-224,20 1-64,18-20 128,1 20-64,-1-39-224,1 0 64,-1-39-96,1 20 96,-20-20 192,20 1-32,-39-1 1664,0 1-960,-19-1 768,-1 1-896,-18-1-352,-1 20-192,1 0-608,-1 19 288</inkml:trace>
  <inkml:trace contextRef="#ctx0" brushRef="#br0" timeOffset="684.5708">1155 751 14048,'-20'38'5183,"20"-38"-3999,0 20-352,0-1-448,0-19-384,20 19-96,-20-19 64,0 0-1376,0 0 768,19-19-3007,-19 0 2047,0-1-1536,19 1 1824,-38 0 64,19-20 768,0 1 3104,0 19-1376,-19-20 1696,19 20-1696,0 0 319,0 19-927,19-20-160,0 1-288,1 0 96,-1-1-192,19 1 384,-18 0-256,18 0 384,1 19-352,-1-20 448,1 20-416,-20 20 0,20-1-160,-39 19 128,19 1-160,-19 38 192,0-19-192,-19 19-1216,19-19 576,0-20-8447,19 1 4959</inkml:trace>
  <inkml:trace contextRef="#ctx0" brushRef="#br0" timeOffset="1085.4198">1751 635 9632,'-19'39'3584,"19"-39"-2784,-19 58-256,19-39 1280,0 0-1121,0 0-63,19 1-416,-19-1-160,0 20-32,0-39-1312,0 0 705,0 0-3073,0 0 2016,0 0-3136,0-20 2720,0 1 992,0 0 704,-19-20 5120,19 20-2592,-20-20 2176,20 1-2560,-19 19 447,19-1-1311,0 1-352,0 0-352,0 0 256,19 19-256,1-39 672,-1 39-512,19-39 256,1 39-384,-1-19 352,1 19-352,-1 0 32,1 0-192,-1 19 224,1 20-192,-1 0 96,-18 18-128,-20 1 96,19 0-128,-19 0-1376,0-20 736</inkml:trace>
  <inkml:trace contextRef="#ctx0" brushRef="#br0" timeOffset="1432.7308">2252 539 9984,'-20'0'3680,"20"0"-2848,0 20-256,20-1 1823,-20-19-1439,19 19-32,0 0-576,0-19-64,20 20-160,-20-20-64,0 0-32,0 0 32,20-20-32,-20 20 128,0-19-96,-19 0-32,20 0 0,-20-1 736,0 1-416,-20 0 544,1 0-480,-19 19 672,18-20-608,-18 40 192,19-1-384,-20 39-192,1-1-32,19 20 64,-1 0-64,20-19-1088,0 0 576</inkml:trace>
  <inkml:trace contextRef="#ctx0" brushRef="#br0" timeOffset="1751.6156">3002 443 10048,'-19'-20'3712,"19"20"-2880,-20 0-224,1 0 1791,0 20-1439,0-20 1024,0 19-1152,-20 0 736,1 0-896,18 20 576,-18-1-736,-1 1 672,20 19-704,-19-1 352,18-18-512,1-1-96,19 20-128,19-19-160,1-1 32,18-19-32,20 0 0,0 1-1920,19-20 1088,-1-39-7040,21 1 4417</inkml:trace>
  <inkml:trace contextRef="#ctx0" brushRef="#br0" timeOffset="1971.3079">3310 0 13312,'-39'19'4927,"39"-19"-3839,0 58-320,0-39 1568,0 20-1440,20 19 832,-20-1-992,0 20 224,19 0-576,-19 0-128,19 19-160,0 1-160,-19-1 32,20-19-3296,-1-19 1824</inkml:trace>
  <inkml:trace contextRef="#ctx0" brushRef="#br0" timeOffset="2587.4865">3040 539 11648,'20'20'4288,"-20"-20"-3329,57 38-255,-37-19 1088,18 1-1120,1-20 0,18 19-416,20-19-384,-19 19 64,19-19-64,0 19 64,-19-19 128,0 39-32,-20-20 256,1 0-160,-20 1 160,0-1-160,0 0-128,-19 0-32,20-19-2848,-20 0 1536,0-19-2591,0 0 2239,-20 0 1248,1-1 352,-19 1 3808,-1-19-2049,1-20 449,-1 19-1280,20-18-544,0 18-160,19 20-288,19 0 96,0 19-96,20 0 64,-1-20 128,20 40 0,-20-20 64,20 0-64,-39 19-32,20 0 32,-20 20 736,20-1-416,-39 20 1056,19-20-800,0 20-128,0-19-320,1-1-64,-1 1-32,19-20 32,-18 0-64,18-19 64,-19-19-64,1 0 192,18-1-128,-19-37 384,1 18-256,-20-19 1024,-20 1-704,1-1 896,0 0-832,0 39-32,-20 0-352,1 19-288,-1 19 32,20 19-832,0 1 448,19-20-2848,19 20 1824</inkml:trace>
  <inkml:trace contextRef="#ctx0" brushRef="#br0" timeOffset="2987.5823">4580 731 12960,'0'39'4799,"0"-39"-3711,-19 58-320,19-39 1760,0 0-1536,-19 0-192,19 1-512,-19-20-224,19 19-32,0 19-2144,0-38 1152,-20 19-3584,20 1 2561,-19-40 863,19 20 704,0-38 2368,-19 19-1056,0-39 1823,19 20-1535,-20-1 192,1 1-832,38 18-416,-19-18-96,20 19-320,18-1 160,1-18 320,18 19-96,-18-1 64,19 1-96,0 0 512,-20 0-320,20-1 608,-20 20-480,1 20 352,-1 18-416,-18 1 256,-20 18-320,19 1-64,-19 0-128,0 0-2240,19-20 1184,-19 1-6623,39-20 4223</inkml:trace>
  <inkml:trace contextRef="#ctx0" brushRef="#br0" timeOffset="3288.1115">5677 424 14048,'0'-19'5183,"0"19"-3999,-20-20-352,-18 1 1792,38 19-1600,-58 0 512,20 0-928,-20 19 0,20-19-352,-20 39-160,19-20-64,1 20-32,19-20 0,-1 20-160,1-1 96,38-19 96,1 1 0,18-1-160,1 0 64,18 0-192,1 1 160,0-1-1216,-1 19 704,1-18-512,0-1 640,-20 0-64,1 0 320,-20 20 1376,0-1-608,-57 1 800,19-1-800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2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9198 15279 8064,'0'-38'2976,"0"38"-2304,0-20-192,0 20 2112,0 0-1504,0 20 1279,0-20-1407,0 0 64,20 19-608,-20 19 224,19 1-352,0-1 256,0 20-288,1 0-160,18-20-32,-19 20 0,20 0-32,-20-19 128,20-1-96,-1-19 192,-19 1-160,20-40 800,-20 20-480,0-38 384,20-1-480,-20-19 416,0 1-448,-19-20 0,19 0-160,1 19-384,-20 0 160,0 20-1056,19 18 672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2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10045 15721 12224,'0'39'4511,"0"-39"-3487,0 19-320,0 0 832,0 1-992,0-1-64,0 0-320,0-19-416,20 20 160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15:49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1023 11552,'0'38'4288,"0"-38"-3361,0 57-223,19-38 512,-19 0-800,19 0-32,0 19-224,0-19 32,19 0-128,0-19-32,-19 0 0,19 0-480,0 0 256,-19-19 160,0 0 32,0-19 288,-19 19-160,19-19 800,-19 0-512,0 19-192,19 0-128,-19 0-192,19 19 64,0 0-32,-19 19 0,19-19-1984,0 19 1120,19 0-7999,0-19 4927</inkml:trace>
  <inkml:trace contextRef="#ctx0" brushRef="#br0" timeOffset="268.4858">664 1080 9568,'-19'0'3520,"19"0"-2720,0 57-256,-19-19 1759,38-19-1375,-19 0 64,0 0-608,19 0-288,0 0-32,0 0-160,0-19 64,19 0-544,0 0 320,0-19-1088,-19 19 737,0-19 223,0-19 224,-19 19 1215,19 0-575,-19-19 1568,0 19-1152,-19 0 128,19 0-608,0 19-320,0 0-96,19 19 0,-19 0 0,38 0-1568,-19 0 864,19 0-5695,-19 0 3551</inkml:trace>
  <inkml:trace contextRef="#ctx0" brushRef="#br0" timeOffset="621.9177">1271 1327 10720,'0'-18'3968,"0"18"-3072,0 18-288,0-18 607,0 0-799,0 0-32,19 0-224,-19 0-64,19-18-32,-19-1-64,19 19 32,0-38 96,-19 0-64,19-38-32,-19 19 0,19-57-128,-19 19 64,0-37-736,0 18 384,0-19 128,-19 0 128,0 20 544,0-1-224,-19 38 1472,19 38-928,-19 19 896,19 19-960,-19 38 864,19 19-896,0 38 800,19 19-800,0 18-192,0-18-288,38 38 32,-19-39-128,38 1-2432,0-38 1312,0 0-6144,19-38 4001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3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9930 15490 9888,'-39'0'3648,"39"0"-2816,19 0-256,-19 0 1375,20 0-1183,-1 0 192,20 20-576,-1-20-384,1 0-32,-1 0-4927,1 0 2719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3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10334 15625 10304,'0'-19'3808,"0"19"-2944,-20 19-256,20 1 1343,0-20-1183,0 0 352,0 0-704,0 0 64,20 0-320,-20 0 224,19 0-256,0 0-96,1 19-64,-20-19-32,19 19 0,0 0 64,-19 1 0,20-1-96,-20 0 64,0 20 160,19-20-64,-38 20-96,19-1 0,-20-19 32,1 20 0,0-20 64,-1 0-32,1 1 544,0-20-320,-1-20 32,20 20-160,-19-19-32,19 0-32,0-20 32,19 20-64,-19 0 64,20 19-64,-1 0 128,0 0-96,1 0-96,-1 19 0,0-19-1088,20 19 576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3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10699 15606 12960,'0'19'4799,"0"-19"-3711,0 0-320,20 20 832,-20-20-1024,19 38 704,0-19-768,20 20 512,-20-20-576,19 20-160,1-1-192,-1-18 0,1 18-64,0 1-1632,-20-1 864,0-19-3648,20 1 2432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3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11046 15702 13632,'-39'20'5055,"39"-20"-3935,-58 38-320,39-38 704,-20 39-992,1-20 288,-1 19-480,1 1-128,-1-20-96,20 19-2688,19-18 1408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4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11431 15259 14304,'-20'0'5279,"20"0"-4095,0 20-352,20-1 640,-20-19-992,38 19 416,-19 1-512,20-20-128,-1 0-160,20 19 64,-20-19-96,20 0-576,-19 0 256,-1-19-4768,20 19 2784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4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11488 15625 12128,'-20'39'4479,"20"-39"-3455,39 0-320,-20 0 1824,0 0-1536,20 0-192,-1 0-512,20-19-1216,-19 19 512,18-20-9439,-18 20 5407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5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12142 15260 10144,'20'-39'3744,"-40"20"-2912,40 19-224,-20 0 1567,0 0-1311,0 0 576,0 19-864,19 20 320,-19-1-544,38 20 192,-18 0-320,-1 0 224,19-1-256,1 1-192,-1 0 0,1 0-64,-1-20 0,1 1 192,-20-20-64,0 0 128,1 1-128,-1-20 736,0 0-416,-19-39 160,19 20-288,1-39 256,-1 19-288,-19-38-128,19 20-32,0-20 0,-19 19-32,20 0-1696,-1 20 896,-19 18-6815,0 1 4191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5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13009 15760 7040,'0'-39'2624,"0"39"-2048,19 0-128,0 0 1344,-19 0-1056,0-19 1184,20 0-1088,-20-20 607,19 20-799,-38 0 768,19-20-800,0 1 672,-20 18-736,20 1 160,-19 19-416,0 19 320,-1 1-352,1-1 160,19 19-256,-19 1 0,19 19-96,-20-20-64,20 20 32,0 0-128,20-1 64,-20 1 32,19 19 0,-19-19-992,19-20 544,1 20-2016,-20-39 1376,19 0-3519,0 1 2591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5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12835 15953 11648,'19'0'4288,"-19"0"-3329,20 0-255,-1 0 512,0 0-800,20 0-96,-1 0-192,20-20-2496,-19 20 1281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5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13451 15740 11968,'0'20'4416,"0"-20"-3425,0 19-287,0 0 2112,0 0-1696,0 20 96,0-1-736,-20 1-256,20 19-128,0-20-1344,0 1 672,0-1-7871,20 1 4671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15:50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11658 8000 11712,'-38'0'4352,"38"0"-3393,-19 57-255,19-38 1024,0 0-1088,0-19-128,0 19-320,0-19-448,0 19 160,0-19-3232,0 0 1825,0 0-6913,19 0 4704,-19-19 1312,0 0 1568,-38-19 9952,38-19-4960,-38 0 191,19 0-2687,-19 19-832,38 0-480,-19 38-416,38-19 32,0 19 0,0-19 32,38 19-3040,-19-19 1665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6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19 10144,'-19'0'3744,"19"0"-2912,0-19-224,0 19 2911,0 0-2047,0 0 1024,0 0-1472,0 19 352,19-19-832,-19 39 480,20-20-576,18 0 384,1 20-480,-1-20-160,20 20-128,-1-1 0,1 1-32,0-1-1920,0 0 1024</inkml:trace>
  <inkml:trace contextRef="#ctx0" brushRef="#br0" timeOffset="623.0985">367 96 9152,'0'-19'3360,"0"19"-2592,0 0-224,0 0 2527,0 0-1791,0 19 1152,-20 1-1408,1-1 512,19 0-896,-38 20 416,18 18-608,-18 1-32,-1 0-256,1-1-160,-1 20-32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9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58 9056,'19'0'3360,"-38"19"-2624,19 0-192,0 1 1600,0-1-1281,0 0 705,0 20-896,-20-20 224,20 19-512,0 1-64,0-1-192,0 1 128,20-20-160,-20 20-32,0-20-32,0-19 384,0 19-224,0-57 64,0 38-160,0-39-64,19 1 0,-19-1 32,19 1-32,-19-20-96,0 19 32,0-18 224,0 18-96,0 1-32,0 18-32,0 1-192,0 19 96,0 0 96,19 0 0,0 19 64,-19 1-64,20-1-160,-1 19 64,19 1 96,1-1 0,-20 1-96,20-1 32,-1 1-832,-19 19 480,1-20-64,-1 1 288,-19-1 320,0-18-96,-19 18 1056,-1-19-608,-18 1 320,19-20-480,-20 0-192,1 0-96</inkml:trace>
  <inkml:trace contextRef="#ctx0" brushRef="#br0" timeOffset="284.2038">540 155 10624,'0'-20'3936,"0"20"-3040,-20 0-256,20 0 2527,0 0-1855,20 20 672,-20-1-1184,19-19 384,0 38-704,20-18 32,-1 18-320,0 1 96,1-1-160,-1 1 0,1-1-64,-1 20-1888,-18-19 992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20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10430 16607 11552,'-19'-20'4288,"19"20"-3361,-20 20-223,20-1 2144,-19-19-1696,0 39 512,-1-1-992,-18 1-32,19 18-384,-20 1-160,20-19-64,0 18-1664,-1-18 896,20 0-4992,20-20 3201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20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10660 16914 13696,'0'19'5087,"0"-19"-3967,20 58-288,-20-38 1216,0-1-1280,19 0 192,-19 20-576,0-1-256,0-18-64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20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39 9984,'0'-39'3680,"0"39"-2848,0 0-256,0 0 2431,0 0-1759,0 20 224,0-1-896,0 19 320,0 1-512,0-1 224,20 20-352,-20 0-352,0 0 32,19 19-352,0-39 256,-19 1-2144,0-1 1280,0-18-4351,20-1 3007</inkml:trace>
  <inkml:trace contextRef="#ctx0" brushRef="#br0" timeOffset="253.6078">19 174 12064,'-19'-20'4447,"19"20"-3455,0 0-288,19 0 768,1 20-960,18-20 0,1 0-320,-1 0-1248,20 0 544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21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19 116 14048,'-19'19'5183,"19"-19"-3999,0 58-352,0-39 384,0 0-832,0 20 64,0 18-288,0-37 128,19 18-192,-19-19-96,0 1-32,20-20-896,-20 0 512,19-20 96,0 1 192,-19-39 128,19 39 0,-19-39 0,0 20 0,0-20 704,0 20-384,-19-20 416,19 39-416,0-20-96,0 39-128,0 0-96,19 0 32,1 0 32,-20 39-32,19-39 64,0 38-64,0-19-96,1 20 32,18-20 96,-19 20-32,1-1-864,18 1 448,1-1-608,-20 1 544,0 18-32,19-18 288,-38-1 96,0 1 96,0-1 1120,0-18-608,-38 18 640,19-19-672,-20 1 32,20-1-320,-39-19-512,39 0 128,-39 0-4480,39-19 2560</inkml:trace>
  <inkml:trace contextRef="#ctx0" brushRef="#br0" timeOffset="368.7779">558 174 12224,'0'-19'4511,"0"19"-3487,0-20-320,0 20 1664,19 0-1440,-19 0 832,0 0-1024,20 0 640,-1 0-768,0 20 384,20-1-576,-1 19-160,1 1-160,-1-1 64,1 20-96,-1 0-800,1 0 384,-1-20-3584,-18 1 2176,18-20-10239,1 0 6655</inkml:trace>
  <inkml:trace contextRef="#ctx0" brushRef="#br0" timeOffset="584.278">1002 135 15616,'0'20'5791,"0"-20"-4511,-39 57-352,1-37 704,18 18-1088,-37 20 352,37 19-544,-38-19-64,20 19-160,19-19-2048,-1-1 1024,1-18-4992,38 19 3265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22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12778 17010 10720,'-20'0'3968,"20"0"-3072,0 39-288,0-39 1119,20 0-1087,-20 0 448,19 0-640,-19 0-64,19 19-224,0-19 320,1 0-256,-1 0-128,0 0-32,0 19 128,1-19-96,-20 20-96,19-1-32,0 19 32,-19-18 0,20-1 192,-20 20-96,-20-20 96,20 0-96,-19 20-64,0-20 0,-1 0 320,1 0-192,0-19 352,0 20-288,-1-20 224,1 0-224,19-20-128,0 20-64,0-19 32,19 19-32,-19-19 64,20 19-64,-1 0 64,0 0-64,0 0-928,20 0 480,-20 0-6719,20-19 3903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22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13373 16702 14208,'0'0'5279,"0"0"-4127,20 20-288,-1-20 832,0 19-1088,0-19 128,20 19-448,-1-19-288,1 0 0,-1 0-1344,1 0 736,-1 0-4768,1 0 2977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22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13450 17030 13312,'20'0'4927,"-20"0"-3839,38 20-320,-19-20 224,20 0-704,-1-20-96,1 20-128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23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14182 16549 10976,'20'0'4064,"-20"-20"-3168,0 20-257,0 0 1153,0 20-1120,0-1 512,0 0-704,0 20 352,0 18-480,0 20 32,0 20-224,-20-20-160,20 0-32,0 0-4704,20-19 2593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15:50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11980 7658 8480,'0'19'3136,"0"-19"-2432,19 0-224,0 0 1376,0 19-1120,0-19 703,19 0-863,0 0 256,0 0-480,0 0-128,0 0-128,-1-19 0,1 19-64,-19 19 192,0-19-128,-19 38 736,0-19-448,-19 38-96,0-19-192,0 19 64,0-19-96,1 19 736,-1-1-416,0 1 736,0 0-640,0-19-96,19 19-224,19-19-64,0 0-32,0-19-64,18 0 32,20-19-32,-19 19 0,0-38-1984,0 19 1088,0-19-5055,0 0 3295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23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0 174 11712,'0'38'4352,"0"-38"-3393,0 58-255,0-39 512,0 1-800,0 18 320,20 1-416,-20-20-32,19 0-192,0 1 96,-19-1-128,20-38-160,-1 19 32,0-39-384,0 20 224,1-20 64,-20 1 64,0-20 288,-20 0-96,20 0 96,-19 20-96,-19 18-128,18 1 0,1 38-1888,0 1 1056,19-1-6975,-20 39 4351</inkml:trace>
  <inkml:trace contextRef="#ctx0" brushRef="#br0" timeOffset="315.2692">289 212 11648,'-39'19'4288,"39"-19"-3329,0 39-255,0-20 1024,0 0-1088,0 1 288,20-1-544,-20 0 256,19 20-352,0-20-96,20 0-96,-1-19 64,20 0-96,-20-19-160,20 0 32,-19-20 96,18 20 0,-37-39 416,-1 20-256,-38-20 832,19 0-576,-39 20 288,20-1-416,-39 1-192,20 18-64,-1 20-1984,20 20 1056,0 18-6911,19 1 4319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24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15490 16742 11968,'-19'38'4416,"19"-38"-3425,-19 39-287,-1-1 1056,20-19-1120,0 1-256,0-1-256,-19 0-64,19 1-32,0-20 64,0 0-64,0 0 64,0-20-64,0 1-96,19 0 32,-19-20 96,20 1-32,-1 18-160,0-18 64,0-1 96,1 20 0,-1 0 480,-19 19-288,19 0-96,0 0-64,1 0-64,-1 0 0,-19 19 64,19 0-32,1 1-32,-20 18 32,0 1-32,19-20 0,-19 0 64,0 20-32,0-39-32,0 19 32,0-19-32,0 0 0,19 0 192,-19-19-96,19-20 96,1 20-96,-1-20-64,0 1 0,0-1 448,20 1-256,-20 18 480,20 1-416,-20 19 160,0 0-288,0 19 224,1 1-256,-1 18 32,0 1-96,0 19-64,1-20 32,-20 1-2848,19-1 1536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6:03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14529 15509 9728,'-20'0'3584,"40"0"-2784,-20 0-224,0 0 960,0 0-961,0 20 897,0-20-832,0 19 576,0-19-704,19 19 384,0 1-544,-19-20-96,19 0-160,1 0-160,-1 0 32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6:03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14586 15780 13056,'0'0'4831,"0"0"-3775,20 0-256,-20 0 736,0 0-992,19 0-160,0 0-224,0 0-992,20 0 448,-1 0-7007,1 0 4031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6:04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39 8896,'-20'-39'3296,"20"39"-2560,0 0-224,0 0 2048,0 0-1505,0 0 513,20 19-960,-20 1 288,0 18-544,19 1 608,0-1-544,0 20 0,1 0-256,-1-1-96,0 1-32,20 0 32,-20-20-32,0 1-32,20-1 32,-39 1 32,38-20-32,-38-19 832,20 0-480,-20 0 768,0-19-672,19-20 352,-19 1-512,0-20-96,19 20-128,0-20 0,1 0-64,-1 20-224,-19-1 96,19 20-2144,0 0 1216,-19-1-5472,20 20 3617</inkml:trace>
  <inkml:trace contextRef="#ctx0" brushRef="#br0" timeOffset="484.8115">713 501 8064,'19'-19'2976,"-19"19"-2304,0 0-192,0-20 2272,0 20-1600,-19-19 1087,19 0-1311,-19 0 768,19 19-992,-20-20 224,1 20-576,0 0 32,19 20-256,-19-20 160,19 19-192,-20 19 96,20-18-96,0 18 0,0 1-32,0 18 32,20-18-64,-20 18-288,19 1 128,0-19-672,0-1 480,1-19-1440,-1 1 992,0-20-1888,-19 19 1472,0-38-2719,0-1 2175</inkml:trace>
  <inkml:trace contextRef="#ctx0" brushRef="#br0" timeOffset="615.7939">578 636 10208,'-20'-20'3776,"20"20"-2912,-19 0-256,19 0 2623,0 0-1887,19 0 864,1 0-1280,-1 0-64,19 0-512,20-19-512,0 19 96,-20 0-6432,1 0 3553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6:06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16010 15741 8224,'0'-19'3040,"0"19"-2368,0 0-160,0 0 1888,0 0-1408,0 0 511,0 0-895,19-20 416,-19 20-576,20-19 256,-1 19-416,0 0 64,1 0-224,-1 0-64,0 0-32,0 19 32,1 1-32,18-20-32,-18 19 32,-20 0-128,19-19 64,-19 19 32,0 1 0,0-1 64,0 19-32,-19-38 64,-1 20-64,1-1-32,19 0 32,-39-19-32,20 0 0,0-19 128,19 19-64,-19 0-160,19-19 32,0 19 96,0 0 0,19 0 128,-19 19-96,19-19 320,0 19-192,20 0-96,-20 0-64,1-19-736,-1 20 384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6:06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13632,'0'0'5055,"0"0"-3935,19 20-320,-19-20 896,19 19-1088,20 0 416,-20 0-640,20 1-128,-1 18-160,1 1-288,-1-1 96,20-19-3840,-20 20 2176</inkml:trace>
  <inkml:trace contextRef="#ctx0" brushRef="#br0" timeOffset="184.6212">385 0 14944,'-58'58'5535,"58"-58"-4287,-38 58-352,-1-39 128,20 20-736,-20 19-96,20-1-128,-19-18-4992,18 19 2688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2:28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1559 7808,'-20'-20'2880,"20"20"-2240,0-19-160,0 19 2464,0 0-1696,-19 19 927,19-19-1279,0 20 32,19 18-544,-19 20-160,20 0-128,-1-1-96,0 20 32,20 0-32,-20 0 0,20-19 64,-1-20-32,-19 1 192,20-1-128,-1-38 800,-18 20-480,-1-40 864,0 1-704,0-19 192,1-1-448,-1-38-32,-19 19-192,19-19-128,0 0 0,-19 20-896,20-1 512,-1 20-2784,0 18 1760,0 1-7455,1 19 4959</inkml:trace>
  <inkml:trace contextRef="#ctx0" brushRef="#br0" timeOffset="315.6684">770 2002 11136,'0'77'4128,"0"-77"-3200,-19 58-289,19-39 801,19 0-928,-19 1-128,0-1-256,20 0 32,-1-19-96,0 0 128,1 0-128,-1-19-32,0 0 0,-19-20 96,20 20-64,-20-20-32,0 1 0,0-20 32,0 39-32,-20-20-96,20 20 32,-19-1-32,19 20 0,-19 20-96,19-20 96,0 38 32,0 1 32,0-20-3807,0 0 2079</inkml:trace>
  <inkml:trace contextRef="#ctx0" brushRef="#br0" timeOffset="968.2088">1097 2079 8320,'0'-20'3072,"0"20"-2400,19 0-160,-19 20 1024,20-20-928,-20 19 1183,19 0-1023,0 0 160,-19 1-544,19-1 64,-19 0-288,20 0 0,-20 1-96,19-20 512,-19 19-320,0-38 896,0 19-672,0-20 352,0 20-480,19-38 32,-19 38-256,0-39-64,19 20-32,1 0-384,-20 0 192,38-1-2912,-19 1 1696,1 0-3359,-1 0 2655,0 19-1792,20-20 2240,-20 20 288,0 0 832,0 20 4288,1-20-2016,-1 38 2624,0-19-2528,-19 1 159,19-1-1183,-19 19-32,20-18-480,-20-1-128,19 0-96,-19 0-448,19-19 224,-19 0-4767,20-19 2687</inkml:trace>
  <inkml:trace contextRef="#ctx0" brushRef="#br0" timeOffset="1383.6951">1578 1924 7136,'-38'-38'2656,"38"38"-2080,-20-20-160,20 1 1408,0 19-1088,0 19 992,20-19-1024,-1 20-128,0-20-385,0 19-127,20 0-32,-1-19-2655,-18 0 1439,18-19-1504,1 19 1568,-1 0 1088,1 0 64,-20 19 2208,-19 0-1216,19 1 960,-19 18-1152,0 1 511,0-20-767,19 19-288,-19 1-192,20-20 32,-1 20-64,0-39-32,0 19 0,1-19 32,-1 0-32,-19 0 128,19-19-96,1-1-32,-20 1 0,0-19-32,0 18 0,0-37 128,0-1-64,0 19-160,0 1 32,-20 19 672,20 19-352,20 0 480,-20 38-416,38 1-160,-19 18-96,1-18-928,-1-1 480,19 1-7583,1-1 4383</inkml:trace>
  <inkml:trace contextRef="#ctx0" brushRef="#br0" timeOffset="1867.489">2309 1462 11872,'0'0'4416,"0"0"-3457,0 39-255,0-1 1760,0-18-1504,20 18 448,-20 1-832,19 18-192,-19 1-256,19 19-32,0-19-32,1-20-256,-1 20 96,-19-19-160,19-1 128,-19-18-128,19-1 128,-19 0 64,0-19 64,0 0 128,0 0-64,0-19 32,0 0-32,0-1-128,20 1 32,-1 0-32,-19 19 0,19 0 0,0 0 0,1 19 0,-1 0 0,0-19 192,1 20-64,18-1-320,-19 0 160,-19-19 160,20 19-32,-40-19 512,20 20-320,-19-1 608,-19 0-448,18-19-64,1 19-192,-20 1-1152,39-20 576,-19 19-5472,0-19 3265</inkml:trace>
  <inkml:trace contextRef="#ctx0" brushRef="#br0" timeOffset="2284.7749">2810 2272 12896,'0'0'4767,"0"0"-3711,0 0-288,19-20 416,-19 20-800,20-38 0,-20 19-256,38-1-32,-19-18-32,1-1 32,-1-18-64,0-20-96,0 0 32,1-39-1312,-1 20 736,0-1-1024,0 1 928,0 0 352,-19 38 256,0 20 1280,-19-1-640,19 39 480,-19 19-576,0 1 448,0 37-512,19 20 512,-20 20-512,20 18 288,0-19-384,20 20-224,-1-39-64,0 0-1344,19-19 736,1 0-5759,19-20 3551</inkml:trace>
  <inkml:trace contextRef="#ctx0" brushRef="#br0" timeOffset="2600.5955">3368 1887 10880,'-20'38'4032,"20"-38"-3136,0 20-257,0-1 577,20 0-800,-1 0 256,0-19-384,0 20-192,20-20-32,19-20-288,-20 20 128,1-19-672,18 0 448,-38 0 192,20-1 96,-39 1 1312,0 0-704,-39 19 1120,20-20-992,-19 40 96,-1-20-480,1 38 224,-1 1-320,20-1-192,0 1-32,0-1-160,19 1 96,0 0-1504,19-20 832,19 0-3840,20-19 2561</inkml:trace>
  <inkml:trace contextRef="#ctx0" brushRef="#br0" timeOffset="2884.9441">4253 1694 12384,'-57'20'4575,"57"-20"-3551,-20 0-288,1 19 672,0 0-928,0 19 576,-20-18-608,20 18 320,0 1-448,19-1 128,-20-19-288,40 1-64,-20 18-64,38-19-192,-19 1 96,20-20 96,-1 19 0,20 0-736,0 0 416,-1-19-1120,1 20 800,0-1 352,-20 0 192,-38 20 1344,20-20-704,-59 19 704,1 1-768,-39-1-960,19 1 224</inkml:trace>
  <inkml:trace contextRef="#ctx0" brushRef="#br0" timeOffset="47031.3661">809 2694 6144,'0'20'2272,"0"-40"-1760,0 20-160,-19 0 1728,38 0-1216,-38 0 1472,19 20-1312,0-20 735,0 0-1023,-20 19 736,20 0-832,0 0 352,-19 20-544,0-20 288,19 0-416,-19 20 256,19-20-320,-20 20-160,20-20-32,0 0 64,0 0-64,0 1-32,0-1 0,20-19 32,-1 0-32,-19-19 128,19 19-96,-19-20 128,19 1-128,-19-19 32,20 18-32,-1-37 96,-19 18-96,0-19 192,19 20-160,-19-20 32,0 20-64,0-20-128,19 39 32,-19-1 32,0 1 0,0 19 0,20 0 0,-20 0-160,19 19 96,-19 1 96,0 18 0,19-19 64,0 20-64,1 19-224,-20-20 96,19 20 96,0-20 32,0 1-448,1-1 224,-1 1-64,0-20 160,-19 20 0,0-20 32,-19 0 608,0 0-288,-1 0 672,1 1-512,-19-20 640,18 0-608,-18-20-288,19 20-128,-1-19-1504,1 19 768</inkml:trace>
  <inkml:trace contextRef="#ctx0" brushRef="#br0" timeOffset="47431.6426">1194 2695 10144,'-20'-39'3744,"20"39"-2912,0 0-224,0 0 2207,0 0-1663,0-19 1504,0 19-1536,0 0 704,0 19-1088,0-19 256,20 20-608,-1-1 512,0 19-512,20 1 160,-1 0-320,1 18-64,-1-18-96,1-1-192,-1 1 64,20-1-2720,-19-18 1536</inkml:trace>
  <inkml:trace contextRef="#ctx0" brushRef="#br0" timeOffset="47693.9283">1599 2733 11552,'-19'0'4288,"19"0"-3361,-20 39-223,1-39 2080,19 19-1664,-19 20 960,-1-20-1216,1 19 288,0-18-672,-20 18-64,20 1-256,-19-1-96,18 1-32,1-1-1088,0 1 576,-1-1-4320,20-18 2656</inkml:trace>
  <inkml:trace contextRef="#ctx0" brushRef="#br0" timeOffset="48147.6668">1809 3099 9728,'-19'-20'3584,"19"20"-2784,0 0-224,0 0 2719,0 0-1919,0 0 992,0 0-1376,0 0 544,19 20-864,-19-1 320,0 0-544,0 20-128,0-20-192,0 19-224,20 1 32,-20 0-5600,19-20 3104</inkml:trace>
  <inkml:trace contextRef="#ctx0" brushRef="#br0" timeOffset="49732.8057">885 3561 7968,'0'-19'2944,"0"-1"-2272,0 1-192,-19 19 1696,38 0-1280,-38 0 1279,19 0-1279,0 0 480,0 0-832,0 0 128,0 19-384,0 20 448,19-1-416,-19 1-64,20-1-160,-1 1-96,0-1 32,0 20 96,1-19-64,-1-1-32,19-18 0,-18 18 32,-1-19-32,-19 1 128,19-20-96,0 0 544,-19 0-352,19-39 320,-19 20-320,0-20 128,20 20-224,-20-39 64,19 0-128,0 20-64,-19-1 0,19 1-1376,-19-1 736,20 20-4832,-20 19 3009</inkml:trace>
  <inkml:trace contextRef="#ctx0" brushRef="#br0" timeOffset="50232.8558">1482 3907 8736,'0'0'3232,"0"0"-2528,0-19-192,-19 19 1568,38 0-1248,-38-19 927,19 19-1023,0-20 544,0 20-768,-20 0 512,20-19-576,-19 19-32,19 0-256,-19 0 192,19 0-224,-19 0 320,19 0-256,-20 19 256,20 1-256,0 18-96,0 1-64,0-1-128,0 1 64,20 19 96,-1-20-32,-19 1 64,19-1-64,0-19-640,-19 20 320,0-39-1664,20 19 1120,-20-19-3040,0 20 2177</inkml:trace>
  <inkml:trace contextRef="#ctx0" brushRef="#br0" timeOffset="50433.4187">1251 4119 10208,'0'0'3776,"0"0"-2912,20 19-256,-1-19 1439,0 0-1247,1-19 448,18 19-736,-19-19-320,20 19-96,0-20-2016,-1 20 1056</inkml:trace>
  <inkml:trace contextRef="#ctx0" brushRef="#br0" timeOffset="50648.5346">1732 3887 12064,'0'0'4447,"0"0"-3455,0 0-288,0 0 1184,0 20-1184,19-1 928,-19 19-960,0 1-64,0 0-384,0 18-64,0-18-96,0 19-64,19-20 32,-19-19-3072,20 20 1664</inkml:trace>
  <inkml:trace contextRef="#ctx0" brushRef="#br0" timeOffset="51015.8252">1924 3964 11392,'0'0'4224,"0"0"-3297,0 0-255,0-19 1184,0 38-1152,20-19 1184,-20 0-1056,0 0 704,19 20-896,0-20 96,1 19-448,-1 0 96,19 20-224,-18-20 0,18 19-96,-19-18-544,20 18 256,-20 1-3488,20-20 2016</inkml:trace>
  <inkml:trace contextRef="#ctx0" brushRef="#br0" timeOffset="51249.1383">2329 3907 12480,'-19'0'4607,"19"0"-3583,-39 19-288,39 1 1856,-19-1-1568,0 0 448,-20 20-896,20 19-128,-20-20-288,1 20-96,18 0-32,1-20-1088,-19 1 576,38-1-8703,-20-19 5055</inkml:trace>
  <inkml:trace contextRef="#ctx0" brushRef="#br0" timeOffset="52436.3816">1039 4908 7136,'-19'-19'2656,"19"19"-2080,0-20-160,0 1 1056,0 19-896,0-19 832,19 0-800,-19-1 1087,0 1-959,0 0 544,0 0-736,0-1 640,0 20-704,0 0 352,20 0-512,-20 20 64,19-1-256,-19 19 64,19 1-96,0 19 0,1-1-32,18 1-64,-19 0 32,1-1-32,18 1 0,-19-19 64,1-1-32,-1-19 896,0 1-512,-19-20 480,20 0-544,-20-39 384,19 1-416,-19-39-32,19 19-160,-19-19-32,19 0-32,-19 0-192,0 39 64,0-1-672,0 20 416,0 0-2688,0-1 1664,20 40-7039,-20-20 4671</inkml:trace>
  <inkml:trace contextRef="#ctx0" brushRef="#br0" timeOffset="52751.7852">1635 5118 10560,'0'0'3904,"0"0"-3040,0 0-224,0 20 1887,0-20-1503,0 19 800,0 0-1088,0 20 288,20-20-576,-20 19 0,0-18-256,0 18-160,0-19-64,0 1-3008,0-1 1664</inkml:trace>
  <inkml:trace contextRef="#ctx0" brushRef="#br0" timeOffset="52951.4064">1597 5023 11136,'0'0'4128,"0"0"-3200,0 0-289,0 0 225,20 0-608,-1-20 32,0 40-160,1-20-800,-1 0 384</inkml:trace>
  <inkml:trace contextRef="#ctx0" brushRef="#br0" timeOffset="53236.3774">1963 5119 9632,'0'0'3584,"0"0"-2784,20 20-256,-20-1 1567,0-19-1279,19 19 1280,-19 1-1216,0 18 672,19-19-896,-19 20-224,0-1-288,0 1-128,20 0 0,-20-20-2656,19 0 1440</inkml:trace>
  <inkml:trace contextRef="#ctx0" brushRef="#br0" timeOffset="53652.371">2232 5177 9632,'0'0'3584,"0"0"-2784,0-20-256,0 40 2463,0-20-1759,20 0 992,-20 19-1312,19-19 608,-19 19-896,0 1 96,38-1-448,-18 19-32,-1-18-160,0-1 0,20 0-32,-20 1-3136,20-1 1664,-1-19-6559,1 19 4447</inkml:trace>
  <inkml:trace contextRef="#ctx0" brushRef="#br0" timeOffset="53836.5869">2521 5080 13792,'-39'20'5119,"39"-20"-3999,-19 77-288,0-58 1152,19 19-1248,-19 1 64,-20-1-480,20 1-160,0-1-96,0-18-3296,-1 18 1760</inkml:trace>
  <inkml:trace contextRef="#ctx0" brushRef="#br0" timeOffset="65276.7966">1193 8005 8896,'0'0'3296,"0"0"-2560,-19 0-224,19 20 1920,0-20-1441,0 38 737,-19 1-1024,19-1 288,0 0-544,-20 20-192,20 0-160,0-20-96,0 1 32,0-1-32,20 1 0,-20-39 192,19 0-96,-19-19-320,19-1 128,-19-18 96,0-1 0,0-18-64,0-1 32,-19-19 32,19 39 0,0-20 128,0 39-64,-19-20 128,19 20-128,0 0-160,0 19 32,0-20-32,19 20 32,-19 20-96,19-20 96,1 38-96,18-19 64,-19 20 192,20 19-32,-20-1-736,20 1 384,-1-20-352,-18 20 384,-1-19 160,-19-1 64,0-19 1088,-19 20-576,-1-20 1056,1 0-864,-20 1-96,1-1-384,-1-19-64,20 0-64,-19-19-2176,18 19 1184</inkml:trace>
  <inkml:trace contextRef="#ctx0" brushRef="#br0" timeOffset="65561.3997">1597 8005 9888,'0'0'3648,"0"0"-2816,-19 0-256,19 0 2719,0 20-1919,0-20 736,19 19-1280,-19 0 224,20 0-608,-1 1 0,0 18-256,0 1-32,20-1-96,-1 1-192,1-20 64,-1 20-2720,1-20 1536</inkml:trace>
  <inkml:trace contextRef="#ctx0" brushRef="#br0" timeOffset="65809.6975">1963 7928 11872,'-19'-19'4416,"19"19"-3457,-38 19-255,18 1 1952,20-1-1600,-38 19 288,19 20-800,-20 0-224,20 0-192,-19-1-96,18 1 0,20 0-2144,-19 0 1152,19-20-5823,0-18 3775</inkml:trace>
  <inkml:trace contextRef="#ctx0" brushRef="#br0" timeOffset="66346.6418">2001 8314 10624,'0'0'3936,"0"0"-3040,0 19-256,0-19 1407,0 0-1247,0 0 96,20 0-544,-20 0-32,19 0-192,0 0 160,0-19-192,1 19 192,-1 0-192,0-20-160,0 20 0,1 0-32,18 20 32,-19-20 64,1 19 0,-1 0-224,0 0 128,-19 20-384,0-1 256,0-18 256,-19 18 0,19-19 224,-19 20-160,-20-20-32,20 0-32,-20 1 160,20-1-96,0-19 96,0 19-96,-1-19 448,20-19-320,0 19 416,20-19-384,-20-1 384,19 20-384,0 0 224,20 0-256,-20 0 0,0 20-128,0-20-832,1 19 384,-1-19-7871,-19 19 4511</inkml:trace>
  <inkml:trace contextRef="#ctx0" brushRef="#br0" timeOffset="67493.3838">1232 8813 8064,'0'-19'2976,"0"19"-2304,0 0-192,-20 0 1920,40 0-1408,-20 0 1151,0 0-1247,0 0 384,0 19-768,19 1 224,0-1-448,1 39 128,-1-1-256,0 1 0,20 0-96,-20 0 32,0-1-64,0-18-32,1-1 32,-1-18 32,0-1-32,-19-19 128,0 0-96,0-19 832,19-1-512,-19-37 192,20-1-320,-1 0-320,0 0 32,-19 1 64,20 18 0,-1 1-1792,-19 18 992</inkml:trace>
  <inkml:trace contextRef="#ctx0" brushRef="#br0" timeOffset="67926.8608">1790 9141 6464,'0'-20'2400,"0"20"-1856,0-19-160,-19 19 1056,38 0-864,-38-19 1184,19 19-992,0-19 1152,-19-1-1089,19 20 577,-19-19-832,-1 19 416,20 0-576,0 0 128,0 19-320,-19-19 288,19 39-288,0-20 32,0 20-160,0-1 224,0 1-192,0-1 32,0 1-96,19-1 32,-19 20-64,20-39-288,-1 19 128,-19-18-2784,19 18 1632,0-38-3807,0 19 2879</inkml:trace>
  <inkml:trace contextRef="#ctx0" brushRef="#br0" timeOffset="68092.944">1617 9391 8320,'-20'0'3072,"20"0"-2400,20-19-160,-1 19 2368,0 0-1665,-19-20 801,20 20-1216,-1-19-160,0 19-416,0 0-128,1 0-64</inkml:trace>
  <inkml:trace contextRef="#ctx0" brushRef="#br0" timeOffset="68577.8167">1963 9218 9984,'0'0'3680,"0"0"-2848,0 0-256,0 0 831,0 0-895,20 0 480,-20 0-544,0 0 0,19 0-256,0 0-160,-19 0-64,20 0 224,-1 0-96,0 0-256,0 19 96,1-19 0,-1 20 64,0-1-96,1 0 64,-20 20 224,0-1-96,0-18-32,0 18-32,-20-19 32,20 1-32,-19-1-96,0 0 32,-1 0 32,1 1 0,0-20 352,0 0-192,19-20 288,0 20-256,0-19-96,19 0-64,-19 0 32,19 19-32,0 0 256,1 0-160,-1 0 256,0 19-256,1-19-32,-1 19-64,-19-19-4064,19 19 2209</inkml:trace>
  <inkml:trace contextRef="#ctx0" brushRef="#br0" timeOffset="68808.5151">2386 9256 11552,'19'0'4288,"-19"0"-3361,20 39-223,-20-39 1376,19 19-1280,0 0 384,0-19-704,1 39-384,-1-20-64,19-19-1312,-18 19 704,18 0-5951,1 0 3583</inkml:trace>
  <inkml:trace contextRef="#ctx0" brushRef="#br0" timeOffset="68961.838">2637 9198 14112,'-58'20'5247,"58"-20"-4095,-19 77-288,0-58 640,-1 0-992,1 20-128,0-1-256,0 0-2240,-1-18 1184</inkml:trace>
  <inkml:trace contextRef="#ctx0" brushRef="#br0" timeOffset="69809.1843">1443 9757 8640,'-19'-19'3200,"38"19"-2496,-19-20-192,0 20 2112,0 0-1537,0 0 769,0 0-1088,0 20 256,0-1-576,20 0 288,-1 20-416,-19-1-32,19 20-160,0 0-32,1-20-32,-1 20-128,0-1 32,0-18 320,1-1-192,-20-18-160,19-1 32,-19-19 224,0 0-128,19-19 352,-19 19-224,0-39-32,0 1-96,19-20 32,-19 0-64,0 1 64,20-1-64,-20 19-96,0 20 32,0-19-960,19 38 544,-19 0-5951,0 0 3519</inkml:trace>
  <inkml:trace contextRef="#ctx0" brushRef="#br0" timeOffset="70047.0899">1944 10103 10208,'0'19'3776,"0"-19"-2912,-20 58-256,20-39 2207,20-19-1663,-20 20 160,0-1-800,0 0-384,0 0-128,0 1-864,0-1 480,19-19-6239,-19 0 3615</inkml:trace>
  <inkml:trace contextRef="#ctx0" brushRef="#br0" timeOffset="70193.5582">1829 9988 10976,'-20'-19'4064,"20"19"-3168,0 19-257,0-19 1153,0 0-1120,20 0-64,-1 20-384,0-20-640,20 0 192,0 0-5535,-1 0 3167</inkml:trace>
  <inkml:trace contextRef="#ctx0" brushRef="#br0" timeOffset="70646.8526">2175 10104 8544,'0'0'3168,"0"0"-2464,0 19-192,19-19 1216,-19 0-1056,0-19 352,19 19-609,-19 0 129,20-20-320,-1 20 288,0 20-288,-19-20 160,19 0-224,1 19-128,-20-19-64,0 39 160,19-20-64,-19 0 32,0 20-32,-19-20 32,19 19-64,-20-18-32,1 18 32,0-18 32,0-1-32,-1-19-32,1 19 32,0-19 32,19 0-32,-20-19-96,20 19 32,0-39 32,20 39 0,-20-19-96,19 19 64,-19-19 864,19 19-448,1 0 0,-1 0-256,0 19-32,-19-19-32</inkml:trace>
  <inkml:trace contextRef="#ctx0" brushRef="#br0" timeOffset="71062.1689">2540 10026 11712,'0'-19'4352,"0"19"-3393,0 19-255,0 1 1440,0-20-1312,0 0 576,0 19-832,19-19 320,1 38-544,-20-18 256,38-1-352,-19 0-64,1 1-128,18-1-192,1 0 64,-1 0-3136,1 1 1760,-1-20-6335,1 0 4351</inkml:trace>
  <inkml:trace contextRef="#ctx0" brushRef="#br0" timeOffset="71262.2227">2772 9949 11296,'-39'20'4192,"39"-20"-3264,-19 38-257,-1-19 2241,20 0-1728,-38 20 32,38-20-768,-39 20-320,39-1-64,-38-19-160,38 20 64,-39-1-4416,39 1 2432</inkml:trace>
  <inkml:trace contextRef="#ctx0" brushRef="#br0" timeOffset="73411.9917">1751 10834 7648,'-19'0'2816,"19"-19"-2176,0 38-192,0-19 1536,0 20-1184,0-20 1439,0 38-1279,-19 1 128,19-1-640,-19 20-128,-1-19-192,1 18-32,19-18-32,0-1-64,0-18 32,19 18 32,1-19-32,-1-19-96,0 20 32,0-40 96,0 20-32,1-38 128,-1 19-96,0-1 32,0-18-32,1-1 32,-20-18-64,0-1-96,0 19 32,-20-19 576,1 20-288,0-1 192,19 20-288,-19 19 352,19 19-288,0 20 160,19-1-224,0 1 64,0 19-128,1 0 96,-1-20-128,0 20-3136,20-20 1696</inkml:trace>
  <inkml:trace contextRef="#ctx0" brushRef="#br0" timeOffset="74050.5201">2136 11239 8320,'0'-19'3072,"0"19"-2400,0 0-160,-19 0 1536,38 0-1216,-19 0 703,0 0-863,0-19 448,0 19-640,0 0 320,0 0-480,0 0 64,19 0-256,1-20-64,-1 20-32,-19 0 96,19 20-64,0-20-32,1 19 0,-20 0-128,19 0 64,-19 1 32,0-1 0,0 19-96,0-18 64,0 18 96,0 1-32,-19-1 128,-1 1-96,1-20-96,0 0 0,0 20 96,-1-39-32,1 0 64,0 0-64,0-19 64,19-1-64,-20 1-160,40 0 64,-20 0 256,19 19-128,0-20-64,0 20-32,1 0 224,-1 20-96,0-20-256,20 19 96</inkml:trace>
  <inkml:trace contextRef="#ctx0" brushRef="#br0" timeOffset="74429.1027">2482 11181 10208,'0'-19'3776,"0"19"-2912,0 0-256,0 0 2047,0 19-1567,0-19 1120,20 20-1280,-20-20 192,19 19-640,0 0 64,-19 20-320,39-20-128,-20 0-64,0 19-32,20 1 0,0-20-3168,-1 20 1728</inkml:trace>
  <inkml:trace contextRef="#ctx0" brushRef="#br0" timeOffset="74712.7147">2829 11085 8064,'-39'0'2976,"39"0"-2304,-19 39-192,0-39 1408,19 19-1120,-19 0 1599,-1 20-1343,-18-1 1248,19 1-1280,-20 18 256,20 1-736,0-19-320,-1 19-96,1-20-3360,19-19 1792</inkml:trace>
  <inkml:trace contextRef="#ctx0" brushRef="#br0" timeOffset="55519.4764">1348 5774 7232,'0'0'2656,"0"0"-2048,-20 0-192,20 0 1344,0 19-1056,0 0 992,-19 20-992,0-20 639,19 39-799,-19-20 32,19 1-384,-20-1 96,20 1-160,20-1 0,-20-19-64,19 20 160,19-20-128,-18-19 32,-1 0-64,0-19-128,20 0 32,-20-20 160,0 1-64,-19-1 32,19 1-32,-38-39-64,19 38 32,-19-38 512,19 39-288,-39-1 320,39 1-320,-19 18 128,19 20-224,-19 20 64,19-1-128,19 39-64,-19-1 0,19 1 32,20 19-32,-20-19-1088,20 0 608,-1-1-7519,20 1 4383</inkml:trace>
  <inkml:trace contextRef="#ctx0" brushRef="#br0" timeOffset="56100.3584">1733 6082 7968,'0'0'2944,"0"0"-2272,20 0-192,-20 0 2112,0 0-1504,0 0 1119,0 19-1279,0 1 416,0-1-800,0 0-64,0 0-320,0 1 256,0 18-224,0-19-3072,0 0 1568</inkml:trace>
  <inkml:trace contextRef="#ctx0" brushRef="#br0" timeOffset="56469.4794">1963 6082 9632,'0'-20'3584,"0"20"-2784,0 20-256,0-20 1503,0 0-1247,0 19 1088,0-19-1088,0 19 640,0 0-832,20-19 288,-20 20-512,19-1-192,0 0-128,0 1-64,1-1 0,18 0-512,-19 0 288,1 20-3552,-1-39 2048</inkml:trace>
  <inkml:trace contextRef="#ctx0" brushRef="#br0" timeOffset="56684.9588">2234 6101 10048,'0'20'3712,"0"-20"-2880,-19 38-224,-1-38 2143,20 19-1631,-19 1 96,0-1-736,-20 0 384,20 0-480,-20 0-128,20 20-160,-20-1-704,39 1 320</inkml:trace>
  <inkml:trace contextRef="#ctx0" brushRef="#br0" timeOffset="58054.4848">1463 6563 7808,'19'-20'2880,"-19"1"-2240,-19 19-160,19-19 1696,0 38-1280,0-19 991,0 19-1119,0 20 608,-19-1-832,19 1 160,0-1-416,-19 20 32,-1 0-192,20-19-128,0-1-32,0 1 32,0-1 0,0-38 128,0 19-64,0-19 128,0 0-128,20-19 128,-20 0-128,19-20-160,-19 1 32,19-20 96,-19 0 0,19 0-96,-19 1 32,0-1 224,0 19-96,20 1 256,-20 19-224,0-1-96,19 20-64,-19 0-128,0 0 96,19 20 32,1 18 32,-20 1 128,38-1-64,-19 20-32,1 0 0,-1 0-1312,0-1 704,0 1-768,1-19 800,-1-1 192,-19 1 224,0-20 768,-19 19-384,19-18 1344,-20-1-896,-18-19 288,19 19-576,-20-38-32,1 0-224,18 19-1216,1-20 544</inkml:trace>
  <inkml:trace contextRef="#ctx0" brushRef="#br0" timeOffset="58454.3397">1983 6505 9632,'0'0'3584,"0"0"-2784,0 0-256,0 0 1343,0 0-1151,0 0 1184,0 20-1088,0-1 544,0 19-800,0 1 192,0-20-448,-20 39 384,20-20-416,-19 1 160,0-1-288,0 1 352,19-1-288,0 1-32,-20-1-128,40 1-192,-20-20 64,19 19 96,0-18 0,20-20 64,-1 19-64,1-19-576,-1 0 288,-19-19-2848,20 19 1696</inkml:trace>
  <inkml:trace contextRef="#ctx0" brushRef="#br0" timeOffset="58638.9035">1809 6755 12128,'20'-19'4479,"-20"19"-3455,77 0-320,-39 0 608,1 0-864,19 0-32,-1 0-256,1-19-7935,0-1 4223</inkml:trace>
  <inkml:trace contextRef="#ctx0" brushRef="#br0" timeOffset="63825.6688">847 7756 4480,'0'19'1664,"0"-38"-1312,0 19-64,20 0 192,-20 0-320,19 0 192,0 0-192,0 0 0,1 0-96,18 0 96,1 0-96,18 0 32,1 0-32,19 0 224,0-19-160,0 19 1312,0 0-832,0 0 672,19 0-736,0-19-64,20 19-320,-1 0 32,1-20-96,-1 20-128,-19 0 0,20 0 224,-20 0-96,19 0 384,1 20-256,-1-20-128,1 19-32,18 0-64,-18-19 0,38-19-96,0 0 64,19 19-128,-38 0 96,19 0 32,-20 19 32,20-19-160,-19 19 96,19-19 96,-19 0 0,19 0 64,19 0-64,-19 0-32,19 0 32,0-19-32,0 0 0,20 19 0,-39-20 0,19 20-96,-39 0 64,20 0 32,20 0 0,-1-19 64,19 19-32,-19-19-96,1-20 32,-1 20 32,19-19 0,1 18 0,-39 1 0,19 0 128,0 0-64,-19-1-32,0 20 0,38-38-192,39-1 96,-19 20 96,19-20 0,-58 20 64,39 0-64,-1 0 608,1 19-352,-20-20 320,1 1-352,-20 19-65,19-19-127,-38 19 160,0-19-128,0 19 192,0-20-192,-19 1 32,-1 19-64,-18 0 32,-20 0-64,-38 0-4863,-39 19 2623</inkml:trace>
  <inkml:trace contextRef="#ctx0" brushRef="#br0" timeOffset="77667.2957">2445 7044 8640,'-20'-38'3200,"40"38"-2496,-40 0-192,20-20 2336,0 40-1665,0-20 1281,0 0-1408,0 19 192,0 0-736,0 1-96,0-1-256,0 20-96,20-1-32</inkml:trace>
  <inkml:trace contextRef="#ctx0" brushRef="#br0" timeOffset="76466.9243">1905 11969 8224,'0'0'3040,"0"0"-2368,0 19-160,0-19 2304,0 19-1633,-19 1 225,19-1-832,-19 19 224,19 20-448,0 0 128,0 0-320,0-1 64,19-18-128,-19-1 0,19 1-32,-19-39 96,20 19-96,-20-38 192,19 0-160,-19-39 32,0 19-64,0-18 288,19 18-160,-19-38-96,0 19-64,0 1 32,0 18-32,-19 1-96,38 18 32,-19 1 32,0 19 0,0 0 0,0 19 0,0-19 64,19 20-32,1-1-160,-1 19 64,19 20 96,1-19 0,-1 38-32,-18-20 32,18 20-608,-18-19 320,-1 0 96,0 0 128,-19-20 32,0 1 0,-19-1 896,19-19-480,-39 1 1120,1-20-896,-20 0 64,0 0-416,0-20-192,1 1-64,18-19-1952,0 18 1056</inkml:trace>
  <inkml:trace contextRef="#ctx0" brushRef="#br0" timeOffset="76851.5895">2464 11892 12544,'0'0'4639,"0"0"-3583,0 39-320,0-39 1280,0 19-1248,0 0 832,0 0-928,0 1 192,0 18-512,0 1 96,-19-1-288,19 39 288,0 0-256,-20 0 32,20 0-128,0 0-64,20-19 0,-1 19 32,-19-39-32,19 20-96,0-39 32,1 0 160,-1 1-64,19-20-1504,-18 0 768,-1-20-3232,0 1 2176,1-19-7903,-1 18 5375</inkml:trace>
  <inkml:trace contextRef="#ctx0" brushRef="#br0" timeOffset="77014.5122">2348 12412 13792,'0'19'5119,"0"-19"-3999,39 20-288,-20-20 960,0 0-1152,20 0 96,-1-20-448,1 1-128,18 0-96,1-1-4992,0 1 2720</inkml:trace>
  <inkml:trace contextRef="#ctx0" brushRef="#br0" timeOffset="78635.1681">2829 12739 5312,'0'0'1952,"0"0"-1504,0 20-128,0-20 2016,0 0-1344,0 0 1440,0 0-1408,0-20 735,20 20-1023,-20 0 320,19 0-608,0-19-64,0 19-224,1 0-32,-1 0-64,0 0-128,20 0 32,-20 0 96,20 19-32,-20 20-448,0-20 224,0 1-192,1 18 224,-40 1 64,20-20 96,0 19-96,-19 1 64,-19-1 800,18 1-416,-18-20 480,19 20-480,-20-39 608,20 0-544,19-19 224,-20-20-384,20 20-64,20-20-128,-1 20 160,0 0-128,20 19-96,-20 19-32,20 0 32,-20 0 0</inkml:trace>
  <inkml:trace contextRef="#ctx0" brushRef="#br0" timeOffset="81000.201">6389 1694 7552,'-20'-19'2816,"20"-1"-2208,0 20-160,0 0 2496,0 0-1696,0 0 1119,0 0-1375,0 20 384,0-20-832,20 38 192,-20 1-416,19 38-32,0-20-192,-19 20 0,19-19-32,-19 19 96,20-19-96,-1-20-32,-19 20 0,19-38 96,-19 18-64,0-38 896,20 0-544,-20-19 480,19 0-544,-19-1 384,19-18-416,0-1-32,1-19-160,18 1-32,-19 18-32,1-19-128,18 20 32,-19-1-480,20 20 288,-20-19-3008,20 38 1792</inkml:trace>
  <inkml:trace contextRef="#ctx0" brushRef="#br0" timeOffset="81169.2471">6697 2021 10624,'-20'20'3936,"20"-20"-3040,0 19-256,0-19 2175,0 19-1663,20 1 736,-20-1-1120,19 19-160,0-18-384,20 18-64,-20 1-96</inkml:trace>
  <inkml:trace contextRef="#ctx0" brushRef="#br0" timeOffset="81332.8392">7082 2367 11296,'-20'39'4192,"20"-39"-3264,0 19-257,0-19-447,0 0-256,0 20-672,20-20 385</inkml:trace>
  <inkml:trace contextRef="#ctx0" brushRef="#br0" timeOffset="81553.9964">7043 2214 8320,'-19'-39'3072,"19"39"-2400,-38 0-160,38 0 1536,0 0-1216,-20 0 223,40 20-639,-20-20 224,0 0-352,19 0 416,19 0-416,-18 0 512,18 0-480,1-20 352,-1 20-384,1 0 416,-1-19-416,1 19-64,-1 0-128,1 0 128,-20 19-128,0 1 192,1 18-192,-20 1 32,19-20-64</inkml:trace>
  <inkml:trace contextRef="#ctx0" brushRef="#br0" timeOffset="82755.1388">11449 1752 7872,'0'-38'2944,"0"18"-2304,0 1-160,0 19 2208,0 0-1568,0 0 863,0 19-1151,0 1 96,0 18-544,0 1 128,20 18-288,-1 20 224,0 0-256,0 0 96,1-19-160,18 0-128,-18-19-32,-1-1 160,19 1-64,-18-39-32,18 0 0,-19-39 96,1 39-64,-1-58 32,0 20-32,0-39-64,-19 38 32,0-19 448,20 1-256,-20 37 320,0 1-288,0 38 64,19 1-192,-19 18 64,19 1-96,0-1-192,20 20 32,-20 0-1504,20-20 832</inkml:trace>
  <inkml:trace contextRef="#ctx0" brushRef="#br0" timeOffset="83270.8688">12431 1694 7808,'0'-19'2880,"0"19"-2240,-19-20-160,19 1 2048,0 19-1472,0 0 991,0 0-1183,0 0 128,19 19-576,-19 20 672,20-20-608,-1 39 192,0-1-384,-19 1-96,19 0-128,-19 0 96,0-1-96,0-18-32,20-1 0,-20 1-32,0-20 0,0-19 192,0 19-96,0-38 736,19 19-448,-19-19 608,19 0-576,0-20 64,0 1-288,20-20-256,-1 0 32,20 0-128,-19 1 64,-1 18-640,1 20 416,-1 0-2848,-19 19 1760,-19 0-6559,20 0 4415</inkml:trace>
  <inkml:trace contextRef="#ctx0" brushRef="#br0" timeOffset="83470.9559">12624 2117 12640,'0'0'4671,"0"0"-3615,39 19-320,-20-19 1792,0 20-1536,1-1 448,-1 0-864,0 20-192,0-1-256,1 20-1696,-1 0 832,0-20-9279,1 0 5503</inkml:trace>
  <inkml:trace contextRef="#ctx0" brushRef="#br0" timeOffset="84655.8836">9276 0 7968,'-39'0'2944,"39"0"-2272,0 0-192,0 20-352,19 18-160,-19 1 96,0 18-32,0 40 128,0 18-96,0 1 192,0 37-160,0 1-32,0 20-32,0-20 32,20 19-32,-1 38-96,0-18 32,-19 18 1088,0 20-576,0 20 160,0-21-384,0 21-96,0-1-96,19-19-128,20 19 32,-1 19 160,1-38-64,-1 38-96,1 20 0,-1-19 160,-18 18-64,-1 1 192,-19-1-160,0 20-256,0-19 96,0 19 64,0 19 32,-19-19 895,19 19-511,-20-19 256,20 19-384,0 0-192,0-19-32,-19 0-160,19 19 64,19-19 32,1 0 0,-1-20 128,19 1-64,20 0 544,-19-1-352,18 1 672,-18 0-512,-1-20 576,1-19-576,-1 0 64,1-19-288,-1-38-160,-18-1-64,-1-38-1376,19-19 768,-38-20-10815</inkml:trace>
  <inkml:trace contextRef="#ctx0" brushRef="#br0" timeOffset="94381.6342">5138 693 4480,'0'58'1664,"0"-58"-1312,20 58-64,-1-39-96,0 19-160,0 20-160,1-19 64,-1 38 32,-19-20 32,19 1 1600,0 0-864,-19 19 352,20 0-672,-20 0-224,0 0-128,0 19-160,0-19 64,0 0 96,19 19-32,-19 0 1536,0-19-864,19 19 768,-19-19-832,19 20-224,1-1-256,-20 0-128,19 0 0,0 0 160,0-19-96,-19 20 447,0-1-287,20 0 384,-20 0-384,0 1 160,19 18-256,-19-19 352,0 0-288,0 20 224,0-1-224,0 1 128,19-1-192,-19 1 0,19-20-96,-19 19-64,20-18 32,-20 37 32,19-18-32,-19 18 256,0 1-160,0 0 160,0-20-160,0 39 224,0 0-224,0 0-32,0-19-64,19 19-32,-19-19 0,0-1 0,19 20 0,-19 0-160,0 0 96,0-19 256,20-1-128,-1 20-64,-19-19-32,19 19 32,0-19 0,-19 19 128,0-20-64,20 20-160,-20 0 32,19 0 32,-19-19 32,19 0 0,0-1 0,-19 20 0,20-19 0,-20 0 0,19-1 0,-19 20 0,19-19 0,-19 19 0,19-19 0,-19-1 64,20 1-32,-20 0-32,0 0 32,19-1-128,-19 1 64,0 0 160,0-1-64,19-18-96,-19-1 0,19 1 96,1-1-32,-1 1 128,0-20-96,0 19 192,1-38-160,-1 19 256,-19 1-224,19-20-96,0 0-64,1 0 224,-1 0-96,0-20 192,0-18-192,1 19 96,-1-20-96,0 1-128,0-1 0,-19-19 32,20 20 0</inkml:trace>
  <inkml:trace contextRef="#ctx0" brushRef="#br0" timeOffset="141653.6407">11238 2791 7552,'-19'0'2816,"19"0"-2208,-20 0-160,20 0 1440,0 0-1120,0 0 1408,0 0-1281,-19 0 993,19 0-1088,0 0 416,0 0-704,19 0-64,-19 0-288,0 0-160,20 0-32,-1 0 160,0 0-64,19-19-32,1 19 0,-1 0 32,20-19-32,-19 19-96,-1-20 32,1 20 96,-20 0-32,0 0-160,20 0 64,-39 20 96,0-1 0,0 0 256,0 20-160,-20-20 320,1 19-256,0 1-256,0-1 32,-1-18-128,1 18 64,0 0-2464,19 1 1376,-19-20-5823,-1 20 3903</inkml:trace>
  <inkml:trace contextRef="#ctx0" brushRef="#br0" timeOffset="141822.6132">11392 3503 12224,'-20'0'4511,"20"0"-3487,0 19-320,0 1 1536,0-20-1376,0 0-128,0 0-480,0 0-128,20 0-64</inkml:trace>
  <inkml:trace contextRef="#ctx0" brushRef="#br0" timeOffset="142284.9427">11873 2887 8544,'-19'0'3168,"19"0"-2464,0 0-192,0 0 2272,0 0-1633,0 0 1025,0 0-1280,-20 0 0,40 0-544,-20 0 192,19 0-288,0 0-224,0-19-32,20 19 128,-1-20-64,-19 20-32,20 0 0,-1-19-32,-18 19 0,18 0 0,1 0 0,-20 19 0,0-19 0,0 20 0,1-20 0,-20 19 544,0 19-288,-20-18 320,1-1-320,-19 19-160,18 1-32,1-1-1568,-19 1 832,18-1-5855,1-19 3615</inkml:trace>
  <inkml:trace contextRef="#ctx0" brushRef="#br0" timeOffset="142422.4452">12066 3503 14368,'0'19'5343,"0"-19"-4159,-20 20-352,20-1 2112,0-19-1792,0 20-128,0-20-608,0 0-768,20 0 192</inkml:trace>
  <inkml:trace contextRef="#ctx0" brushRef="#br0" timeOffset="152620.6923">3291 4042 6560,'-19'0'2432,"19"0"-1888,0 0-160,-19 0 1280,38 0-992,-38 0 1216,19 0-1088,0 0 927,0 0-991,-20 0 480,40 0-704,-20 0 224,0 19-448,0-19 256,19 0-288,-19 20 128,19-20-224,0 19 128,20-19-160,-20 0 64,20 0-96,-20 0 160,19 0-160,1-19 320,-1 19-224,1-20-32,-1 20-96,1 0 32,19 0-64,-20 0-32,1 0 32,18 0 96,1-19-64,-19 19-96,18 0 0,-18 0 224,-1 0-96,1-19 256,-1 38-224,-18-19 96,18 0-128,20-19 0,-20 19-32,1 0 32,-1 0-64,20-19-96,-20 19 32,20 0 96,-19 0-32,-1 0 128,1 0-96,-1-20 32,1 40-32,-1-20 160,1 0-128,-1 0-96,-19 0-32,20 0 160,-20 0-64,0 0 32,20 0-32,-20-20 32,0 20-64,1 0 64,-1 0-64,0-19 64,0 38-64,1-19-96,-20 0 32,19-19-32,0 19 0,0 0 192,1 0-64,-1 0 192,-19 0-160,19-19-160,0 19 0,-19 0-32,0 0 32,0 0 352,20 0-192,-40-20 288,20 20-256,0 0 32,-19-19-96,0 19 224,0-19-160,-20 19 160,20-19-160,-20 19 160,20-20-192,-19 20-32,18 0-32,-18 0-128,19 0 64,19 0 96,-20 0-32,20 0-32,0 0 32,20 0-192,-20 20 96,19-20 32,0 0 32,20 0 64,-1 19-32,-19 0-160,20 0 64,-1 1 160,1 18-32,-1 1-96,-18-1 0,-1 1 96,-19-1-32,-19 1-160,19 19 64,-39-20-896,1 1 544,-1-1-5600,1 1 3296</inkml:trace>
  <inkml:trace contextRef="#ctx0" brushRef="#br0" timeOffset="153121.1637">6254 3753 8064,'0'-20'2976,"0"1"-2304,0 19-192,0 0 1920,0 0-1408,20 0 1087,-1 0-1215,0 0 576,1 19-800,-20 20 480,19-1-640,-19 1 96,0 19-320,19 19-96,-19-20-96,20-18-3008,-1 19 1600</inkml:trace>
  <inkml:trace contextRef="#ctx0" brushRef="#br0" timeOffset="153336.7358">6697 3753 11968,'-20'19'4416,"20"-19"-3425,0 20-287,0-1 1760,0 0-1504,0 0 512,0 1-864,0-1 64,0 19-384,0 1-256,0-1-32,0 1-2112,0 19 1152</inkml:trace>
  <inkml:trace contextRef="#ctx0" brushRef="#br0" timeOffset="153521.0428">6889 4138 14048,'-19'0'5183,"19"0"-3999,0 39-352,-20-39 1376,40 0-1376,-20 0-192,0 0-416,0 0-1248,0 19 576,19-19-5920,0 0 3521</inkml:trace>
  <inkml:trace contextRef="#ctx0" brushRef="#br0" timeOffset="153837.3842">7120 3811 8128,'0'0'3008,"0"0"-2336,0 0-160,0 0 1824,0 0-1376,0 0 927,0 0-1087,0 0 224,0 0-640,0 0 352,0 0-416,20 0 64,-20 0-256,0-20 352,0 20-256,0 0-896,19 0 352</inkml:trace>
  <inkml:trace contextRef="#ctx0" brushRef="#br0" timeOffset="154421.8975">7158 3810 10048,'0'0'3712,"0"0"-2880,0-19-224,20 19 927,-20 0-959,0 0 608,19 0-672,-19 0 352,19 0-512,-19 0 192,19 19-320,-19-19 64,20 0-160,-1 0-128,0 0-32,0 0-32,1 0 0,-1 0 0,0 20 0,0-20 64,1 19 0,-20 0 0,19 0 0,-19 1 64,19 18-32,-19-19-32,0 20 32,-19-1-32,19 20 0,-39-19 128,20-1-64,0 1 192,-20-1-160,20-19 32,0 1-64,19-20 96,0 19-96,0-38 256,0-1-192,19-18 256,0-1-256,1 20 96,18 0-128,-19 0 288,1 38-192,-1 0 32,0 0-128,0 1-352,0 18 160,1-38-4768,-20 19 2656</inkml:trace>
  <inkml:trace contextRef="#ctx0" brushRef="#br0" timeOffset="154922.1716">7716 3753 12480,'0'0'4607,"0"0"-3583,-19 19-288,19 1 736,0-20-960,0 19-128,0-19-256,0 0-32,0 19-64,0-19 64,0 0-64,0 0-96,19 0 32,-19-19-192,0 19 128,20-19 32,-20 19 64,19-39 0,0 39 0,0-38 64,-19 18-32,39 1-96,-39 0 32,19 19 96,1 0-32,-20 0-96,19 19 32,-19-19-32,19 19 0,-19 1 64,0-1 0,19 0 64,-19-19-32,0 19-32,0-19 32,0 0 32,20 0-32,-20 0-32,0 0 32,19-19 96,0 0-64,20 0 384,-20 19-224,0-20 384,20 1-352,-39 38 288,38-19-288,-38 20 64,0 18-192,0-19-896,19 20 384,-19-20-4288,0 20 2593</inkml:trace>
  <inkml:trace contextRef="#ctx0" brushRef="#br0" timeOffset="155187.6074">8545 3426 12128,'-19'0'4479,"19"0"-3455,0 39-320,0-20 1760,0 0-1504,-20 39 384,20-20-800,-19 20 160,0 0-416,-1 0-160,1 19-64,0-20-704,-1 21 352,20-21-3200,0 1 1920,0-19-7487,20-20 5023</inkml:trace>
  <inkml:trace contextRef="#ctx0" brushRef="#br0" timeOffset="155506.562">8852 3792 12288,'0'-20'4575,"0"20"-3583,-39 0-256,20 0 1856,0 20-1568,-20-20 288,1 19-768,-1-19-160,20 19-224,-19 0-96,18 1-32,20-1-32,-19-19 0,19 19-160,19-19 96,1 0 96,-1 0 0,19 0-384,1 0 224,18 0-608,1 19 416,-19-19-416,18 20 416,1-1-480,-19 0 480,-1 0 352,1 20 0,-39-1 1728,0 1-992,-20-1 352,1 1-704,-19-20-288,-1 20-128,-19-20-4384,1 0 2400</inkml:trace>
  <inkml:trace contextRef="#ctx0" brushRef="#br0" timeOffset="157639.4683">3407 5158 7552,'-20'-20'2816,"20"20"-2208,0 0-160,0 0 1088,0 0-928,0 0 1024,0 0-928,0 0 287,20 20-607,-20-20 512,19 0-512,0 0 0,20 0-224,-1 0 192,1 0-224,-1 0 32,20 0-96,0-20 224,-20 20-160,20 0-32,0 20-64,-20-20-32,20 0 0,-20 0 64,20 19-32,0-38 64,-20 19-64,20 0-96,0 0 32,-20-20 32,20 20 0,-20-19 0,20 19 0,-19-19 128,-1 19-64,1 0-32,-1 0 0,1-19-32,-1 19 0,1 0 64,-1 0-32,-19 0-32,20 0 32,-20 0-32,0 0 0,1 0 128,18 0-64,-38 0 128,19 0-128,1 0 128,-20-20-128,19 20 256,-19 0-192,0-19 256,0 0-256,0 0 320,0 19-256,-19-20-32,-1 1-96,1 0 96,0 19-96,-20-19-32,20-1 0,-19 20-32,18 0 0,1 0 0,0 20 0,0-20-224,19 19 128,0 0-32,0-19 64,0 19 192,38 1-64,-19-1-160,20 0 32,-1-19 32,20 19 32,-19 20 0,18-20 0,-18 20 0,19-1 0,-20 1 64,-19-20-32,1 19-96,-20 1 32,0-1 96,-20 1-32,1-1-32,-19 1 32,18-20-1248,1 20 672</inkml:trace>
  <inkml:trace contextRef="#ctx0" brushRef="#br0" timeOffset="158223.9693">7505 4792 7232,'0'-19'2656,"0"19"-2048,-39 0-192,39 0 2880,-19 19-1888,0-19 1151,0 20-1535,-20 18 160,20 1-704,0 18 128,-1-18-352,1 38 128,19-20-224,19 1 0,1-19-96,-1 18 160,19-18-128,20-20 32,0 0-64,-1-19 160,1-19-128,0-19 96,0 18-96,-20-37 96,1 18-128,-39-38 896,-20 19-544,-18 1 672,19-1-608,-39 0-256,0 39-128,0 0-256,20 38 96,-20 0-2208,20 20 1216</inkml:trace>
  <inkml:trace contextRef="#ctx0" brushRef="#br0" timeOffset="171473.2308">10660 5350 9056,'0'0'3360,"0"0"-2624,0 0-192,0 0 1536,0 0-1249,0 20 449,0-20-768,0 0 128,0 0-384,20 0 64,-1 19-192,0-19-64,20 0-32,-20 0 32,19 0-32,1-19 64,-1 19-64,1 0-96,-1 0 32,-18 0 96,-1 0-32,-19 19 128,0 0-96,0-19 480,0 19-320,-19 1 480,-1-1-416,1 20 0,0-20-160,-20 19-96,39-18 0,-38 18-1184,38 1 640</inkml:trace>
  <inkml:trace contextRef="#ctx0" brushRef="#br0" timeOffset="171657.7339">10796 6004 12960,'-20'0'4799,"20"0"-3711,0 0-320,0 0 896,0 20-1056,0-20-224,0 0-256,0 0-1408,0 0 704,20-20-6943,-1 20 4127</inkml:trace>
  <inkml:trace contextRef="#ctx0" brushRef="#br0" timeOffset="172143.1669">11258 5485 7712,'0'-19'2880,"0"19"-2240,-20 0-192,20 0 1600,0 0-1216,0 0 1055,0 0-1055,0 0 608,0 0-832,0 0 448,0 0-608,0-19 256,0 38-416,20-38 0,-20 19-192,19 0 0,0 0-32,19 0-64,-18 0 32,18 0-128,1 0 64,-1-20 96,1 20-32,-20 0-96,19 0 32,-18 20-32,-20-20 0,19 19 0,-19 0 0,0 0 128,-19 20-32,19-20-32,-20 20 32,1-1-608,0-18 320,-20 18-4320,20 1 2497</inkml:trace>
  <inkml:trace contextRef="#ctx0" brushRef="#br0" timeOffset="172290.6719">11450 6043 13632,'-20'19'5055,"20"-19"-3935,0 0-320,0 0 1696,0 0-1536,0 0-128,20 0-512,-20 0-2272,0 20 1056</inkml:trace>
  <inkml:trace contextRef="#ctx0" brushRef="#br0" timeOffset="173744.9575">3021 6197 6240,'0'0'2304,"0"19"-1792,0-19-160,0 0 896,0 0-768,19 0 704,1 0-672,-1 0 736,19 0-736,1 0 896,-1 0-801,20 0-95,-19 0-320,18 0-64,-18 0-64,38-19 224,-19 19-160,19 0-96,-1 0-64,1 0-32,0 0 0,0 0 352,-19 0-192,19 0 192,-38 0-160,38 0 160,-39 0-192,39 0 32,-19 0-64,-1 0 160,-18 0-128,19 0 96,-1 0-96,-18 0 96,-1 0-128,1 0 32,-1-20-32,1 20-64,-1 0 32,1 0-128,-20 0 64,0-19 160,20 19-64,-20 0 128,0 0-128,0 0-96,1 0 0,-20-19 320,19 19-192,0-19 288,-19 19-256,0-20 160,0 1-160,0 19 352,0-19-256,-19 0 224,0 19-224,-1-20-128,1 1-64,-19 19 32,38 0-32,-39 0-160,39 0 64,-38 0 96,38 0 0,-19 19 64,19-19-64,0 0-160,19 0 64,-19 0-32,38 20 32,-18-20 64,18 19 0,-19 0-96,20 0 64,-1 20 96,1-20-32,-1 0-96,-19 20 32,-19-20 224,20 19-96,-40 1-96,1-1-32,-19 20 96,18-19-32,-18-1-4448,19 1 2400</inkml:trace>
  <inkml:trace contextRef="#ctx0" brushRef="#br0" timeOffset="174977.6796">3368 3176 3968,'-20'0'1472,"20"0"-1120,0-19-128,0 19 1312,0 0-896,0 0 1216,0 0-1056,-19 0 800,19 0-928,0 0 768,19 19-800,-19-19 576,20 19-705,-1-19 225,19 0-416,-18 0 224,18 0-288,20 0 64,0 0-192,19-19 0,-20 19-64,20 0 96,-19 0-96,19 0-96,-38 0 0,18-19 96,1 19-32,0 0-32,-20 0 32,20 0 320,0-19-192,-1 19 64,1 0-128,0 0 0,0 0-32,-1 0-64,1 0 32,-19 19-32,18-19 0,-18 0 192,-1 0-96,1 0 32,-1 19-64,1-19 32,-20 0-64,0-19 128,20 19-96,-20 0 256,20 0-192,-20-19-32,0 19-64,20-20 96,-20 20-64,-19-19 192,19 19-160,-38 0 256,19 0-224,-19-19 96,19 19-128,-20 0-64,20 0 0,-38 0 32,19 0-32,-1 0 128,-18 0-96,-1 0 128,20 0-128,-19 0-96,18 0 0,1-19-32,19 19 0,0-20 64,0 20 0,0 0 0,0 0 0,19 0-160,1 0 96,-1 0 32,19 0 32,-18 0 64,18 0-32,1 0 64,-1 0-64,1 20 64,-1-1-64,-38 0-32,19 0 32,-19 20 320,0 19-192,-19-20 288,19 20-256,-38 0 96,18-20-160,-18 20-128,19-20-32,-20 1-7424,39 0 4033</inkml:trace>
  <inkml:trace contextRef="#ctx0" brushRef="#br0" timeOffset="177779.405">3387 7025 6976,'0'-20'2592,"-19"40"-2016,19-20-160,-20 0 1536,40 0-1152,-20 0 1152,0 0-1120,0-20 479,0 20-767,0 0 352,19 0-544,0 0 128,-19 0-320,39 0 224,-20-19-256,19 19 320,20 0-256,-19 0 96,-1 0-160,20 19 64,0-19-96,-1 0 160,1 0-160,0 0 32,0 0-64,-1 0-256,1 20 96,0-20 192,0 0-64,-1 0 224,1 0-160,0 0 32,0 0-64,-1 0 96,1 0-96,-19 0-96,18 0 0,-18-20 160,-1 20-64,1-19-96,-1 19 0,1-19 96,-20 19-32,0-19 128,0 19-96,-19 0 256,20 0-192,-20-20 160,0 20-160,0 0-128,0 0-32,-20-19 448,1 19-224,0 0 352,0 0-320,-20-19 96,20 19-192,-20-19 0,20 19-64,-19-20-192,18 20 64,1-19 32,0 19 32,19 0-160,0 0 96,0 0 96,0 19 0,19-19 64,0 0-64,20 0-160,-1 20 64,1-1 96,-1 0 0,1 0-32,-1 20 32,1-20-32,-1 20 0,-18-20 64,-1 19-32,-19 1-32,0-1 32,0-18 96,-19 18-64,-1 1 32,1-20-32,-19 0-3584,18 1 1952</inkml:trace>
  <inkml:trace contextRef="#ctx0" brushRef="#br0" timeOffset="179095.5366">6428 6640 7552,'-20'-19'2816,"20"19"-2208,0-20-160,0 20 1376,0 0-1088,0-19 1248,0 19-1121,0-19 481,20 19-800,-20-20 192,19 20-416,0-38 32,0 19-224,1-1 0,18 1-64,-19 0 224,1 0-160,18-1 96,1 20-128,-20 0-192,0 0 32,0 39 32,1-20 32,-20 39 64,19 0-32,0-20 64,-19 20-64,-19 0-32,19 0 32,-19-20-32,-1 20 0,-18-20 544,19 1-288,-20-20 32,1 0-160,18 1 64,1-20-128,0 0 128,19 0-128,0-20 320,0 20-192,19-19 320,0 0-288,1 19-32,-1 0-128,0 0-64,0 19 32,1 0-1024,18 1 544,1-1-6879,-1 0 4063</inkml:trace>
  <inkml:trace contextRef="#ctx0" brushRef="#br0" timeOffset="179248.4273">7101 6793 14368,'0'0'5343,"0"0"-4159,0 19-352,0-19 0,0 20-640,19-20-160,-19 19-32,20 0-4096,-1 1 2240</inkml:trace>
  <inkml:trace contextRef="#ctx0" brushRef="#br0" timeOffset="179611.5989">7543 6293 12384,'0'0'4575,"0"0"-3551,0 0-288,0 0 1280,0 19-1248,0 1 608,0 18-800,0 20 512,0 0-608,0 19-96,0-20-256,0 20-448,0-38 192</inkml:trace>
  <inkml:trace contextRef="#ctx0" brushRef="#br0" timeOffset="179964.4212">7967 6331 11552,'0'0'4288,"0"0"-3361,0 19-223,0-19 1440,0 20-1312,0-1 448,0-19-768,-19 19 608,19 0-640,-19 20 352,19-20-512,-20 20 64,20-1-256,0-19 352,0 20-256,0-1-128,0-18-32,20-1 0,18-19-32,-19 0-32,20 0 32,-20-19-608,20-1 320,-20 1-2016,20-19 1280</inkml:trace>
  <inkml:trace contextRef="#ctx0" brushRef="#br0" timeOffset="180165.3978">8352 6235 10816,'-39'20'4000,"39"-20"-3136,0 38-224,-19-19 2399,19 20-1791,-19 19 768,-1-20-1184,1 39-192,0 0-416,0-19 64,-1 19-160,20-19-1824,0-1 928,20-18-4512,-20-1 2945</inkml:trace>
  <inkml:trace contextRef="#ctx0" brushRef="#br0" timeOffset="180534.3143">8698 6466 14720,'-38'0'5439,"38"0"-4223,-39 39-352,1-20 960,19 0-1184,-1 1-64,1 18-352,0-19 128,0 1-224,-1-1-32,20 0-64,0-19-128,0 19 64,20-19-256,-1 20 160,19-20-512,-18 19 352,37-19-864,-18 0 672,38 19-704,-20 1 672,-18-1-32,19 0 352,-20 0 672,1 20-256,-39-20 1568,0 20-1024,0-20 448,-20 0-704,-37 20-96,18-20-256,-19 0-3616,1 20 1888</inkml:trace>
  <inkml:trace contextRef="#ctx0" brushRef="#br0" timeOffset="184239.2529">3445 8294 7296,'-20'19'2720,"1"-19"-2112,19 19-192,0-19 1472,0 0-1120,0 0 960,0 0-992,0 20 383,0-20-639,0 0 160,19 0-384,1 19 288,-1-19-320,0 0 96,20 0-192,18 0 288,1 0-224,19 0-96,0 0-64,-19-19 96,19 19-64,-19 0 128,-1 0-128,1 0 32,0-20-32,-1 20 32,1 0-64,19-19 64,0 19-64,0-19-96,-19 19 32,0 0 32,-1 0 0,-18 0 0,-1 0 0,1 0 64,-1 0-32,1 0 64,-1 0-64,1 0 64,-20-19-64,0 19 192,1 0-128,-1-20-320,0 20 128,0 0 0,1-19 96,-1 19 0,0-19 0,-19 19 256,0-19-128,0 19-32,0 0-64,0-20 96,0 20-64,-19 0 320,19 0-192,-19-19 320,-1 19-288,1-19 96,0 19-192,-20-19 160,20 0-192,0 19-160,19 0 0,-19 0 32,19 0 32,0-20-96,0 40 64,0-20-128,19 0 96,0 19 32,20 0 32,-1 0 0,1 0 0,18 20 64,1-20-32,-19 20-32,-1-1 32,-19 1-32,20-1 0,-39 1 128,0-1-64,0 1 32,-19-20-32,-20 19-2240,20 1 1184</inkml:trace>
  <inkml:trace contextRef="#ctx0" brushRef="#br0" timeOffset="185355.2638">10930 7601 8640,'-19'19'3200,"19"-19"-2496,-20 0-192,20 0 1984,0 0-1473,0 0 1057,-19 0-1184,19 0 416,0 0-768,0 0 128,19 20-384,-19-1 32,0 0-192,20-19 0,-1 19-64,19-19-64,1 0 32,19 0-320,-1 0 160,-18 0 32,19 0 96,-39 0-96,19 20 64,-19-20 224,-19 19-96,-19 0 320,19 0-224,-38 1 384,19 18-320,-20 1-128,20-20-64,-20 19-1760,1 1 928</inkml:trace>
  <inkml:trace contextRef="#ctx0" brushRef="#br0" timeOffset="185521.7476">11065 8352 13216,'-39'0'4895,"39"0"-3807,0 0-320,0 39 1632,0-39-1472,0 0-288,0 0-416,39 0-1536,-39 0 704</inkml:trace>
  <inkml:trace contextRef="#ctx0" brushRef="#br0" timeOffset="185920.3722">11739 7775 11648,'-39'19'4288,"39"-19"-3329,0 0-255,0 0 1504,0 0-1344,0 0 224,0 0-672,19 0-128,1 0-160,-1 0-32,0-19-32,20 19-128,-1-19 32,-19 19 96,39-20-32,-19 1-32,-1 19 32,-18 0-32,18 0 0,-19 0-96,1 19 64,-20 1 160,0-1-64,-20 19 672,1-18-384,-19 18 32,-1 1-224,20 18-1216,0-18 544,-20-1-6975,39 1 4127</inkml:trace>
  <inkml:trace contextRef="#ctx0" brushRef="#br0" timeOffset="186086.7908">11815 8563 17375,'0'20'6432,"0"-20"-4992,19 0-416,-19 19-192,0-19-672,20 0-640,-1 0 256,0 0-9376,1 0 5281</inkml:trace>
  <inkml:trace contextRef="#ctx0" brushRef="#br0" timeOffset="191826.8191">3984 9218 6560,'-19'0'2432,"19"0"-1888,0 19-160,0-19 1568,0 0-1152,0 0 1280,0 0-1184,-20 0 959,20 20-1055,0-20 544,0 0-768,20 0 256,-20 0-480,0 19 288,19-19-352,0 0 64,0 0-224,1 0 224,18 0-224,-19 0 32,20 0-96,-20 0 160,20 0-128,-1 0 96,20 0-96,-20-19 224,1 19-192,18 0-192,-18 0 32,19 0 224,-1 0-128,-18-20-64,19 20-32,-1 0 32,-18 0 0,-1 0 64,1 0-32,-20 0-96,20 0 32,-20 0 160,19 0-64,-19 0-96,1 0 0,-1 0 224,0-19-96,0 19-96,1 0-32,-20-19 160,19 19-64,-19-19 128,0 19-128,0 0 320,0-20-192,-19 20 160,19-19-192,-20 0 288,1 19-256,0-19 32,0 19-128,-1 0 224,1-20-192,0 20-32,0 0-64,0-19 32,-1 19-32,1 0-160,19 0 64,0 0-32,0 0 32,0 0 0,0 19 0,19-19 128,1 20-32,-1-1 64,0-19-64,19 19 64,-18 0-64,18 1-96,1 18 32,-1-19 32,-19 1 0,1 18 0,-20-19 0,0 20 64,-20-1-32,1-19-288,0 20 128,-20-20-6016,1 20 3360</inkml:trace>
  <inkml:trace contextRef="#ctx0" brushRef="#br0" timeOffset="203775.3223">6697 8756 11808,'0'-39'4352,"0"39"-3361,0 0-287,0-19 1152,0 38-1152,0-19 128,0 20-480,0-1 192,0 19-320,0 20 96,0 0-192,0 0 0,19-1-64,-19 1-1824,0-19 992,20-1-6143,-1-18 3839</inkml:trace>
  <inkml:trace contextRef="#ctx0" brushRef="#br0" timeOffset="203959.6899">6985 8698 13696,'0'0'5087,"0"0"-3967,0 19-288,0 1 512,20-20-896,-20 38 320,0 0-448,0 20 96,0-19-256,-20 38-416,20-39 128,0 20-5472,20-20 3073</inkml:trace>
  <inkml:trace contextRef="#ctx0" brushRef="#br0" timeOffset="204106.6755">7275 9141 14944,'0'39'5535,"0"-39"-4287,0 0-352,0 0-576,0 0-352</inkml:trace>
  <inkml:trace contextRef="#ctx0" brushRef="#br0" timeOffset="204606.9813">7582 8814 12224,'-20'0'4511,"20"0"-3487,-19-19-320,19 19 1600,0 0-1408,0 0 64,19-19-576,1 19-192,-20 0-128,19-20-64,0 20 32,1-19 32,-1 19-32,19 0-160,-18 0 64,18 0 32,1 0 32,-20 19-160,19 1 96,-18 18-96,-1 1 64,-19 18 64,0-18 32,0 38 0,-19-39 0,-1 20 0,1 0 0,-19-20 64,18 1-32,-18-1 480,19 1-288,-20-39 128,20 19-224,0-38 160,19 19-192,0-39 32,0 1-64,19-1 32,0 20-64,20-19-96,-20 18 32,19 20 32,1 20 0,-1-20-160,1 19 96,0 0-4896,-20 0 2720</inkml:trace>
  <inkml:trace contextRef="#ctx0" brushRef="#br0" timeOffset="205144.9716">8294 8737 14112,'-20'19'5247,"20"-19"-4095,0 19-288,-19 0 288,19 1-800,0-1 0,0-19-224,0 19-96,0 1 0,0-20-384,19 0 192,-19-20-736,0 20 512,20-19-160,-1 19 320,-19-39 32,19 39 128,-19-19 0,19 0 0,-19 0 0,20 19 0,-20 0 64,0 0 0,0 0 128,19 0-64,-19 0-96,0 19 0,0 0 96,0-19-32,0 19 64,0 1-64,0-1 256,0-19-160,0 19 384,0-19-288,0-19-32,19 19-128,0-19 32,1-1-64,-1 1 128,19 0-96,-18 0 608,-1-1-384,0 20 384,0 0-384,1 0-160,-1 0-64,-19 20-64,0 18 0,0-19-3104,0 1 1696</inkml:trace>
  <inkml:trace contextRef="#ctx0" brushRef="#br0" timeOffset="205360.3313">8910 8563 14880,'0'20'5503,"0"-20"-4287,-19 57-320,19-37 576,-20-1-992,1 39 288,0-1-448,-1 20-256,-18 0-64,18 1-1120,20-1 576,0-39-3680,0 1 2304</inkml:trace>
  <inkml:trace contextRef="#ctx0" brushRef="#br0" timeOffset="205706.8013">9179 8852 13472,'-19'0'4991,"19"0"-3903,-39 0-288,1 0 1600,38 20-1472,-39-20 704,20 19-960,-20 0-256,20 0-256,-19 1 32,38-1-128,-20 0-96,20-19 0,0 20-128,20-20 96,-1 19-32,0-19 32,20 0-160,-1 19 128,1-19-736,-1 19 448,1-19-672,-1 20 608,1 18-256,-1-19 384,1 1 960,-39 18-320,0-19 1632,0 20-1056,-39-1 64,20 1-576,-19-20-960,-20 20 320</inkml:trace>
  <inkml:trace contextRef="#ctx0" brushRef="#br0" timeOffset="207508.178">4099 10046 6976,'0'0'2592,"0"0"-2016,0 0-160,0 0 1536,0 0-1152,0 0 1920,0 0-1537,0 19 705,0 0-1120,20-19 224,-20 19-608,0 1 288,19-20-384,0 19 192,0-19-256,1 0 0,18 0-128,20-19 96,-20 19-128,20-20 32,19 20-32,-19-19-128,19 0 32,-19 0 96,-1 19-32,1-20 128,19 1-96,-38 19 32,18 0-32,-18 0 32,-1 0-64,1 0-32,-1 0 32,1 0-32,-1 0 0,-18 0 64,18 0-32,-19 0 256,1 0-160,-1 0 256,-19-19-256,0 19 160,0 0-160,-19-19 288,-1 19-224,1-20-192,0 1 0,0 0 192,-20 0-96,20-1-32,0 20-32,-20 0 32,20 0-32,0 0 192,19 0-128,-20 0-160,20 0 0,0 0-32,0 0 32,0 0 0,20 20 0,-1-20 64,0 19 0,20 19 64,-1-18-32,1 18-160,-1 1 64,1-1 96,-1 1 0,-19-20-32,1 20 32,-40-1 96,20-19-64,-38 20-1216,19-20 608,-20 20-11103,20-20 6367</inkml:trace>
  <inkml:trace contextRef="#ctx0" brushRef="#br0" timeOffset="208324.5159">6716 9718 9376,'0'-39'3488,"0"39"-2720,0 0-192,20 0 1695,-20 0-1343,0 0 1120,0 20-1184,19 18 320,-19 1-704,0 18-192,19 21-192,-19-1-160,0 19 32,0-38-3552,0 19 1920</inkml:trace>
  <inkml:trace contextRef="#ctx0" brushRef="#br0" timeOffset="208493.4539">7140 9718 13120,'0'39'4863,"0"-39"-3775,-20 58-320,20-20 1152,0 1-1216,0 19 64,-19-20-448,19 20-320,0 0 0</inkml:trace>
  <inkml:trace contextRef="#ctx0" brushRef="#br0" timeOffset="208662.6713">7390 10315 15360,'0'0'5695,"0"0"-4415,0 0-352,0 38-384,0-38-480</inkml:trace>
  <inkml:trace contextRef="#ctx0" brushRef="#br0" timeOffset="209143.6933">7659 9833 10560,'-20'-19'3904,"20"19"-3040,0 0-224,0 0 1663,0 0-1375,0 0 352,20 0-768,-1-19 288,-19 19-448,19 0 32,0-19-224,1 19-96,-1-20-32,19 20 96,-18 0-64,-1 0-32,19 20 0,-18-1-32,-1 19 0,-19 1-224,19-1 128,-19 1-96,0-1 96,-19 20 64,19-19 32,-39-1 64,20 1-32,-19-1 128,18 1-96,-18-20-32,-1 20 0,20-39 96,0 19-64,19-38 480,-19 19-320,19-20 416,0 1-384,19 0 96,-19 0-224,38 19 352,-18 0-256,-1 0-192,19 19-32,1 0 0,-1 0 0</inkml:trace>
  <inkml:trace contextRef="#ctx0" brushRef="#br0" timeOffset="209794.203">8351 9834 10624,'0'0'3936,"0"0"-3040,0 19-256,0 0 1407,0 1-1247,0-20 736,0 19-896,0 0 0,0 0-384,0-19-32,0 20-128,0-20 96,0 0-128,0-20-160,0 20 32,0-19-32,0 0 32,0 0 0,0-1 0,0-18 64,20 19 0,-20-1 64,19-18-32,-19 19-96,0-1 32,19 20 32,0 0 0,1 0 64,-1 20-32,-19 18-96,19-19 32,0 20 32,-19-20 0,20 0 64,-20 20-32,19-39-96,-19 19 32,0-19 96,0 19-32,0-38 64,0 19-64,19-19 64,0-20-64,-19 1 128,20 19-96,-1-20 320,19 20-192,-18 0 448,-1 19-352,19 19 224,-19 0-288,-19 20-64,20-1-96,-20 20-1312,0-20 672,19 1-5248,-19-20 3201</inkml:trace>
  <inkml:trace contextRef="#ctx0" brushRef="#br0" timeOffset="210010.0767">9064 9583 14720,'0'19'5439,"0"-19"-4223,0 58-352,0-19 672,-19-1-1024,19 39 288,-20-19-480,-18 38-192,18 0-64,-18-19-1632,18 0 864,20 0-4928,0-19 3137</inkml:trace>
  <inkml:trace contextRef="#ctx0" brushRef="#br0" timeOffset="210363.1764">9353 9968 13376,'-20'0'4959,"20"0"-3871,-19 19-288,0-19 1344,0 20-1344,-1-20 160,1 38-576,0-19 96,0 1-256,19-1-64,-20 0-96,1-19-192,19 19 64,0-19 96,19 20 0,-19-20-96,20 0 32,-1 0 32,0 0 0,20 0-288,-20 0 160,39 0-448,-20 0 320,0 0 192,20 19 64,-19 19-256,-1-18 128,-19 18 544,1 1-224,-40-20 992,20 20-640,-38-1-128,19 1-256</inkml:trace>
  <inkml:trace contextRef="#ctx0" brushRef="#br0" timeOffset="220672.6249">4176 11315 7648,'-19'-19'2816,"19"19"-2176,-19 0-192,0 0 1184,19 0-992,0 0 928,0 0-896,-20 0 511,20 0-703,-19 0 320,19 19-480,0-19 480,19 0-480,1 0 224,-1 19-320,0-19 64,20 0-160,-1-19 64,1 19-96,37-19 96,1 19-128,0-19 32,0-1-32,0 20-256,0-19 96,0 19 256,-19 0-96,0-19 128,-20 19-96,20 0 96,-20 0-128,1-19 128,-1 19-128,-18-20 128,18 20-128,-19 0-96,1 0 0,-20-19 224,0 38-96,0-38 448,0 19-288,-20 0 160,20 0-256,-19 0 288,0 0-256,-20-19 96,20 19-160,-19-19 0,-1 19-64,1 0 32,18-20-64,1 20-160,0 0 64,19 0-96,0 0 64,0 0 64,19 0 32,0 0 0,1 0 0,18 0-96,20 0 64,0 0 32,-20 20 0,20-20 64,0 38-32,-20-19-96,-19 1 32,1 18 160,-20 1-64,-20 18-32,20-18 0,-38-1-320,19 1 160,-1-1-6368,1 1 3553</inkml:trace>
  <inkml:trace contextRef="#ctx0" brushRef="#br0" timeOffset="221204.1313">7679 11026 10624,'-39'20'3936,"39"-20"-3040,-19 19-256,19-19 2175,-19 19-1663,-1 0 512,1 1-992,0 18 160,-1 1-480,1 18 288,19 1-352,0 0-160,19-1-64,1 1-64,18 0 0,39-39 64,-19 0-32,38-19 192,1-38-128,-20-1 96,-20 1-96,1-20 512,-19 0-352,-20 1 1024,-19-1-704,-39 0 576,1 1-672,-20-1-256,-19 39-128,0-1-736,0 1 352,19 19-6016,1 19 3456</inkml:trace>
  <inkml:trace contextRef="#ctx0" brushRef="#br0" timeOffset="225559.7324">4195 12489 6464,'-19'-19'2400,"19"38"-1856,-19-19-160,19 0 1824,0 0-1280,0 0 1408,0 0-1344,-20 0 799,20 19-1023,0-19 320,0 0-640,0 0 160,20 0-352,-20 0 352,19 19-352,19-19 160,1 0-256,-1 0 128,20 0-160,0-19 64,0 19-96,19 0 0,-20-19-32,1 19 96,19 0-96,-19-19 128,0 19-128,19 0-32,-39 0 0,39-20-32,-19 20 0,-1 0 64,1 0-32,0-19 128,0 19-96,-1 0-32,1 0 0,-39 0-128,20 0 64,-20 0 160,20 0-64,-39 0-32,19 0 0,0-19 224,-19 19-128,-19-19 608,19 19-448,-39-20 384,20 1-384,-39 0-352,20 0 0,-20-1 288,20 20-128,-20-19 0,19 19-64,1-19-192,19 19 96,-1-19 96,20 19 0,0 0-224,0 0 96,20-20 32,-1 20 64,19 0-96,1 20 64,19-20-32,-1 19 0,1 19 64,0 1 0,-20-1 0,20 1 0,-39-1 128,1 20-64,-20-19 128,0-1-128,-20 0-736,-18 1 384,-1-1-10559,1 1 5951</inkml:trace>
  <inkml:trace contextRef="#ctx0" brushRef="#br0" timeOffset="226342.8199">11007 11816 7968,'0'0'2944,"0"0"-2272,0 0-192,0 0 1504,0 0-1184,0 0 927,0 0-991,0-19 960,0 38-992,0-38 384,0 19-640,0 0 352,0 0-448,20 0-160,-1-20-128,0 20-64,20-19 0,-1 19 0,1 0 0,-1 0-96,20 0 64,-19 0 96,18 0-32,-37 19-32,-1 1 32,-19 18 32,0-19-32,-39 20 768,1-1-448,-20 1 64,20-1-256,-1 1-96,0-1-32,20 1-1888,0-20 1024,19 19-6335,0-18 3967</inkml:trace>
  <inkml:trace contextRef="#ctx0" brushRef="#br0" timeOffset="226511.4637">11161 12547 15776,'-39'19'5855,"39"-19"-4543,0 19-384,0 1-224,0-20-576,0 0-1504,20 0 704</inkml:trace>
  <inkml:trace contextRef="#ctx0" brushRef="#br0" timeOffset="226927.278">11739 11931 10720,'-39'0'3968,"39"0"-3072,0 0-288,0 0 1887,0 0-1503,0 0 640,0 0-928,0 0 352,0 0-608,0 0 320,19 19-448,1-19-96,18 0-128,1-19 0,-1 19-64,20 0 192,0-19-128,0 19-448,-1-20 160,-18 20 96,-1 20 64,-18-1 288,-20-19-128,-20 38 608,1-19-448,-19 20 192,-1-1-320,1 20 64,-1 19-128,20-19-2240,-1 0 1152</inkml:trace>
  <inkml:trace contextRef="#ctx0" brushRef="#br0" timeOffset="227059.8961">11912 12720 15136,'-19'19'5599,"19"-19"-4351,-20 0-352,20 20 1056,0-20-1248,0 0-128,20 0-384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04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385 193 8960,'0'0'3328,"0"0"-2592,0 0-192,0 0 1536,0 0-1249,0 0 449,0 0-768,0 0 480,0 0-576,0-20 576,0 20-576,0 0 128,0 0-288,-19 0-160,0 0-64,0 0 96,-1 20-64,-18-1 320,19 0-192,-39 0 384,19 20-320,1-1 32,-1 20-192,1 0 288,18 19-192,1 19-192,19-19 0,0 0-64,19-19 0,39-20-1504,0 1 864,38-39-5279,-19 0 3327</inkml:trace>
  <inkml:trace contextRef="#ctx0" brushRef="#br0" timeOffset="269.188">809 481 9568,'-39'0'3520,"39"0"-2720,-77 39-256,58-20 1919,0 20-1471,-20-1 288,20 1-736,-1 18 128,20-18-384,0-1-224,20 1-64,18-20 128,1 20-64,-1-39-224,1 0 64,-1-39-96,1 20 96,-20-20 192,20 1-32,-39-1 1664,0 1-960,-19-1 768,-1 1-896,-18-1-352,-1 20-192,1 0-608,-1 19 288</inkml:trace>
  <inkml:trace contextRef="#ctx0" brushRef="#br0" timeOffset="684.5708">1155 751 14048,'-20'38'5183,"20"-38"-3999,0 20-352,0-1-448,0-19-384,20 19-96,-20-19 64,0 0-1376,0 0 768,19-19-3007,-19 0 2047,0-1-1536,19 1 1824,-38 0 64,19-20 768,0 1 3104,0 19-1376,-19-20 1696,19 20-1696,0 0 319,0 19-927,19-20-160,0 1-288,1 0 96,-1-1-192,19 1 384,-18 0-256,18 0 384,1 19-352,-1-20 448,1 20-416,-20 20 0,20-1-160,-39 19 128,19 1-160,-19 38 192,0-19-192,-19 19-1216,19-19 576,0-20-8447,19 1 4959</inkml:trace>
  <inkml:trace contextRef="#ctx0" brushRef="#br0" timeOffset="1085.4198">1751 635 9632,'-19'39'3584,"19"-39"-2784,-19 58-256,19-39 1280,0 0-1121,0 0-63,19 1-416,-19-1-160,0 20-32,0-39-1312,0 0 705,0 0-3073,0 0 2016,0 0-3136,0-20 2720,0 1 992,0 0 704,-19-20 5120,19 20-2592,-20-20 2176,20 1-2560,-19 19 447,19-1-1311,0 1-352,0 0-352,0 0 256,19 19-256,1-39 672,-1 39-512,19-39 256,1 39-384,-1-19 352,1 19-352,-1 0 32,1 0-192,-1 19 224,1 20-192,-1 0 96,-18 18-128,-20 1 96,19 0-128,-19 0-1376,0-20 736</inkml:trace>
  <inkml:trace contextRef="#ctx0" brushRef="#br0" timeOffset="1432.7308">2252 539 9984,'-20'0'3680,"20"0"-2848,0 20-256,20-1 1823,-20-19-1439,19 19-32,0 0-576,0-19-64,20 20-160,-20-20-64,0 0-32,0 0 32,20-20-32,-20 20 128,0-19-96,-19 0-32,20 0 0,-20-1 736,0 1-416,-20 0 544,1 0-480,-19 19 672,18-20-608,-18 40 192,19-1-384,-20 39-192,1-1-32,19 20 64,-1 0-64,20-19-1088,0 0 576</inkml:trace>
  <inkml:trace contextRef="#ctx0" brushRef="#br0" timeOffset="1751.6156">3002 443 10048,'-19'-20'3712,"19"20"-2880,-20 0-224,1 0 1791,0 20-1439,0-20 1024,0 19-1152,-20 0 736,1 0-896,18 20 576,-18-1-736,-1 1 672,20 19-704,-19-1 352,18-18-512,1-1-96,19 20-128,19-19-160,1-1 32,18-19-32,20 0 0,0 1-1920,19-20 1088,-1-39-7040,21 1 4417</inkml:trace>
  <inkml:trace contextRef="#ctx0" brushRef="#br0" timeOffset="1971.3079">3310 0 13312,'-39'19'4927,"39"-19"-3839,0 58-320,0-39 1568,0 20-1440,20 19 832,-20-1-992,0 20 224,19 0-576,-19 0-128,19 19-160,0 1-160,-19-1 32,20-19-3296,-1-19 1824</inkml:trace>
  <inkml:trace contextRef="#ctx0" brushRef="#br0" timeOffset="2587.4865">3040 539 11648,'20'20'4288,"-20"-20"-3329,57 38-255,-37-19 1088,18 1-1120,1-20 0,18 19-416,20-19-384,-19 19 64,19-19-64,0 19 64,-19-19 128,0 39-32,-20-20 256,1 0-160,-20 1 160,0-1-160,0 0-128,-19 0-32,20-19-2848,-20 0 1536,0-19-2591,0 0 2239,-20 0 1248,1-1 352,-19 1 3808,-1-19-2049,1-20 449,-1 19-1280,20-18-544,0 18-160,19 20-288,19 0 96,0 19-96,20 0 64,-1-20 128,20 40 0,-20-20 64,20 0-64,-39 19-32,20 0 32,-20 20 736,20-1-416,-39 20 1056,19-20-800,0 20-128,0-19-320,1-1-64,-1 1-32,19-20 32,-18 0-64,18-19 64,-19-19-64,1 0 192,18-1-128,-19-37 384,1 18-256,-20-19 1024,-20 1-704,1-1 896,0 0-832,0 39-32,-20 0-352,1 19-288,-1 19 32,20 19-832,0 1 448,19-20-2848,19 20 1824</inkml:trace>
  <inkml:trace contextRef="#ctx0" brushRef="#br0" timeOffset="2987.5823">4580 731 12960,'0'39'4799,"0"-39"-3711,-19 58-320,19-39 1760,0 0-1536,-19 0-192,19 1-512,-19-20-224,19 19-32,0 19-2144,0-38 1152,-20 19-3584,20 1 2561,-19-40 863,19 20 704,0-38 2368,-19 19-1056,0-39 1823,19 20-1535,-20-1 192,1 1-832,38 18-416,-19-18-96,20 19-320,18-1 160,1-18 320,18 19-96,-18-1 64,19 1-96,0 0 512,-20 0-320,20-1 608,-20 20-480,1 20 352,-1 18-416,-18 1 256,-20 18-320,19 1-64,-19 0-128,0 0-2240,19-20 1184,-19 1-6623,39-20 4223</inkml:trace>
  <inkml:trace contextRef="#ctx0" brushRef="#br0" timeOffset="3288.1115">5677 424 14048,'0'-19'5183,"0"19"-3999,-20-20-352,-18 1 1792,38 19-1600,-58 0 512,20 0-928,-20 19 0,20-19-352,-20 39-160,19-20-64,1 20-32,19-20 0,-1 20-160,1-1 96,38-19 96,1 1 0,18-1-160,1 0 64,18 0-192,1 1 160,0-1-1216,-1 19 704,1-18-512,0-1 640,-20 0-64,1 0 320,-20 20 1376,0-1-608,-57 1 800,19-1-800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2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9198 15279 8064,'0'-38'2976,"0"38"-2304,0-20-192,0 20 2112,0 0-1504,0 20 1279,0-20-1407,0 0 64,20 19-608,-20 19 224,19 1-352,0-1 256,0 20-288,1 0-160,18-20-32,-19 20 0,20 0-32,-20-19 128,20-1-96,-1-19 192,-19 1-160,20-40 800,-20 20-480,0-38 384,20-1-480,-20-19 416,0 1-448,-19-20 0,19 0-160,1 19-384,-20 0 160,0 20-1056,19 18 672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15:50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12245 7923 10624,'-19'19'3936,"19"-19"-3040,0 57-256,0-57 543,38 19-767,0 0-96,0-19-192,19 0-672,0 0 288,38-19-5599,-19-19 3199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2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10045 15721 12224,'0'39'4511,"0"-39"-3487,0 19-320,0 0 832,0 1-992,0-1-64,0 0-320,0-19-416,20 20 160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3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9930 15490 9888,'-39'0'3648,"39"0"-2816,19 0-256,-19 0 1375,20 0-1183,-1 0 192,20 20-576,-1-20-384,1 0-32,-1 0-4927,1 0 2719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3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10334 15625 10304,'0'-19'3808,"0"19"-2944,-20 19-256,20 1 1343,0-20-1183,0 0 352,0 0-704,0 0 64,20 0-320,-20 0 224,19 0-256,0 0-96,1 19-64,-20-19-32,19 19 0,0 0 64,-19 1 0,20-1-96,-20 0 64,0 20 160,19-20-64,-38 20-96,19-1 0,-20-19 32,1 20 0,0-20 64,-1 0-32,1 1 544,0-20-320,-1-20 32,20 20-160,-19-19-32,19 0-32,0-20 32,19 20-64,-19 0 64,20 19-64,-1 0 128,0 0-96,1 0-96,-1 19 0,0-19-1088,20 19 576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3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10699 15606 12960,'0'19'4799,"0"-19"-3711,0 0-320,20 20 832,-20-20-1024,19 38 704,0-19-768,20 20 512,-20-20-576,19 20-160,1-1-192,-1-18 0,1 18-64,0 1-1632,-20-1 864,0-19-3648,20 1 2432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3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11046 15702 13632,'-39'20'5055,"39"-20"-3935,-58 38-320,39-38 704,-20 39-992,1-20 288,-1 19-480,1 1-128,-1-20-96,20 19-2688,19-18 1408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4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11431 15259 14304,'-20'0'5279,"20"0"-4095,0 20-352,20-1 640,-20-19-992,38 19 416,-19 1-512,20-20-128,-1 0-160,20 19 64,-20-19-96,20 0-576,-19 0 256,-1-19-4768,20 19 2784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4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11488 15625 12128,'-20'39'4479,"20"-39"-3455,39 0-320,-20 0 1824,0 0-1536,20 0-192,-1 0-512,20-19-1216,-19 19 512,18-20-9439,-18 20 5407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5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12142 15260 10144,'20'-39'3744,"-40"20"-2912,40 19-224,-20 0 1567,0 0-1311,0 0 576,0 19-864,19 20 320,-19-1-544,38 20 192,-18 0-320,-1 0 224,19-1-256,1 1-192,-1 0 0,1 0-64,-1-20 0,1 1 192,-20-20-64,0 0 128,1 1-128,-1-20 736,0 0-416,-19-39 160,19 20-288,1-39 256,-1 19-288,-19-38-128,19 20-32,0-20 0,-19 19-32,20 0-1696,-1 20 896,-19 18-6815,0 1 4191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5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13009 15760 7040,'0'-39'2624,"0"39"-2048,19 0-128,0 0 1344,-19 0-1056,0-19 1184,20 0-1088,-20-20 607,19 20-799,-38 0 768,19-20-800,0 1 672,-20 18-736,20 1 160,-19 19-416,0 19 320,-1 1-352,1-1 160,19 19-256,-19 1 0,19 19-96,-20-20-64,20 20 32,0 0-128,20-1 64,-20 1 32,19 19 0,-19-19-992,19-20 544,1 20-2016,-20-39 1376,19 0-3519,0 1 2591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9T21:34:15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12835 15953 11648,'19'0'4288,"-19"0"-3329,20 0-255,-1 0 512,0 0-800,20 0-96,-1 0-192,20-20-2496,-19 20 1281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B8588-91B5-4CE0-BE17-F20964B699A2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61A2A-B77E-4BD5-ADAA-145CB5FAE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53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Week: 1D Kinematics on Tuesday</a:t>
            </a:r>
          </a:p>
          <a:p>
            <a:endParaRPr lang="en-US" dirty="0"/>
          </a:p>
          <a:p>
            <a:r>
              <a:rPr lang="en-US" dirty="0"/>
              <a:t>2D Kinematics on Thursday (Not all projectile motion)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1A2A-B77E-4BD5-ADAA-145CB5FAEB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01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1A2A-B77E-4BD5-ADAA-145CB5FAEB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89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1A2A-B77E-4BD5-ADAA-145CB5FAEB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62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1A2A-B77E-4BD5-ADAA-145CB5FAEB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95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1A2A-B77E-4BD5-ADAA-145CB5FAEB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44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1A2A-B77E-4BD5-ADAA-145CB5FAEB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76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1A2A-B77E-4BD5-ADAA-145CB5FAEB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41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8.png"/><Relationship Id="rId21" Type="http://schemas.openxmlformats.org/officeDocument/2006/relationships/image" Target="../media/image81.png"/><Relationship Id="rId42" Type="http://schemas.openxmlformats.org/officeDocument/2006/relationships/customXml" Target="../ink/ink108.xml"/><Relationship Id="rId63" Type="http://schemas.openxmlformats.org/officeDocument/2006/relationships/image" Target="../media/image101.png"/><Relationship Id="rId84" Type="http://schemas.openxmlformats.org/officeDocument/2006/relationships/customXml" Target="../ink/ink129.xml"/><Relationship Id="rId138" Type="http://schemas.openxmlformats.org/officeDocument/2006/relationships/customXml" Target="../ink/ink156.xml"/><Relationship Id="rId159" Type="http://schemas.openxmlformats.org/officeDocument/2006/relationships/image" Target="../media/image149.png"/><Relationship Id="rId170" Type="http://schemas.openxmlformats.org/officeDocument/2006/relationships/customXml" Target="../ink/ink172.xml"/><Relationship Id="rId191" Type="http://schemas.openxmlformats.org/officeDocument/2006/relationships/image" Target="../media/image165.png"/><Relationship Id="rId205" Type="http://schemas.openxmlformats.org/officeDocument/2006/relationships/image" Target="../media/image172.png"/><Relationship Id="rId226" Type="http://schemas.openxmlformats.org/officeDocument/2006/relationships/customXml" Target="../ink/ink200.xml"/><Relationship Id="rId247" Type="http://schemas.openxmlformats.org/officeDocument/2006/relationships/image" Target="../media/image193.png"/><Relationship Id="rId107" Type="http://schemas.openxmlformats.org/officeDocument/2006/relationships/image" Target="../media/image123.png"/><Relationship Id="rId11" Type="http://schemas.openxmlformats.org/officeDocument/2006/relationships/image" Target="../media/image76.png"/><Relationship Id="rId32" Type="http://schemas.openxmlformats.org/officeDocument/2006/relationships/customXml" Target="../ink/ink103.xml"/><Relationship Id="rId53" Type="http://schemas.openxmlformats.org/officeDocument/2006/relationships/image" Target="../media/image97.png"/><Relationship Id="rId74" Type="http://schemas.openxmlformats.org/officeDocument/2006/relationships/customXml" Target="../ink/ink124.xml"/><Relationship Id="rId128" Type="http://schemas.openxmlformats.org/officeDocument/2006/relationships/customXml" Target="../ink/ink151.xml"/><Relationship Id="rId149" Type="http://schemas.openxmlformats.org/officeDocument/2006/relationships/image" Target="../media/image144.png"/><Relationship Id="rId5" Type="http://schemas.openxmlformats.org/officeDocument/2006/relationships/image" Target="../media/image74.png"/><Relationship Id="rId95" Type="http://schemas.openxmlformats.org/officeDocument/2006/relationships/image" Target="../media/image117.png"/><Relationship Id="rId160" Type="http://schemas.openxmlformats.org/officeDocument/2006/relationships/customXml" Target="../ink/ink167.xml"/><Relationship Id="rId181" Type="http://schemas.openxmlformats.org/officeDocument/2006/relationships/image" Target="../media/image160.png"/><Relationship Id="rId216" Type="http://schemas.openxmlformats.org/officeDocument/2006/relationships/customXml" Target="../ink/ink195.xml"/><Relationship Id="rId237" Type="http://schemas.openxmlformats.org/officeDocument/2006/relationships/image" Target="../media/image188.png"/><Relationship Id="rId22" Type="http://schemas.openxmlformats.org/officeDocument/2006/relationships/customXml" Target="../ink/ink98.xml"/><Relationship Id="rId43" Type="http://schemas.openxmlformats.org/officeDocument/2006/relationships/image" Target="../media/image92.png"/><Relationship Id="rId64" Type="http://schemas.openxmlformats.org/officeDocument/2006/relationships/customXml" Target="../ink/ink119.xml"/><Relationship Id="rId118" Type="http://schemas.openxmlformats.org/officeDocument/2006/relationships/customXml" Target="../ink/ink146.xml"/><Relationship Id="rId139" Type="http://schemas.openxmlformats.org/officeDocument/2006/relationships/image" Target="../media/image139.png"/><Relationship Id="rId85" Type="http://schemas.openxmlformats.org/officeDocument/2006/relationships/image" Target="../media/image112.png"/><Relationship Id="rId150" Type="http://schemas.openxmlformats.org/officeDocument/2006/relationships/customXml" Target="../ink/ink162.xml"/><Relationship Id="rId171" Type="http://schemas.openxmlformats.org/officeDocument/2006/relationships/image" Target="../media/image155.png"/><Relationship Id="rId192" Type="http://schemas.openxmlformats.org/officeDocument/2006/relationships/customXml" Target="../ink/ink183.xml"/><Relationship Id="rId206" Type="http://schemas.openxmlformats.org/officeDocument/2006/relationships/customXml" Target="../ink/ink190.xml"/><Relationship Id="rId227" Type="http://schemas.openxmlformats.org/officeDocument/2006/relationships/image" Target="../media/image183.png"/><Relationship Id="rId248" Type="http://schemas.openxmlformats.org/officeDocument/2006/relationships/customXml" Target="../ink/ink211.xml"/><Relationship Id="rId12" Type="http://schemas.openxmlformats.org/officeDocument/2006/relationships/customXml" Target="../ink/ink93.xml"/><Relationship Id="rId17" Type="http://schemas.openxmlformats.org/officeDocument/2006/relationships/image" Target="../media/image79.png"/><Relationship Id="rId33" Type="http://schemas.openxmlformats.org/officeDocument/2006/relationships/image" Target="../media/image87.png"/><Relationship Id="rId38" Type="http://schemas.openxmlformats.org/officeDocument/2006/relationships/customXml" Target="../ink/ink106.xml"/><Relationship Id="rId59" Type="http://schemas.openxmlformats.org/officeDocument/2006/relationships/image" Target="../media/image99.png"/><Relationship Id="rId103" Type="http://schemas.openxmlformats.org/officeDocument/2006/relationships/image" Target="../media/image121.png"/><Relationship Id="rId108" Type="http://schemas.openxmlformats.org/officeDocument/2006/relationships/customXml" Target="../ink/ink141.xml"/><Relationship Id="rId124" Type="http://schemas.openxmlformats.org/officeDocument/2006/relationships/customXml" Target="../ink/ink149.xml"/><Relationship Id="rId129" Type="http://schemas.openxmlformats.org/officeDocument/2006/relationships/image" Target="../media/image134.png"/><Relationship Id="rId54" Type="http://schemas.openxmlformats.org/officeDocument/2006/relationships/customXml" Target="../ink/ink114.xml"/><Relationship Id="rId70" Type="http://schemas.openxmlformats.org/officeDocument/2006/relationships/customXml" Target="../ink/ink122.xml"/><Relationship Id="rId75" Type="http://schemas.openxmlformats.org/officeDocument/2006/relationships/image" Target="../media/image107.png"/><Relationship Id="rId91" Type="http://schemas.openxmlformats.org/officeDocument/2006/relationships/image" Target="../media/image115.png"/><Relationship Id="rId96" Type="http://schemas.openxmlformats.org/officeDocument/2006/relationships/customXml" Target="../ink/ink135.xml"/><Relationship Id="rId140" Type="http://schemas.openxmlformats.org/officeDocument/2006/relationships/customXml" Target="../ink/ink157.xml"/><Relationship Id="rId145" Type="http://schemas.openxmlformats.org/officeDocument/2006/relationships/image" Target="../media/image142.png"/><Relationship Id="rId161" Type="http://schemas.openxmlformats.org/officeDocument/2006/relationships/image" Target="../media/image150.png"/><Relationship Id="rId166" Type="http://schemas.openxmlformats.org/officeDocument/2006/relationships/customXml" Target="../ink/ink170.xml"/><Relationship Id="rId182" Type="http://schemas.openxmlformats.org/officeDocument/2006/relationships/customXml" Target="../ink/ink178.xml"/><Relationship Id="rId187" Type="http://schemas.openxmlformats.org/officeDocument/2006/relationships/image" Target="../media/image163.png"/><Relationship Id="rId217" Type="http://schemas.openxmlformats.org/officeDocument/2006/relationships/image" Target="../media/image17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0.xml"/><Relationship Id="rId212" Type="http://schemas.openxmlformats.org/officeDocument/2006/relationships/customXml" Target="../ink/ink193.xml"/><Relationship Id="rId233" Type="http://schemas.openxmlformats.org/officeDocument/2006/relationships/image" Target="../media/image186.png"/><Relationship Id="rId238" Type="http://schemas.openxmlformats.org/officeDocument/2006/relationships/customXml" Target="../ink/ink206.xml"/><Relationship Id="rId23" Type="http://schemas.openxmlformats.org/officeDocument/2006/relationships/image" Target="../media/image82.png"/><Relationship Id="rId28" Type="http://schemas.openxmlformats.org/officeDocument/2006/relationships/customXml" Target="../ink/ink101.xml"/><Relationship Id="rId49" Type="http://schemas.openxmlformats.org/officeDocument/2006/relationships/image" Target="../media/image95.png"/><Relationship Id="rId114" Type="http://schemas.openxmlformats.org/officeDocument/2006/relationships/customXml" Target="../ink/ink144.xml"/><Relationship Id="rId119" Type="http://schemas.openxmlformats.org/officeDocument/2006/relationships/image" Target="../media/image129.png"/><Relationship Id="rId44" Type="http://schemas.openxmlformats.org/officeDocument/2006/relationships/customXml" Target="../ink/ink109.xml"/><Relationship Id="rId60" Type="http://schemas.openxmlformats.org/officeDocument/2006/relationships/customXml" Target="../ink/ink117.xml"/><Relationship Id="rId65" Type="http://schemas.openxmlformats.org/officeDocument/2006/relationships/image" Target="../media/image102.png"/><Relationship Id="rId81" Type="http://schemas.openxmlformats.org/officeDocument/2006/relationships/image" Target="../media/image110.png"/><Relationship Id="rId86" Type="http://schemas.openxmlformats.org/officeDocument/2006/relationships/customXml" Target="../ink/ink130.xml"/><Relationship Id="rId130" Type="http://schemas.openxmlformats.org/officeDocument/2006/relationships/customXml" Target="../ink/ink152.xml"/><Relationship Id="rId135" Type="http://schemas.openxmlformats.org/officeDocument/2006/relationships/image" Target="../media/image137.png"/><Relationship Id="rId151" Type="http://schemas.openxmlformats.org/officeDocument/2006/relationships/image" Target="../media/image145.png"/><Relationship Id="rId156" Type="http://schemas.openxmlformats.org/officeDocument/2006/relationships/customXml" Target="../ink/ink165.xml"/><Relationship Id="rId177" Type="http://schemas.openxmlformats.org/officeDocument/2006/relationships/image" Target="../media/image158.png"/><Relationship Id="rId198" Type="http://schemas.openxmlformats.org/officeDocument/2006/relationships/customXml" Target="../ink/ink186.xml"/><Relationship Id="rId172" Type="http://schemas.openxmlformats.org/officeDocument/2006/relationships/customXml" Target="../ink/ink173.xml"/><Relationship Id="rId193" Type="http://schemas.openxmlformats.org/officeDocument/2006/relationships/image" Target="../media/image166.png"/><Relationship Id="rId202" Type="http://schemas.openxmlformats.org/officeDocument/2006/relationships/customXml" Target="../ink/ink188.xml"/><Relationship Id="rId207" Type="http://schemas.openxmlformats.org/officeDocument/2006/relationships/image" Target="../media/image173.png"/><Relationship Id="rId223" Type="http://schemas.openxmlformats.org/officeDocument/2006/relationships/image" Target="../media/image181.png"/><Relationship Id="rId228" Type="http://schemas.openxmlformats.org/officeDocument/2006/relationships/customXml" Target="../ink/ink201.xml"/><Relationship Id="rId244" Type="http://schemas.openxmlformats.org/officeDocument/2006/relationships/customXml" Target="../ink/ink209.xml"/><Relationship Id="rId249" Type="http://schemas.openxmlformats.org/officeDocument/2006/relationships/image" Target="../media/image194.png"/><Relationship Id="rId13" Type="http://schemas.openxmlformats.org/officeDocument/2006/relationships/image" Target="../media/image77.png"/><Relationship Id="rId18" Type="http://schemas.openxmlformats.org/officeDocument/2006/relationships/customXml" Target="../ink/ink96.xml"/><Relationship Id="rId39" Type="http://schemas.openxmlformats.org/officeDocument/2006/relationships/image" Target="../media/image90.png"/><Relationship Id="rId109" Type="http://schemas.openxmlformats.org/officeDocument/2006/relationships/image" Target="../media/image124.png"/><Relationship Id="rId34" Type="http://schemas.openxmlformats.org/officeDocument/2006/relationships/customXml" Target="../ink/ink104.xml"/><Relationship Id="rId50" Type="http://schemas.openxmlformats.org/officeDocument/2006/relationships/customXml" Target="../ink/ink112.xml"/><Relationship Id="rId55" Type="http://schemas.openxmlformats.org/officeDocument/2006/relationships/image" Target="../media/image67.png"/><Relationship Id="rId76" Type="http://schemas.openxmlformats.org/officeDocument/2006/relationships/customXml" Target="../ink/ink125.xml"/><Relationship Id="rId97" Type="http://schemas.openxmlformats.org/officeDocument/2006/relationships/image" Target="../media/image118.png"/><Relationship Id="rId104" Type="http://schemas.openxmlformats.org/officeDocument/2006/relationships/customXml" Target="../ink/ink139.xml"/><Relationship Id="rId120" Type="http://schemas.openxmlformats.org/officeDocument/2006/relationships/customXml" Target="../ink/ink147.xml"/><Relationship Id="rId125" Type="http://schemas.openxmlformats.org/officeDocument/2006/relationships/image" Target="../media/image132.png"/><Relationship Id="rId141" Type="http://schemas.openxmlformats.org/officeDocument/2006/relationships/image" Target="../media/image140.png"/><Relationship Id="rId146" Type="http://schemas.openxmlformats.org/officeDocument/2006/relationships/customXml" Target="../ink/ink160.xml"/><Relationship Id="rId167" Type="http://schemas.openxmlformats.org/officeDocument/2006/relationships/image" Target="../media/image153.png"/><Relationship Id="rId188" Type="http://schemas.openxmlformats.org/officeDocument/2006/relationships/customXml" Target="../ink/ink181.xml"/><Relationship Id="rId7" Type="http://schemas.openxmlformats.org/officeDocument/2006/relationships/image" Target="../media/image28.png"/><Relationship Id="rId71" Type="http://schemas.openxmlformats.org/officeDocument/2006/relationships/image" Target="../media/image105.png"/><Relationship Id="rId92" Type="http://schemas.openxmlformats.org/officeDocument/2006/relationships/customXml" Target="../ink/ink133.xml"/><Relationship Id="rId162" Type="http://schemas.openxmlformats.org/officeDocument/2006/relationships/customXml" Target="../ink/ink168.xml"/><Relationship Id="rId183" Type="http://schemas.openxmlformats.org/officeDocument/2006/relationships/image" Target="../media/image161.png"/><Relationship Id="rId213" Type="http://schemas.openxmlformats.org/officeDocument/2006/relationships/image" Target="../media/image176.png"/><Relationship Id="rId218" Type="http://schemas.openxmlformats.org/officeDocument/2006/relationships/customXml" Target="../ink/ink196.xml"/><Relationship Id="rId234" Type="http://schemas.openxmlformats.org/officeDocument/2006/relationships/customXml" Target="../ink/ink204.xml"/><Relationship Id="rId239" Type="http://schemas.openxmlformats.org/officeDocument/2006/relationships/image" Target="../media/image189.png"/><Relationship Id="rId2" Type="http://schemas.openxmlformats.org/officeDocument/2006/relationships/customXml" Target="../ink/ink88.xml"/><Relationship Id="rId29" Type="http://schemas.openxmlformats.org/officeDocument/2006/relationships/image" Target="../media/image85.png"/><Relationship Id="rId250" Type="http://schemas.openxmlformats.org/officeDocument/2006/relationships/customXml" Target="../ink/ink212.xml"/><Relationship Id="rId24" Type="http://schemas.openxmlformats.org/officeDocument/2006/relationships/customXml" Target="../ink/ink99.xml"/><Relationship Id="rId40" Type="http://schemas.openxmlformats.org/officeDocument/2006/relationships/customXml" Target="../ink/ink107.xml"/><Relationship Id="rId45" Type="http://schemas.openxmlformats.org/officeDocument/2006/relationships/image" Target="../media/image93.png"/><Relationship Id="rId66" Type="http://schemas.openxmlformats.org/officeDocument/2006/relationships/customXml" Target="../ink/ink120.xml"/><Relationship Id="rId87" Type="http://schemas.openxmlformats.org/officeDocument/2006/relationships/image" Target="../media/image113.png"/><Relationship Id="rId110" Type="http://schemas.openxmlformats.org/officeDocument/2006/relationships/customXml" Target="../ink/ink142.xml"/><Relationship Id="rId115" Type="http://schemas.openxmlformats.org/officeDocument/2006/relationships/image" Target="../media/image127.png"/><Relationship Id="rId131" Type="http://schemas.openxmlformats.org/officeDocument/2006/relationships/image" Target="../media/image135.png"/><Relationship Id="rId136" Type="http://schemas.openxmlformats.org/officeDocument/2006/relationships/customXml" Target="../ink/ink155.xml"/><Relationship Id="rId157" Type="http://schemas.openxmlformats.org/officeDocument/2006/relationships/image" Target="../media/image148.png"/><Relationship Id="rId178" Type="http://schemas.openxmlformats.org/officeDocument/2006/relationships/customXml" Target="../ink/ink176.xml"/><Relationship Id="rId61" Type="http://schemas.openxmlformats.org/officeDocument/2006/relationships/image" Target="../media/image100.png"/><Relationship Id="rId82" Type="http://schemas.openxmlformats.org/officeDocument/2006/relationships/customXml" Target="../ink/ink128.xml"/><Relationship Id="rId152" Type="http://schemas.openxmlformats.org/officeDocument/2006/relationships/customXml" Target="../ink/ink163.xml"/><Relationship Id="rId173" Type="http://schemas.openxmlformats.org/officeDocument/2006/relationships/image" Target="../media/image156.png"/><Relationship Id="rId194" Type="http://schemas.openxmlformats.org/officeDocument/2006/relationships/customXml" Target="../ink/ink184.xml"/><Relationship Id="rId199" Type="http://schemas.openxmlformats.org/officeDocument/2006/relationships/image" Target="../media/image169.png"/><Relationship Id="rId203" Type="http://schemas.openxmlformats.org/officeDocument/2006/relationships/image" Target="../media/image171.png"/><Relationship Id="rId208" Type="http://schemas.openxmlformats.org/officeDocument/2006/relationships/customXml" Target="../ink/ink191.xml"/><Relationship Id="rId229" Type="http://schemas.openxmlformats.org/officeDocument/2006/relationships/image" Target="../media/image184.png"/><Relationship Id="rId19" Type="http://schemas.openxmlformats.org/officeDocument/2006/relationships/image" Target="../media/image80.png"/><Relationship Id="rId224" Type="http://schemas.openxmlformats.org/officeDocument/2006/relationships/customXml" Target="../ink/ink199.xml"/><Relationship Id="rId240" Type="http://schemas.openxmlformats.org/officeDocument/2006/relationships/customXml" Target="../ink/ink207.xml"/><Relationship Id="rId245" Type="http://schemas.openxmlformats.org/officeDocument/2006/relationships/image" Target="../media/image192.png"/><Relationship Id="rId14" Type="http://schemas.openxmlformats.org/officeDocument/2006/relationships/customXml" Target="../ink/ink94.xml"/><Relationship Id="rId30" Type="http://schemas.openxmlformats.org/officeDocument/2006/relationships/customXml" Target="../ink/ink102.xml"/><Relationship Id="rId35" Type="http://schemas.openxmlformats.org/officeDocument/2006/relationships/image" Target="../media/image88.png"/><Relationship Id="rId56" Type="http://schemas.openxmlformats.org/officeDocument/2006/relationships/customXml" Target="../ink/ink115.xml"/><Relationship Id="rId77" Type="http://schemas.openxmlformats.org/officeDocument/2006/relationships/image" Target="../media/image108.png"/><Relationship Id="rId100" Type="http://schemas.openxmlformats.org/officeDocument/2006/relationships/customXml" Target="../ink/ink137.xml"/><Relationship Id="rId105" Type="http://schemas.openxmlformats.org/officeDocument/2006/relationships/image" Target="../media/image122.png"/><Relationship Id="rId126" Type="http://schemas.openxmlformats.org/officeDocument/2006/relationships/customXml" Target="../ink/ink150.xml"/><Relationship Id="rId147" Type="http://schemas.openxmlformats.org/officeDocument/2006/relationships/image" Target="../media/image143.png"/><Relationship Id="rId168" Type="http://schemas.openxmlformats.org/officeDocument/2006/relationships/customXml" Target="../ink/ink171.xml"/><Relationship Id="rId8" Type="http://schemas.openxmlformats.org/officeDocument/2006/relationships/customXml" Target="../ink/ink91.xml"/><Relationship Id="rId51" Type="http://schemas.openxmlformats.org/officeDocument/2006/relationships/image" Target="../media/image96.png"/><Relationship Id="rId72" Type="http://schemas.openxmlformats.org/officeDocument/2006/relationships/customXml" Target="../ink/ink123.xml"/><Relationship Id="rId93" Type="http://schemas.openxmlformats.org/officeDocument/2006/relationships/image" Target="../media/image116.png"/><Relationship Id="rId98" Type="http://schemas.openxmlformats.org/officeDocument/2006/relationships/customXml" Target="../ink/ink136.xml"/><Relationship Id="rId121" Type="http://schemas.openxmlformats.org/officeDocument/2006/relationships/image" Target="../media/image130.png"/><Relationship Id="rId142" Type="http://schemas.openxmlformats.org/officeDocument/2006/relationships/customXml" Target="../ink/ink158.xml"/><Relationship Id="rId163" Type="http://schemas.openxmlformats.org/officeDocument/2006/relationships/image" Target="../media/image151.png"/><Relationship Id="rId184" Type="http://schemas.openxmlformats.org/officeDocument/2006/relationships/customXml" Target="../ink/ink179.xml"/><Relationship Id="rId189" Type="http://schemas.openxmlformats.org/officeDocument/2006/relationships/image" Target="../media/image164.png"/><Relationship Id="rId219" Type="http://schemas.openxmlformats.org/officeDocument/2006/relationships/image" Target="../media/image179.png"/><Relationship Id="rId3" Type="http://schemas.openxmlformats.org/officeDocument/2006/relationships/image" Target="../media/image73.png"/><Relationship Id="rId214" Type="http://schemas.openxmlformats.org/officeDocument/2006/relationships/customXml" Target="../ink/ink194.xml"/><Relationship Id="rId230" Type="http://schemas.openxmlformats.org/officeDocument/2006/relationships/customXml" Target="../ink/ink202.xml"/><Relationship Id="rId235" Type="http://schemas.openxmlformats.org/officeDocument/2006/relationships/image" Target="../media/image187.png"/><Relationship Id="rId251" Type="http://schemas.openxmlformats.org/officeDocument/2006/relationships/image" Target="../media/image195.png"/><Relationship Id="rId25" Type="http://schemas.openxmlformats.org/officeDocument/2006/relationships/image" Target="../media/image83.png"/><Relationship Id="rId46" Type="http://schemas.openxmlformats.org/officeDocument/2006/relationships/customXml" Target="../ink/ink110.xml"/><Relationship Id="rId67" Type="http://schemas.openxmlformats.org/officeDocument/2006/relationships/image" Target="../media/image103.png"/><Relationship Id="rId116" Type="http://schemas.openxmlformats.org/officeDocument/2006/relationships/customXml" Target="../ink/ink145.xml"/><Relationship Id="rId137" Type="http://schemas.openxmlformats.org/officeDocument/2006/relationships/image" Target="../media/image138.png"/><Relationship Id="rId158" Type="http://schemas.openxmlformats.org/officeDocument/2006/relationships/customXml" Target="../ink/ink166.xml"/><Relationship Id="rId20" Type="http://schemas.openxmlformats.org/officeDocument/2006/relationships/customXml" Target="../ink/ink97.xml"/><Relationship Id="rId41" Type="http://schemas.openxmlformats.org/officeDocument/2006/relationships/image" Target="../media/image91.png"/><Relationship Id="rId62" Type="http://schemas.openxmlformats.org/officeDocument/2006/relationships/customXml" Target="../ink/ink118.xml"/><Relationship Id="rId83" Type="http://schemas.openxmlformats.org/officeDocument/2006/relationships/image" Target="../media/image111.png"/><Relationship Id="rId88" Type="http://schemas.openxmlformats.org/officeDocument/2006/relationships/customXml" Target="../ink/ink131.xml"/><Relationship Id="rId111" Type="http://schemas.openxmlformats.org/officeDocument/2006/relationships/image" Target="../media/image125.png"/><Relationship Id="rId132" Type="http://schemas.openxmlformats.org/officeDocument/2006/relationships/customXml" Target="../ink/ink153.xml"/><Relationship Id="rId153" Type="http://schemas.openxmlformats.org/officeDocument/2006/relationships/image" Target="../media/image146.png"/><Relationship Id="rId174" Type="http://schemas.openxmlformats.org/officeDocument/2006/relationships/customXml" Target="../ink/ink174.xml"/><Relationship Id="rId179" Type="http://schemas.openxmlformats.org/officeDocument/2006/relationships/image" Target="../media/image159.png"/><Relationship Id="rId195" Type="http://schemas.openxmlformats.org/officeDocument/2006/relationships/image" Target="../media/image167.png"/><Relationship Id="rId209" Type="http://schemas.openxmlformats.org/officeDocument/2006/relationships/image" Target="../media/image174.png"/><Relationship Id="rId190" Type="http://schemas.openxmlformats.org/officeDocument/2006/relationships/customXml" Target="../ink/ink182.xml"/><Relationship Id="rId204" Type="http://schemas.openxmlformats.org/officeDocument/2006/relationships/customXml" Target="../ink/ink189.xml"/><Relationship Id="rId220" Type="http://schemas.openxmlformats.org/officeDocument/2006/relationships/customXml" Target="../ink/ink197.xml"/><Relationship Id="rId225" Type="http://schemas.openxmlformats.org/officeDocument/2006/relationships/image" Target="../media/image182.png"/><Relationship Id="rId241" Type="http://schemas.openxmlformats.org/officeDocument/2006/relationships/image" Target="../media/image190.png"/><Relationship Id="rId246" Type="http://schemas.openxmlformats.org/officeDocument/2006/relationships/customXml" Target="../ink/ink210.xml"/><Relationship Id="rId15" Type="http://schemas.openxmlformats.org/officeDocument/2006/relationships/image" Target="../media/image78.png"/><Relationship Id="rId36" Type="http://schemas.openxmlformats.org/officeDocument/2006/relationships/customXml" Target="../ink/ink105.xml"/><Relationship Id="rId57" Type="http://schemas.openxmlformats.org/officeDocument/2006/relationships/image" Target="../media/image98.png"/><Relationship Id="rId106" Type="http://schemas.openxmlformats.org/officeDocument/2006/relationships/customXml" Target="../ink/ink140.xml"/><Relationship Id="rId127" Type="http://schemas.openxmlformats.org/officeDocument/2006/relationships/image" Target="../media/image133.png"/><Relationship Id="rId10" Type="http://schemas.openxmlformats.org/officeDocument/2006/relationships/customXml" Target="../ink/ink92.xml"/><Relationship Id="rId31" Type="http://schemas.openxmlformats.org/officeDocument/2006/relationships/image" Target="../media/image86.png"/><Relationship Id="rId52" Type="http://schemas.openxmlformats.org/officeDocument/2006/relationships/customXml" Target="../ink/ink113.xml"/><Relationship Id="rId73" Type="http://schemas.openxmlformats.org/officeDocument/2006/relationships/image" Target="../media/image106.png"/><Relationship Id="rId78" Type="http://schemas.openxmlformats.org/officeDocument/2006/relationships/customXml" Target="../ink/ink126.xml"/><Relationship Id="rId94" Type="http://schemas.openxmlformats.org/officeDocument/2006/relationships/customXml" Target="../ink/ink134.xml"/><Relationship Id="rId99" Type="http://schemas.openxmlformats.org/officeDocument/2006/relationships/image" Target="../media/image119.png"/><Relationship Id="rId101" Type="http://schemas.openxmlformats.org/officeDocument/2006/relationships/image" Target="../media/image120.png"/><Relationship Id="rId122" Type="http://schemas.openxmlformats.org/officeDocument/2006/relationships/customXml" Target="../ink/ink148.xml"/><Relationship Id="rId143" Type="http://schemas.openxmlformats.org/officeDocument/2006/relationships/image" Target="../media/image141.png"/><Relationship Id="rId148" Type="http://schemas.openxmlformats.org/officeDocument/2006/relationships/customXml" Target="../ink/ink161.xml"/><Relationship Id="rId164" Type="http://schemas.openxmlformats.org/officeDocument/2006/relationships/customXml" Target="../ink/ink169.xml"/><Relationship Id="rId169" Type="http://schemas.openxmlformats.org/officeDocument/2006/relationships/image" Target="../media/image154.png"/><Relationship Id="rId185" Type="http://schemas.openxmlformats.org/officeDocument/2006/relationships/image" Target="../media/image162.png"/><Relationship Id="rId4" Type="http://schemas.openxmlformats.org/officeDocument/2006/relationships/customXml" Target="../ink/ink89.xml"/><Relationship Id="rId9" Type="http://schemas.openxmlformats.org/officeDocument/2006/relationships/image" Target="../media/image75.png"/><Relationship Id="rId180" Type="http://schemas.openxmlformats.org/officeDocument/2006/relationships/customXml" Target="../ink/ink177.xml"/><Relationship Id="rId210" Type="http://schemas.openxmlformats.org/officeDocument/2006/relationships/customXml" Target="../ink/ink192.xml"/><Relationship Id="rId215" Type="http://schemas.openxmlformats.org/officeDocument/2006/relationships/image" Target="../media/image177.png"/><Relationship Id="rId236" Type="http://schemas.openxmlformats.org/officeDocument/2006/relationships/customXml" Target="../ink/ink205.xml"/><Relationship Id="rId26" Type="http://schemas.openxmlformats.org/officeDocument/2006/relationships/customXml" Target="../ink/ink100.xml"/><Relationship Id="rId231" Type="http://schemas.openxmlformats.org/officeDocument/2006/relationships/image" Target="../media/image185.png"/><Relationship Id="rId47" Type="http://schemas.openxmlformats.org/officeDocument/2006/relationships/image" Target="../media/image94.png"/><Relationship Id="rId68" Type="http://schemas.openxmlformats.org/officeDocument/2006/relationships/customXml" Target="../ink/ink121.xml"/><Relationship Id="rId89" Type="http://schemas.openxmlformats.org/officeDocument/2006/relationships/image" Target="../media/image114.png"/><Relationship Id="rId112" Type="http://schemas.openxmlformats.org/officeDocument/2006/relationships/customXml" Target="../ink/ink143.xml"/><Relationship Id="rId133" Type="http://schemas.openxmlformats.org/officeDocument/2006/relationships/image" Target="../media/image136.png"/><Relationship Id="rId154" Type="http://schemas.openxmlformats.org/officeDocument/2006/relationships/customXml" Target="../ink/ink164.xml"/><Relationship Id="rId175" Type="http://schemas.openxmlformats.org/officeDocument/2006/relationships/image" Target="../media/image157.png"/><Relationship Id="rId196" Type="http://schemas.openxmlformats.org/officeDocument/2006/relationships/customXml" Target="../ink/ink185.xml"/><Relationship Id="rId200" Type="http://schemas.openxmlformats.org/officeDocument/2006/relationships/customXml" Target="../ink/ink187.xml"/><Relationship Id="rId16" Type="http://schemas.openxmlformats.org/officeDocument/2006/relationships/customXml" Target="../ink/ink95.xml"/><Relationship Id="rId221" Type="http://schemas.openxmlformats.org/officeDocument/2006/relationships/image" Target="../media/image180.png"/><Relationship Id="rId242" Type="http://schemas.openxmlformats.org/officeDocument/2006/relationships/customXml" Target="../ink/ink208.xml"/><Relationship Id="rId37" Type="http://schemas.openxmlformats.org/officeDocument/2006/relationships/image" Target="../media/image89.png"/><Relationship Id="rId58" Type="http://schemas.openxmlformats.org/officeDocument/2006/relationships/customXml" Target="../ink/ink116.xml"/><Relationship Id="rId79" Type="http://schemas.openxmlformats.org/officeDocument/2006/relationships/image" Target="../media/image109.png"/><Relationship Id="rId102" Type="http://schemas.openxmlformats.org/officeDocument/2006/relationships/customXml" Target="../ink/ink138.xml"/><Relationship Id="rId123" Type="http://schemas.openxmlformats.org/officeDocument/2006/relationships/image" Target="../media/image131.png"/><Relationship Id="rId144" Type="http://schemas.openxmlformats.org/officeDocument/2006/relationships/customXml" Target="../ink/ink159.xml"/><Relationship Id="rId90" Type="http://schemas.openxmlformats.org/officeDocument/2006/relationships/customXml" Target="../ink/ink132.xml"/><Relationship Id="rId165" Type="http://schemas.openxmlformats.org/officeDocument/2006/relationships/image" Target="../media/image152.png"/><Relationship Id="rId186" Type="http://schemas.openxmlformats.org/officeDocument/2006/relationships/customXml" Target="../ink/ink180.xml"/><Relationship Id="rId211" Type="http://schemas.openxmlformats.org/officeDocument/2006/relationships/image" Target="../media/image175.png"/><Relationship Id="rId232" Type="http://schemas.openxmlformats.org/officeDocument/2006/relationships/customXml" Target="../ink/ink203.xml"/><Relationship Id="rId27" Type="http://schemas.openxmlformats.org/officeDocument/2006/relationships/image" Target="../media/image84.png"/><Relationship Id="rId48" Type="http://schemas.openxmlformats.org/officeDocument/2006/relationships/customXml" Target="../ink/ink111.xml"/><Relationship Id="rId69" Type="http://schemas.openxmlformats.org/officeDocument/2006/relationships/image" Target="../media/image104.png"/><Relationship Id="rId113" Type="http://schemas.openxmlformats.org/officeDocument/2006/relationships/image" Target="../media/image126.png"/><Relationship Id="rId134" Type="http://schemas.openxmlformats.org/officeDocument/2006/relationships/customXml" Target="../ink/ink154.xml"/><Relationship Id="rId80" Type="http://schemas.openxmlformats.org/officeDocument/2006/relationships/customXml" Target="../ink/ink127.xml"/><Relationship Id="rId155" Type="http://schemas.openxmlformats.org/officeDocument/2006/relationships/image" Target="../media/image147.png"/><Relationship Id="rId176" Type="http://schemas.openxmlformats.org/officeDocument/2006/relationships/customXml" Target="../ink/ink175.xml"/><Relationship Id="rId197" Type="http://schemas.openxmlformats.org/officeDocument/2006/relationships/image" Target="../media/image168.png"/><Relationship Id="rId201" Type="http://schemas.openxmlformats.org/officeDocument/2006/relationships/image" Target="../media/image170.png"/><Relationship Id="rId222" Type="http://schemas.openxmlformats.org/officeDocument/2006/relationships/customXml" Target="../ink/ink198.xml"/><Relationship Id="rId243" Type="http://schemas.openxmlformats.org/officeDocument/2006/relationships/image" Target="../media/image191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70.xml"/><Relationship Id="rId21" Type="http://schemas.openxmlformats.org/officeDocument/2006/relationships/customXml" Target="../ink/ink222.xml"/><Relationship Id="rId42" Type="http://schemas.openxmlformats.org/officeDocument/2006/relationships/image" Target="../media/image91.png"/><Relationship Id="rId63" Type="http://schemas.openxmlformats.org/officeDocument/2006/relationships/customXml" Target="../ink/ink243.xml"/><Relationship Id="rId84" Type="http://schemas.openxmlformats.org/officeDocument/2006/relationships/image" Target="../media/image111.png"/><Relationship Id="rId138" Type="http://schemas.openxmlformats.org/officeDocument/2006/relationships/image" Target="../media/image138.png"/><Relationship Id="rId159" Type="http://schemas.openxmlformats.org/officeDocument/2006/relationships/customXml" Target="../ink/ink291.xml"/><Relationship Id="rId170" Type="http://schemas.openxmlformats.org/officeDocument/2006/relationships/image" Target="../media/image154.png"/><Relationship Id="rId191" Type="http://schemas.openxmlformats.org/officeDocument/2006/relationships/customXml" Target="../ink/ink307.xml"/><Relationship Id="rId205" Type="http://schemas.openxmlformats.org/officeDocument/2006/relationships/customXml" Target="../ink/ink314.xml"/><Relationship Id="rId226" Type="http://schemas.openxmlformats.org/officeDocument/2006/relationships/image" Target="../media/image182.png"/><Relationship Id="rId247" Type="http://schemas.openxmlformats.org/officeDocument/2006/relationships/customXml" Target="../ink/ink335.xml"/><Relationship Id="rId107" Type="http://schemas.openxmlformats.org/officeDocument/2006/relationships/customXml" Target="../ink/ink265.xml"/><Relationship Id="rId268" Type="http://schemas.openxmlformats.org/officeDocument/2006/relationships/image" Target="../media/image72.png"/><Relationship Id="rId11" Type="http://schemas.openxmlformats.org/officeDocument/2006/relationships/customXml" Target="../ink/ink217.xml"/><Relationship Id="rId32" Type="http://schemas.openxmlformats.org/officeDocument/2006/relationships/image" Target="../media/image86.png"/><Relationship Id="rId53" Type="http://schemas.openxmlformats.org/officeDocument/2006/relationships/customXml" Target="../ink/ink238.xml"/><Relationship Id="rId74" Type="http://schemas.openxmlformats.org/officeDocument/2006/relationships/image" Target="../media/image106.png"/><Relationship Id="rId128" Type="http://schemas.openxmlformats.org/officeDocument/2006/relationships/image" Target="../media/image133.png"/><Relationship Id="rId149" Type="http://schemas.openxmlformats.org/officeDocument/2006/relationships/customXml" Target="../ink/ink286.xml"/><Relationship Id="rId5" Type="http://schemas.openxmlformats.org/officeDocument/2006/relationships/customXml" Target="../ink/ink214.xml"/><Relationship Id="rId95" Type="http://schemas.openxmlformats.org/officeDocument/2006/relationships/customXml" Target="../ink/ink259.xml"/><Relationship Id="rId160" Type="http://schemas.openxmlformats.org/officeDocument/2006/relationships/image" Target="../media/image149.png"/><Relationship Id="rId181" Type="http://schemas.openxmlformats.org/officeDocument/2006/relationships/customXml" Target="../ink/ink302.xml"/><Relationship Id="rId216" Type="http://schemas.openxmlformats.org/officeDocument/2006/relationships/image" Target="../media/image177.png"/><Relationship Id="rId237" Type="http://schemas.openxmlformats.org/officeDocument/2006/relationships/customXml" Target="../ink/ink330.xml"/><Relationship Id="rId258" Type="http://schemas.openxmlformats.org/officeDocument/2006/relationships/image" Target="../media/image66.png"/><Relationship Id="rId279" Type="http://schemas.openxmlformats.org/officeDocument/2006/relationships/customXml" Target="../ink/ink351.xml"/><Relationship Id="rId22" Type="http://schemas.openxmlformats.org/officeDocument/2006/relationships/image" Target="../media/image81.png"/><Relationship Id="rId43" Type="http://schemas.openxmlformats.org/officeDocument/2006/relationships/customXml" Target="../ink/ink233.xml"/><Relationship Id="rId64" Type="http://schemas.openxmlformats.org/officeDocument/2006/relationships/image" Target="../media/image101.png"/><Relationship Id="rId118" Type="http://schemas.openxmlformats.org/officeDocument/2006/relationships/image" Target="../media/image128.png"/><Relationship Id="rId139" Type="http://schemas.openxmlformats.org/officeDocument/2006/relationships/customXml" Target="../ink/ink281.xml"/><Relationship Id="rId85" Type="http://schemas.openxmlformats.org/officeDocument/2006/relationships/customXml" Target="../ink/ink254.xml"/><Relationship Id="rId150" Type="http://schemas.openxmlformats.org/officeDocument/2006/relationships/image" Target="../media/image144.png"/><Relationship Id="rId171" Type="http://schemas.openxmlformats.org/officeDocument/2006/relationships/customXml" Target="../ink/ink297.xml"/><Relationship Id="rId192" Type="http://schemas.openxmlformats.org/officeDocument/2006/relationships/image" Target="../media/image165.png"/><Relationship Id="rId206" Type="http://schemas.openxmlformats.org/officeDocument/2006/relationships/image" Target="../media/image172.png"/><Relationship Id="rId227" Type="http://schemas.openxmlformats.org/officeDocument/2006/relationships/customXml" Target="../ink/ink325.xml"/><Relationship Id="rId248" Type="http://schemas.openxmlformats.org/officeDocument/2006/relationships/image" Target="../media/image193.png"/><Relationship Id="rId269" Type="http://schemas.openxmlformats.org/officeDocument/2006/relationships/customXml" Target="../ink/ink346.xml"/><Relationship Id="rId12" Type="http://schemas.openxmlformats.org/officeDocument/2006/relationships/image" Target="../media/image76.png"/><Relationship Id="rId33" Type="http://schemas.openxmlformats.org/officeDocument/2006/relationships/customXml" Target="../ink/ink228.xml"/><Relationship Id="rId108" Type="http://schemas.openxmlformats.org/officeDocument/2006/relationships/image" Target="../media/image123.png"/><Relationship Id="rId129" Type="http://schemas.openxmlformats.org/officeDocument/2006/relationships/customXml" Target="../ink/ink276.xml"/><Relationship Id="rId280" Type="http://schemas.openxmlformats.org/officeDocument/2006/relationships/image" Target="../media/image201.png"/><Relationship Id="rId54" Type="http://schemas.openxmlformats.org/officeDocument/2006/relationships/image" Target="../media/image97.png"/><Relationship Id="rId75" Type="http://schemas.openxmlformats.org/officeDocument/2006/relationships/customXml" Target="../ink/ink249.xml"/><Relationship Id="rId96" Type="http://schemas.openxmlformats.org/officeDocument/2006/relationships/image" Target="../media/image117.png"/><Relationship Id="rId140" Type="http://schemas.openxmlformats.org/officeDocument/2006/relationships/image" Target="../media/image139.png"/><Relationship Id="rId161" Type="http://schemas.openxmlformats.org/officeDocument/2006/relationships/customXml" Target="../ink/ink292.xml"/><Relationship Id="rId182" Type="http://schemas.openxmlformats.org/officeDocument/2006/relationships/image" Target="../media/image160.png"/><Relationship Id="rId217" Type="http://schemas.openxmlformats.org/officeDocument/2006/relationships/customXml" Target="../ink/ink320.xml"/><Relationship Id="rId6" Type="http://schemas.openxmlformats.org/officeDocument/2006/relationships/image" Target="../media/image74.png"/><Relationship Id="rId238" Type="http://schemas.openxmlformats.org/officeDocument/2006/relationships/image" Target="../media/image188.png"/><Relationship Id="rId259" Type="http://schemas.openxmlformats.org/officeDocument/2006/relationships/customXml" Target="../ink/ink341.xml"/><Relationship Id="rId23" Type="http://schemas.openxmlformats.org/officeDocument/2006/relationships/customXml" Target="../ink/ink223.xml"/><Relationship Id="rId119" Type="http://schemas.openxmlformats.org/officeDocument/2006/relationships/customXml" Target="../ink/ink271.xml"/><Relationship Id="rId270" Type="http://schemas.openxmlformats.org/officeDocument/2006/relationships/image" Target="../media/image196.png"/><Relationship Id="rId44" Type="http://schemas.openxmlformats.org/officeDocument/2006/relationships/image" Target="../media/image92.png"/><Relationship Id="rId65" Type="http://schemas.openxmlformats.org/officeDocument/2006/relationships/customXml" Target="../ink/ink244.xml"/><Relationship Id="rId86" Type="http://schemas.openxmlformats.org/officeDocument/2006/relationships/image" Target="../media/image112.png"/><Relationship Id="rId130" Type="http://schemas.openxmlformats.org/officeDocument/2006/relationships/image" Target="../media/image134.png"/><Relationship Id="rId151" Type="http://schemas.openxmlformats.org/officeDocument/2006/relationships/customXml" Target="../ink/ink287.xml"/><Relationship Id="rId172" Type="http://schemas.openxmlformats.org/officeDocument/2006/relationships/image" Target="../media/image155.png"/><Relationship Id="rId193" Type="http://schemas.openxmlformats.org/officeDocument/2006/relationships/customXml" Target="../ink/ink308.xml"/><Relationship Id="rId207" Type="http://schemas.openxmlformats.org/officeDocument/2006/relationships/customXml" Target="../ink/ink315.xml"/><Relationship Id="rId228" Type="http://schemas.openxmlformats.org/officeDocument/2006/relationships/image" Target="../media/image183.png"/><Relationship Id="rId249" Type="http://schemas.openxmlformats.org/officeDocument/2006/relationships/customXml" Target="../ink/ink336.xml"/><Relationship Id="rId13" Type="http://schemas.openxmlformats.org/officeDocument/2006/relationships/customXml" Target="../ink/ink218.xml"/><Relationship Id="rId18" Type="http://schemas.openxmlformats.org/officeDocument/2006/relationships/image" Target="../media/image79.png"/><Relationship Id="rId39" Type="http://schemas.openxmlformats.org/officeDocument/2006/relationships/customXml" Target="../ink/ink231.xml"/><Relationship Id="rId109" Type="http://schemas.openxmlformats.org/officeDocument/2006/relationships/customXml" Target="../ink/ink266.xml"/><Relationship Id="rId260" Type="http://schemas.openxmlformats.org/officeDocument/2006/relationships/image" Target="../media/image68.png"/><Relationship Id="rId265" Type="http://schemas.openxmlformats.org/officeDocument/2006/relationships/customXml" Target="../ink/ink344.xml"/><Relationship Id="rId281" Type="http://schemas.openxmlformats.org/officeDocument/2006/relationships/customXml" Target="../ink/ink352.xml"/><Relationship Id="rId286" Type="http://schemas.openxmlformats.org/officeDocument/2006/relationships/image" Target="../media/image204.png"/><Relationship Id="rId34" Type="http://schemas.openxmlformats.org/officeDocument/2006/relationships/image" Target="../media/image87.png"/><Relationship Id="rId50" Type="http://schemas.openxmlformats.org/officeDocument/2006/relationships/image" Target="../media/image95.png"/><Relationship Id="rId55" Type="http://schemas.openxmlformats.org/officeDocument/2006/relationships/customXml" Target="../ink/ink239.xml"/><Relationship Id="rId76" Type="http://schemas.openxmlformats.org/officeDocument/2006/relationships/image" Target="../media/image107.png"/><Relationship Id="rId97" Type="http://schemas.openxmlformats.org/officeDocument/2006/relationships/customXml" Target="../ink/ink260.xml"/><Relationship Id="rId104" Type="http://schemas.openxmlformats.org/officeDocument/2006/relationships/image" Target="../media/image121.png"/><Relationship Id="rId120" Type="http://schemas.openxmlformats.org/officeDocument/2006/relationships/image" Target="../media/image129.png"/><Relationship Id="rId125" Type="http://schemas.openxmlformats.org/officeDocument/2006/relationships/customXml" Target="../ink/ink274.xml"/><Relationship Id="rId141" Type="http://schemas.openxmlformats.org/officeDocument/2006/relationships/customXml" Target="../ink/ink282.xml"/><Relationship Id="rId146" Type="http://schemas.openxmlformats.org/officeDocument/2006/relationships/image" Target="../media/image142.png"/><Relationship Id="rId167" Type="http://schemas.openxmlformats.org/officeDocument/2006/relationships/customXml" Target="../ink/ink295.xml"/><Relationship Id="rId188" Type="http://schemas.openxmlformats.org/officeDocument/2006/relationships/image" Target="../media/image163.png"/><Relationship Id="rId7" Type="http://schemas.openxmlformats.org/officeDocument/2006/relationships/customXml" Target="../ink/ink215.xml"/><Relationship Id="rId71" Type="http://schemas.openxmlformats.org/officeDocument/2006/relationships/customXml" Target="../ink/ink247.xml"/><Relationship Id="rId92" Type="http://schemas.openxmlformats.org/officeDocument/2006/relationships/image" Target="../media/image115.png"/><Relationship Id="rId162" Type="http://schemas.openxmlformats.org/officeDocument/2006/relationships/image" Target="../media/image150.png"/><Relationship Id="rId183" Type="http://schemas.openxmlformats.org/officeDocument/2006/relationships/customXml" Target="../ink/ink303.xml"/><Relationship Id="rId213" Type="http://schemas.openxmlformats.org/officeDocument/2006/relationships/customXml" Target="../ink/ink318.xml"/><Relationship Id="rId218" Type="http://schemas.openxmlformats.org/officeDocument/2006/relationships/image" Target="../media/image178.png"/><Relationship Id="rId234" Type="http://schemas.openxmlformats.org/officeDocument/2006/relationships/image" Target="../media/image186.png"/><Relationship Id="rId239" Type="http://schemas.openxmlformats.org/officeDocument/2006/relationships/customXml" Target="../ink/ink331.xml"/><Relationship Id="rId2" Type="http://schemas.openxmlformats.org/officeDocument/2006/relationships/notesSlide" Target="../notesSlides/notesSlide5.xml"/><Relationship Id="rId29" Type="http://schemas.openxmlformats.org/officeDocument/2006/relationships/customXml" Target="../ink/ink226.xml"/><Relationship Id="rId250" Type="http://schemas.openxmlformats.org/officeDocument/2006/relationships/image" Target="../media/image194.png"/><Relationship Id="rId255" Type="http://schemas.openxmlformats.org/officeDocument/2006/relationships/customXml" Target="../ink/ink339.xml"/><Relationship Id="rId271" Type="http://schemas.openxmlformats.org/officeDocument/2006/relationships/customXml" Target="../ink/ink347.xml"/><Relationship Id="rId276" Type="http://schemas.openxmlformats.org/officeDocument/2006/relationships/image" Target="../media/image199.png"/><Relationship Id="rId24" Type="http://schemas.openxmlformats.org/officeDocument/2006/relationships/image" Target="../media/image82.png"/><Relationship Id="rId40" Type="http://schemas.openxmlformats.org/officeDocument/2006/relationships/image" Target="../media/image90.png"/><Relationship Id="rId45" Type="http://schemas.openxmlformats.org/officeDocument/2006/relationships/customXml" Target="../ink/ink234.xml"/><Relationship Id="rId66" Type="http://schemas.openxmlformats.org/officeDocument/2006/relationships/image" Target="../media/image102.png"/><Relationship Id="rId87" Type="http://schemas.openxmlformats.org/officeDocument/2006/relationships/customXml" Target="../ink/ink255.xml"/><Relationship Id="rId110" Type="http://schemas.openxmlformats.org/officeDocument/2006/relationships/image" Target="../media/image124.png"/><Relationship Id="rId115" Type="http://schemas.openxmlformats.org/officeDocument/2006/relationships/customXml" Target="../ink/ink269.xml"/><Relationship Id="rId131" Type="http://schemas.openxmlformats.org/officeDocument/2006/relationships/customXml" Target="../ink/ink277.xml"/><Relationship Id="rId136" Type="http://schemas.openxmlformats.org/officeDocument/2006/relationships/image" Target="../media/image137.png"/><Relationship Id="rId157" Type="http://schemas.openxmlformats.org/officeDocument/2006/relationships/customXml" Target="../ink/ink290.xml"/><Relationship Id="rId178" Type="http://schemas.openxmlformats.org/officeDocument/2006/relationships/image" Target="../media/image158.png"/><Relationship Id="rId61" Type="http://schemas.openxmlformats.org/officeDocument/2006/relationships/customXml" Target="../ink/ink242.xml"/><Relationship Id="rId82" Type="http://schemas.openxmlformats.org/officeDocument/2006/relationships/image" Target="../media/image110.png"/><Relationship Id="rId152" Type="http://schemas.openxmlformats.org/officeDocument/2006/relationships/image" Target="../media/image145.png"/><Relationship Id="rId173" Type="http://schemas.openxmlformats.org/officeDocument/2006/relationships/customXml" Target="../ink/ink298.xml"/><Relationship Id="rId194" Type="http://schemas.openxmlformats.org/officeDocument/2006/relationships/image" Target="../media/image166.png"/><Relationship Id="rId199" Type="http://schemas.openxmlformats.org/officeDocument/2006/relationships/customXml" Target="../ink/ink311.xml"/><Relationship Id="rId203" Type="http://schemas.openxmlformats.org/officeDocument/2006/relationships/customXml" Target="../ink/ink313.xml"/><Relationship Id="rId208" Type="http://schemas.openxmlformats.org/officeDocument/2006/relationships/image" Target="../media/image173.png"/><Relationship Id="rId229" Type="http://schemas.openxmlformats.org/officeDocument/2006/relationships/customXml" Target="../ink/ink326.xml"/><Relationship Id="rId19" Type="http://schemas.openxmlformats.org/officeDocument/2006/relationships/customXml" Target="../ink/ink221.xml"/><Relationship Id="rId224" Type="http://schemas.openxmlformats.org/officeDocument/2006/relationships/image" Target="../media/image181.png"/><Relationship Id="rId240" Type="http://schemas.openxmlformats.org/officeDocument/2006/relationships/image" Target="../media/image189.png"/><Relationship Id="rId245" Type="http://schemas.openxmlformats.org/officeDocument/2006/relationships/customXml" Target="../ink/ink334.xml"/><Relationship Id="rId261" Type="http://schemas.openxmlformats.org/officeDocument/2006/relationships/customXml" Target="../ink/ink342.xml"/><Relationship Id="rId266" Type="http://schemas.openxmlformats.org/officeDocument/2006/relationships/image" Target="../media/image71.png"/><Relationship Id="rId287" Type="http://schemas.openxmlformats.org/officeDocument/2006/relationships/customXml" Target="../ink/ink355.xml"/><Relationship Id="rId14" Type="http://schemas.openxmlformats.org/officeDocument/2006/relationships/image" Target="../media/image77.png"/><Relationship Id="rId30" Type="http://schemas.openxmlformats.org/officeDocument/2006/relationships/image" Target="../media/image85.png"/><Relationship Id="rId35" Type="http://schemas.openxmlformats.org/officeDocument/2006/relationships/customXml" Target="../ink/ink229.xml"/><Relationship Id="rId56" Type="http://schemas.openxmlformats.org/officeDocument/2006/relationships/image" Target="../media/image67.png"/><Relationship Id="rId77" Type="http://schemas.openxmlformats.org/officeDocument/2006/relationships/customXml" Target="../ink/ink250.xml"/><Relationship Id="rId100" Type="http://schemas.openxmlformats.org/officeDocument/2006/relationships/image" Target="../media/image119.png"/><Relationship Id="rId105" Type="http://schemas.openxmlformats.org/officeDocument/2006/relationships/customXml" Target="../ink/ink264.xml"/><Relationship Id="rId126" Type="http://schemas.openxmlformats.org/officeDocument/2006/relationships/image" Target="../media/image132.png"/><Relationship Id="rId147" Type="http://schemas.openxmlformats.org/officeDocument/2006/relationships/customXml" Target="../ink/ink285.xml"/><Relationship Id="rId168" Type="http://schemas.openxmlformats.org/officeDocument/2006/relationships/image" Target="../media/image153.png"/><Relationship Id="rId282" Type="http://schemas.openxmlformats.org/officeDocument/2006/relationships/image" Target="../media/image202.png"/><Relationship Id="rId8" Type="http://schemas.openxmlformats.org/officeDocument/2006/relationships/image" Target="../media/image28.png"/><Relationship Id="rId51" Type="http://schemas.openxmlformats.org/officeDocument/2006/relationships/customXml" Target="../ink/ink237.xml"/><Relationship Id="rId72" Type="http://schemas.openxmlformats.org/officeDocument/2006/relationships/image" Target="../media/image105.png"/><Relationship Id="rId93" Type="http://schemas.openxmlformats.org/officeDocument/2006/relationships/customXml" Target="../ink/ink258.xml"/><Relationship Id="rId98" Type="http://schemas.openxmlformats.org/officeDocument/2006/relationships/image" Target="../media/image118.png"/><Relationship Id="rId121" Type="http://schemas.openxmlformats.org/officeDocument/2006/relationships/customXml" Target="../ink/ink272.xml"/><Relationship Id="rId142" Type="http://schemas.openxmlformats.org/officeDocument/2006/relationships/image" Target="../media/image140.png"/><Relationship Id="rId163" Type="http://schemas.openxmlformats.org/officeDocument/2006/relationships/customXml" Target="../ink/ink293.xml"/><Relationship Id="rId184" Type="http://schemas.openxmlformats.org/officeDocument/2006/relationships/image" Target="../media/image161.png"/><Relationship Id="rId189" Type="http://schemas.openxmlformats.org/officeDocument/2006/relationships/customXml" Target="../ink/ink306.xml"/><Relationship Id="rId219" Type="http://schemas.openxmlformats.org/officeDocument/2006/relationships/customXml" Target="../ink/ink321.xml"/><Relationship Id="rId3" Type="http://schemas.openxmlformats.org/officeDocument/2006/relationships/customXml" Target="../ink/ink213.xml"/><Relationship Id="rId214" Type="http://schemas.openxmlformats.org/officeDocument/2006/relationships/image" Target="../media/image176.png"/><Relationship Id="rId230" Type="http://schemas.openxmlformats.org/officeDocument/2006/relationships/image" Target="../media/image184.png"/><Relationship Id="rId235" Type="http://schemas.openxmlformats.org/officeDocument/2006/relationships/customXml" Target="../ink/ink329.xml"/><Relationship Id="rId251" Type="http://schemas.openxmlformats.org/officeDocument/2006/relationships/customXml" Target="../ink/ink337.xml"/><Relationship Id="rId256" Type="http://schemas.openxmlformats.org/officeDocument/2006/relationships/image" Target="../media/image65.png"/><Relationship Id="rId277" Type="http://schemas.openxmlformats.org/officeDocument/2006/relationships/customXml" Target="../ink/ink350.xml"/><Relationship Id="rId25" Type="http://schemas.openxmlformats.org/officeDocument/2006/relationships/customXml" Target="../ink/ink224.xml"/><Relationship Id="rId46" Type="http://schemas.openxmlformats.org/officeDocument/2006/relationships/image" Target="../media/image93.png"/><Relationship Id="rId67" Type="http://schemas.openxmlformats.org/officeDocument/2006/relationships/customXml" Target="../ink/ink245.xml"/><Relationship Id="rId116" Type="http://schemas.openxmlformats.org/officeDocument/2006/relationships/image" Target="../media/image127.png"/><Relationship Id="rId137" Type="http://schemas.openxmlformats.org/officeDocument/2006/relationships/customXml" Target="../ink/ink280.xml"/><Relationship Id="rId158" Type="http://schemas.openxmlformats.org/officeDocument/2006/relationships/image" Target="../media/image148.png"/><Relationship Id="rId272" Type="http://schemas.openxmlformats.org/officeDocument/2006/relationships/image" Target="../media/image197.png"/><Relationship Id="rId20" Type="http://schemas.openxmlformats.org/officeDocument/2006/relationships/image" Target="../media/image80.png"/><Relationship Id="rId41" Type="http://schemas.openxmlformats.org/officeDocument/2006/relationships/customXml" Target="../ink/ink232.xml"/><Relationship Id="rId62" Type="http://schemas.openxmlformats.org/officeDocument/2006/relationships/image" Target="../media/image100.png"/><Relationship Id="rId83" Type="http://schemas.openxmlformats.org/officeDocument/2006/relationships/customXml" Target="../ink/ink253.xml"/><Relationship Id="rId88" Type="http://schemas.openxmlformats.org/officeDocument/2006/relationships/image" Target="../media/image113.png"/><Relationship Id="rId111" Type="http://schemas.openxmlformats.org/officeDocument/2006/relationships/customXml" Target="../ink/ink267.xml"/><Relationship Id="rId132" Type="http://schemas.openxmlformats.org/officeDocument/2006/relationships/image" Target="../media/image135.png"/><Relationship Id="rId153" Type="http://schemas.openxmlformats.org/officeDocument/2006/relationships/customXml" Target="../ink/ink288.xml"/><Relationship Id="rId174" Type="http://schemas.openxmlformats.org/officeDocument/2006/relationships/image" Target="../media/image156.png"/><Relationship Id="rId179" Type="http://schemas.openxmlformats.org/officeDocument/2006/relationships/customXml" Target="../ink/ink301.xml"/><Relationship Id="rId195" Type="http://schemas.openxmlformats.org/officeDocument/2006/relationships/customXml" Target="../ink/ink309.xml"/><Relationship Id="rId209" Type="http://schemas.openxmlformats.org/officeDocument/2006/relationships/customXml" Target="../ink/ink316.xml"/><Relationship Id="rId190" Type="http://schemas.openxmlformats.org/officeDocument/2006/relationships/image" Target="../media/image164.png"/><Relationship Id="rId204" Type="http://schemas.openxmlformats.org/officeDocument/2006/relationships/image" Target="../media/image171.png"/><Relationship Id="rId220" Type="http://schemas.openxmlformats.org/officeDocument/2006/relationships/image" Target="../media/image179.png"/><Relationship Id="rId225" Type="http://schemas.openxmlformats.org/officeDocument/2006/relationships/customXml" Target="../ink/ink324.xml"/><Relationship Id="rId241" Type="http://schemas.openxmlformats.org/officeDocument/2006/relationships/customXml" Target="../ink/ink332.xml"/><Relationship Id="rId246" Type="http://schemas.openxmlformats.org/officeDocument/2006/relationships/image" Target="../media/image192.png"/><Relationship Id="rId267" Type="http://schemas.openxmlformats.org/officeDocument/2006/relationships/customXml" Target="../ink/ink345.xml"/><Relationship Id="rId288" Type="http://schemas.openxmlformats.org/officeDocument/2006/relationships/image" Target="../media/image205.png"/><Relationship Id="rId15" Type="http://schemas.openxmlformats.org/officeDocument/2006/relationships/customXml" Target="../ink/ink219.xml"/><Relationship Id="rId36" Type="http://schemas.openxmlformats.org/officeDocument/2006/relationships/image" Target="../media/image88.png"/><Relationship Id="rId57" Type="http://schemas.openxmlformats.org/officeDocument/2006/relationships/customXml" Target="../ink/ink240.xml"/><Relationship Id="rId106" Type="http://schemas.openxmlformats.org/officeDocument/2006/relationships/image" Target="../media/image122.png"/><Relationship Id="rId127" Type="http://schemas.openxmlformats.org/officeDocument/2006/relationships/customXml" Target="../ink/ink275.xml"/><Relationship Id="rId262" Type="http://schemas.openxmlformats.org/officeDocument/2006/relationships/image" Target="../media/image69.png"/><Relationship Id="rId283" Type="http://schemas.openxmlformats.org/officeDocument/2006/relationships/customXml" Target="../ink/ink353.xml"/><Relationship Id="rId10" Type="http://schemas.openxmlformats.org/officeDocument/2006/relationships/image" Target="../media/image75.png"/><Relationship Id="rId31" Type="http://schemas.openxmlformats.org/officeDocument/2006/relationships/customXml" Target="../ink/ink227.xml"/><Relationship Id="rId52" Type="http://schemas.openxmlformats.org/officeDocument/2006/relationships/image" Target="../media/image96.png"/><Relationship Id="rId73" Type="http://schemas.openxmlformats.org/officeDocument/2006/relationships/customXml" Target="../ink/ink248.xml"/><Relationship Id="rId78" Type="http://schemas.openxmlformats.org/officeDocument/2006/relationships/image" Target="../media/image108.png"/><Relationship Id="rId94" Type="http://schemas.openxmlformats.org/officeDocument/2006/relationships/image" Target="../media/image116.png"/><Relationship Id="rId99" Type="http://schemas.openxmlformats.org/officeDocument/2006/relationships/customXml" Target="../ink/ink261.xml"/><Relationship Id="rId101" Type="http://schemas.openxmlformats.org/officeDocument/2006/relationships/customXml" Target="../ink/ink262.xml"/><Relationship Id="rId122" Type="http://schemas.openxmlformats.org/officeDocument/2006/relationships/image" Target="../media/image130.png"/><Relationship Id="rId143" Type="http://schemas.openxmlformats.org/officeDocument/2006/relationships/customXml" Target="../ink/ink283.xml"/><Relationship Id="rId148" Type="http://schemas.openxmlformats.org/officeDocument/2006/relationships/image" Target="../media/image143.png"/><Relationship Id="rId164" Type="http://schemas.openxmlformats.org/officeDocument/2006/relationships/image" Target="../media/image151.png"/><Relationship Id="rId169" Type="http://schemas.openxmlformats.org/officeDocument/2006/relationships/customXml" Target="../ink/ink296.xml"/><Relationship Id="rId185" Type="http://schemas.openxmlformats.org/officeDocument/2006/relationships/customXml" Target="../ink/ink304.xml"/><Relationship Id="rId4" Type="http://schemas.openxmlformats.org/officeDocument/2006/relationships/image" Target="../media/image73.png"/><Relationship Id="rId9" Type="http://schemas.openxmlformats.org/officeDocument/2006/relationships/customXml" Target="../ink/ink216.xml"/><Relationship Id="rId180" Type="http://schemas.openxmlformats.org/officeDocument/2006/relationships/image" Target="../media/image159.png"/><Relationship Id="rId210" Type="http://schemas.openxmlformats.org/officeDocument/2006/relationships/image" Target="../media/image174.png"/><Relationship Id="rId215" Type="http://schemas.openxmlformats.org/officeDocument/2006/relationships/customXml" Target="../ink/ink319.xml"/><Relationship Id="rId236" Type="http://schemas.openxmlformats.org/officeDocument/2006/relationships/image" Target="../media/image187.png"/><Relationship Id="rId257" Type="http://schemas.openxmlformats.org/officeDocument/2006/relationships/customXml" Target="../ink/ink340.xml"/><Relationship Id="rId278" Type="http://schemas.openxmlformats.org/officeDocument/2006/relationships/image" Target="../media/image200.png"/><Relationship Id="rId26" Type="http://schemas.openxmlformats.org/officeDocument/2006/relationships/image" Target="../media/image83.png"/><Relationship Id="rId231" Type="http://schemas.openxmlformats.org/officeDocument/2006/relationships/customXml" Target="../ink/ink327.xml"/><Relationship Id="rId252" Type="http://schemas.openxmlformats.org/officeDocument/2006/relationships/image" Target="../media/image195.png"/><Relationship Id="rId273" Type="http://schemas.openxmlformats.org/officeDocument/2006/relationships/customXml" Target="../ink/ink348.xml"/><Relationship Id="rId47" Type="http://schemas.openxmlformats.org/officeDocument/2006/relationships/customXml" Target="../ink/ink235.xml"/><Relationship Id="rId68" Type="http://schemas.openxmlformats.org/officeDocument/2006/relationships/image" Target="../media/image103.png"/><Relationship Id="rId89" Type="http://schemas.openxmlformats.org/officeDocument/2006/relationships/customXml" Target="../ink/ink256.xml"/><Relationship Id="rId112" Type="http://schemas.openxmlformats.org/officeDocument/2006/relationships/image" Target="../media/image125.png"/><Relationship Id="rId133" Type="http://schemas.openxmlformats.org/officeDocument/2006/relationships/customXml" Target="../ink/ink278.xml"/><Relationship Id="rId154" Type="http://schemas.openxmlformats.org/officeDocument/2006/relationships/image" Target="../media/image146.png"/><Relationship Id="rId175" Type="http://schemas.openxmlformats.org/officeDocument/2006/relationships/customXml" Target="../ink/ink299.xml"/><Relationship Id="rId196" Type="http://schemas.openxmlformats.org/officeDocument/2006/relationships/image" Target="../media/image167.png"/><Relationship Id="rId200" Type="http://schemas.openxmlformats.org/officeDocument/2006/relationships/image" Target="../media/image169.png"/><Relationship Id="rId16" Type="http://schemas.openxmlformats.org/officeDocument/2006/relationships/image" Target="../media/image78.png"/><Relationship Id="rId221" Type="http://schemas.openxmlformats.org/officeDocument/2006/relationships/customXml" Target="../ink/ink322.xml"/><Relationship Id="rId242" Type="http://schemas.openxmlformats.org/officeDocument/2006/relationships/image" Target="../media/image190.png"/><Relationship Id="rId263" Type="http://schemas.openxmlformats.org/officeDocument/2006/relationships/customXml" Target="../ink/ink343.xml"/><Relationship Id="rId284" Type="http://schemas.openxmlformats.org/officeDocument/2006/relationships/image" Target="../media/image203.png"/><Relationship Id="rId37" Type="http://schemas.openxmlformats.org/officeDocument/2006/relationships/customXml" Target="../ink/ink230.xml"/><Relationship Id="rId58" Type="http://schemas.openxmlformats.org/officeDocument/2006/relationships/image" Target="../media/image98.png"/><Relationship Id="rId79" Type="http://schemas.openxmlformats.org/officeDocument/2006/relationships/customXml" Target="../ink/ink251.xml"/><Relationship Id="rId102" Type="http://schemas.openxmlformats.org/officeDocument/2006/relationships/image" Target="../media/image120.png"/><Relationship Id="rId123" Type="http://schemas.openxmlformats.org/officeDocument/2006/relationships/customXml" Target="../ink/ink273.xml"/><Relationship Id="rId144" Type="http://schemas.openxmlformats.org/officeDocument/2006/relationships/image" Target="../media/image141.png"/><Relationship Id="rId90" Type="http://schemas.openxmlformats.org/officeDocument/2006/relationships/image" Target="../media/image114.png"/><Relationship Id="rId165" Type="http://schemas.openxmlformats.org/officeDocument/2006/relationships/customXml" Target="../ink/ink294.xml"/><Relationship Id="rId186" Type="http://schemas.openxmlformats.org/officeDocument/2006/relationships/image" Target="../media/image162.png"/><Relationship Id="rId211" Type="http://schemas.openxmlformats.org/officeDocument/2006/relationships/customXml" Target="../ink/ink317.xml"/><Relationship Id="rId232" Type="http://schemas.openxmlformats.org/officeDocument/2006/relationships/image" Target="../media/image185.png"/><Relationship Id="rId253" Type="http://schemas.openxmlformats.org/officeDocument/2006/relationships/customXml" Target="../ink/ink338.xml"/><Relationship Id="rId274" Type="http://schemas.openxmlformats.org/officeDocument/2006/relationships/image" Target="../media/image198.png"/><Relationship Id="rId27" Type="http://schemas.openxmlformats.org/officeDocument/2006/relationships/customXml" Target="../ink/ink225.xml"/><Relationship Id="rId48" Type="http://schemas.openxmlformats.org/officeDocument/2006/relationships/image" Target="../media/image94.png"/><Relationship Id="rId69" Type="http://schemas.openxmlformats.org/officeDocument/2006/relationships/customXml" Target="../ink/ink246.xml"/><Relationship Id="rId113" Type="http://schemas.openxmlformats.org/officeDocument/2006/relationships/customXml" Target="../ink/ink268.xml"/><Relationship Id="rId134" Type="http://schemas.openxmlformats.org/officeDocument/2006/relationships/image" Target="../media/image136.png"/><Relationship Id="rId80" Type="http://schemas.openxmlformats.org/officeDocument/2006/relationships/image" Target="../media/image109.png"/><Relationship Id="rId155" Type="http://schemas.openxmlformats.org/officeDocument/2006/relationships/customXml" Target="../ink/ink289.xml"/><Relationship Id="rId176" Type="http://schemas.openxmlformats.org/officeDocument/2006/relationships/image" Target="../media/image157.png"/><Relationship Id="rId197" Type="http://schemas.openxmlformats.org/officeDocument/2006/relationships/customXml" Target="../ink/ink310.xml"/><Relationship Id="rId201" Type="http://schemas.openxmlformats.org/officeDocument/2006/relationships/customXml" Target="../ink/ink312.xml"/><Relationship Id="rId222" Type="http://schemas.openxmlformats.org/officeDocument/2006/relationships/image" Target="../media/image180.png"/><Relationship Id="rId243" Type="http://schemas.openxmlformats.org/officeDocument/2006/relationships/customXml" Target="../ink/ink333.xml"/><Relationship Id="rId264" Type="http://schemas.openxmlformats.org/officeDocument/2006/relationships/image" Target="../media/image70.png"/><Relationship Id="rId285" Type="http://schemas.openxmlformats.org/officeDocument/2006/relationships/customXml" Target="../ink/ink354.xml"/><Relationship Id="rId17" Type="http://schemas.openxmlformats.org/officeDocument/2006/relationships/customXml" Target="../ink/ink220.xml"/><Relationship Id="rId38" Type="http://schemas.openxmlformats.org/officeDocument/2006/relationships/image" Target="../media/image89.png"/><Relationship Id="rId59" Type="http://schemas.openxmlformats.org/officeDocument/2006/relationships/customXml" Target="../ink/ink241.xml"/><Relationship Id="rId103" Type="http://schemas.openxmlformats.org/officeDocument/2006/relationships/customXml" Target="../ink/ink263.xml"/><Relationship Id="rId124" Type="http://schemas.openxmlformats.org/officeDocument/2006/relationships/image" Target="../media/image131.png"/><Relationship Id="rId70" Type="http://schemas.openxmlformats.org/officeDocument/2006/relationships/image" Target="../media/image104.png"/><Relationship Id="rId91" Type="http://schemas.openxmlformats.org/officeDocument/2006/relationships/customXml" Target="../ink/ink257.xml"/><Relationship Id="rId145" Type="http://schemas.openxmlformats.org/officeDocument/2006/relationships/customXml" Target="../ink/ink284.xml"/><Relationship Id="rId166" Type="http://schemas.openxmlformats.org/officeDocument/2006/relationships/image" Target="../media/image152.png"/><Relationship Id="rId187" Type="http://schemas.openxmlformats.org/officeDocument/2006/relationships/customXml" Target="../ink/ink305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175.png"/><Relationship Id="rId233" Type="http://schemas.openxmlformats.org/officeDocument/2006/relationships/customXml" Target="../ink/ink328.xml"/><Relationship Id="rId254" Type="http://schemas.openxmlformats.org/officeDocument/2006/relationships/image" Target="../media/image64.png"/><Relationship Id="rId28" Type="http://schemas.openxmlformats.org/officeDocument/2006/relationships/image" Target="../media/image84.png"/><Relationship Id="rId49" Type="http://schemas.openxmlformats.org/officeDocument/2006/relationships/customXml" Target="../ink/ink236.xml"/><Relationship Id="rId114" Type="http://schemas.openxmlformats.org/officeDocument/2006/relationships/image" Target="../media/image126.png"/><Relationship Id="rId275" Type="http://schemas.openxmlformats.org/officeDocument/2006/relationships/customXml" Target="../ink/ink349.xml"/><Relationship Id="rId60" Type="http://schemas.openxmlformats.org/officeDocument/2006/relationships/image" Target="../media/image99.png"/><Relationship Id="rId81" Type="http://schemas.openxmlformats.org/officeDocument/2006/relationships/customXml" Target="../ink/ink252.xml"/><Relationship Id="rId135" Type="http://schemas.openxmlformats.org/officeDocument/2006/relationships/customXml" Target="../ink/ink279.xml"/><Relationship Id="rId156" Type="http://schemas.openxmlformats.org/officeDocument/2006/relationships/image" Target="../media/image147.png"/><Relationship Id="rId177" Type="http://schemas.openxmlformats.org/officeDocument/2006/relationships/customXml" Target="../ink/ink300.xml"/><Relationship Id="rId198" Type="http://schemas.openxmlformats.org/officeDocument/2006/relationships/image" Target="../media/image168.png"/><Relationship Id="rId202" Type="http://schemas.openxmlformats.org/officeDocument/2006/relationships/image" Target="../media/image170.png"/><Relationship Id="rId223" Type="http://schemas.openxmlformats.org/officeDocument/2006/relationships/customXml" Target="../ink/ink323.xml"/><Relationship Id="rId244" Type="http://schemas.openxmlformats.org/officeDocument/2006/relationships/image" Target="../media/image191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73.xml"/><Relationship Id="rId299" Type="http://schemas.openxmlformats.org/officeDocument/2006/relationships/customXml" Target="../ink/ink460.xml"/><Relationship Id="rId21" Type="http://schemas.openxmlformats.org/officeDocument/2006/relationships/customXml" Target="../ink/ink365.xml"/><Relationship Id="rId138" Type="http://schemas.openxmlformats.org/officeDocument/2006/relationships/image" Target="../media/image279.png"/><Relationship Id="rId159" Type="http://schemas.openxmlformats.org/officeDocument/2006/relationships/customXml" Target="../ink/ink390.xml"/><Relationship Id="rId170" Type="http://schemas.openxmlformats.org/officeDocument/2006/relationships/image" Target="../media/image234.png"/><Relationship Id="rId191" Type="http://schemas.openxmlformats.org/officeDocument/2006/relationships/customXml" Target="../ink/ink406.xml"/><Relationship Id="rId205" Type="http://schemas.openxmlformats.org/officeDocument/2006/relationships/customXml" Target="../ink/ink413.xml"/><Relationship Id="rId226" Type="http://schemas.openxmlformats.org/officeDocument/2006/relationships/image" Target="../media/image262.png"/><Relationship Id="rId247" Type="http://schemas.openxmlformats.org/officeDocument/2006/relationships/customXml" Target="../ink/ink434.xml"/><Relationship Id="rId107" Type="http://schemas.openxmlformats.org/officeDocument/2006/relationships/customXml" Target="../ink/ink368.xml"/><Relationship Id="rId268" Type="http://schemas.openxmlformats.org/officeDocument/2006/relationships/image" Target="../media/image294.png"/><Relationship Id="rId289" Type="http://schemas.openxmlformats.org/officeDocument/2006/relationships/customXml" Target="../ink/ink455.xml"/><Relationship Id="rId11" Type="http://schemas.openxmlformats.org/officeDocument/2006/relationships/customXml" Target="../ink/ink360.xml"/><Relationship Id="rId123" Type="http://schemas.openxmlformats.org/officeDocument/2006/relationships/customXml" Target="../ink/ink376.xml"/><Relationship Id="rId128" Type="http://schemas.openxmlformats.org/officeDocument/2006/relationships/image" Target="../media/image218.png"/><Relationship Id="rId144" Type="http://schemas.openxmlformats.org/officeDocument/2006/relationships/image" Target="../media/image221.png"/><Relationship Id="rId149" Type="http://schemas.openxmlformats.org/officeDocument/2006/relationships/customXml" Target="../ink/ink385.xml"/><Relationship Id="rId5" Type="http://schemas.openxmlformats.org/officeDocument/2006/relationships/customXml" Target="../ink/ink357.xml"/><Relationship Id="rId160" Type="http://schemas.openxmlformats.org/officeDocument/2006/relationships/image" Target="../media/image229.png"/><Relationship Id="rId165" Type="http://schemas.openxmlformats.org/officeDocument/2006/relationships/customXml" Target="../ink/ink393.xml"/><Relationship Id="rId181" Type="http://schemas.openxmlformats.org/officeDocument/2006/relationships/customXml" Target="../ink/ink401.xml"/><Relationship Id="rId186" Type="http://schemas.openxmlformats.org/officeDocument/2006/relationships/image" Target="../media/image242.png"/><Relationship Id="rId216" Type="http://schemas.openxmlformats.org/officeDocument/2006/relationships/image" Target="../media/image257.png"/><Relationship Id="rId237" Type="http://schemas.openxmlformats.org/officeDocument/2006/relationships/customXml" Target="../ink/ink429.xml"/><Relationship Id="rId211" Type="http://schemas.openxmlformats.org/officeDocument/2006/relationships/customXml" Target="../ink/ink416.xml"/><Relationship Id="rId232" Type="http://schemas.openxmlformats.org/officeDocument/2006/relationships/image" Target="../media/image275.png"/><Relationship Id="rId253" Type="http://schemas.openxmlformats.org/officeDocument/2006/relationships/customXml" Target="../ink/ink437.xml"/><Relationship Id="rId258" Type="http://schemas.openxmlformats.org/officeDocument/2006/relationships/image" Target="../media/image289.png"/><Relationship Id="rId274" Type="http://schemas.openxmlformats.org/officeDocument/2006/relationships/image" Target="../media/image297.png"/><Relationship Id="rId279" Type="http://schemas.openxmlformats.org/officeDocument/2006/relationships/customXml" Target="../ink/ink450.xml"/><Relationship Id="rId295" Type="http://schemas.openxmlformats.org/officeDocument/2006/relationships/customXml" Target="../ink/ink458.xml"/><Relationship Id="rId22" Type="http://schemas.openxmlformats.org/officeDocument/2006/relationships/image" Target="../media/image215.png"/><Relationship Id="rId113" Type="http://schemas.openxmlformats.org/officeDocument/2006/relationships/customXml" Target="../ink/ink371.xml"/><Relationship Id="rId118" Type="http://schemas.openxmlformats.org/officeDocument/2006/relationships/image" Target="../media/image269.png"/><Relationship Id="rId139" Type="http://schemas.openxmlformats.org/officeDocument/2006/relationships/customXml" Target="../ink/ink380.xml"/><Relationship Id="rId290" Type="http://schemas.openxmlformats.org/officeDocument/2006/relationships/image" Target="../media/image305.png"/><Relationship Id="rId150" Type="http://schemas.openxmlformats.org/officeDocument/2006/relationships/image" Target="../media/image224.png"/><Relationship Id="rId155" Type="http://schemas.openxmlformats.org/officeDocument/2006/relationships/customXml" Target="../ink/ink388.xml"/><Relationship Id="rId171" Type="http://schemas.openxmlformats.org/officeDocument/2006/relationships/customXml" Target="../ink/ink396.xml"/><Relationship Id="rId176" Type="http://schemas.openxmlformats.org/officeDocument/2006/relationships/image" Target="../media/image237.png"/><Relationship Id="rId192" Type="http://schemas.openxmlformats.org/officeDocument/2006/relationships/image" Target="../media/image245.png"/><Relationship Id="rId197" Type="http://schemas.openxmlformats.org/officeDocument/2006/relationships/customXml" Target="../ink/ink409.xml"/><Relationship Id="rId206" Type="http://schemas.openxmlformats.org/officeDocument/2006/relationships/image" Target="../media/image252.png"/><Relationship Id="rId227" Type="http://schemas.openxmlformats.org/officeDocument/2006/relationships/customXml" Target="../ink/ink424.xml"/><Relationship Id="rId201" Type="http://schemas.openxmlformats.org/officeDocument/2006/relationships/customXml" Target="../ink/ink411.xml"/><Relationship Id="rId222" Type="http://schemas.openxmlformats.org/officeDocument/2006/relationships/image" Target="../media/image260.png"/><Relationship Id="rId243" Type="http://schemas.openxmlformats.org/officeDocument/2006/relationships/customXml" Target="../ink/ink432.xml"/><Relationship Id="rId248" Type="http://schemas.openxmlformats.org/officeDocument/2006/relationships/image" Target="../media/image284.png"/><Relationship Id="rId264" Type="http://schemas.openxmlformats.org/officeDocument/2006/relationships/image" Target="../media/image292.png"/><Relationship Id="rId269" Type="http://schemas.openxmlformats.org/officeDocument/2006/relationships/customXml" Target="../ink/ink445.xml"/><Relationship Id="rId285" Type="http://schemas.openxmlformats.org/officeDocument/2006/relationships/customXml" Target="../ink/ink453.xml"/><Relationship Id="rId12" Type="http://schemas.openxmlformats.org/officeDocument/2006/relationships/image" Target="../media/image210.png"/><Relationship Id="rId17" Type="http://schemas.openxmlformats.org/officeDocument/2006/relationships/customXml" Target="../ink/ink363.xml"/><Relationship Id="rId108" Type="http://schemas.openxmlformats.org/officeDocument/2006/relationships/image" Target="../media/image264.png"/><Relationship Id="rId124" Type="http://schemas.openxmlformats.org/officeDocument/2006/relationships/image" Target="../media/image272.png"/><Relationship Id="rId129" Type="http://schemas.openxmlformats.org/officeDocument/2006/relationships/customXml" Target="../ink/ink379.xml"/><Relationship Id="rId280" Type="http://schemas.openxmlformats.org/officeDocument/2006/relationships/image" Target="../media/image300.png"/><Relationship Id="rId140" Type="http://schemas.openxmlformats.org/officeDocument/2006/relationships/image" Target="../media/image219.png"/><Relationship Id="rId145" Type="http://schemas.openxmlformats.org/officeDocument/2006/relationships/customXml" Target="../ink/ink383.xml"/><Relationship Id="rId161" Type="http://schemas.openxmlformats.org/officeDocument/2006/relationships/customXml" Target="../ink/ink391.xml"/><Relationship Id="rId166" Type="http://schemas.openxmlformats.org/officeDocument/2006/relationships/image" Target="../media/image232.png"/><Relationship Id="rId182" Type="http://schemas.openxmlformats.org/officeDocument/2006/relationships/image" Target="../media/image240.png"/><Relationship Id="rId187" Type="http://schemas.openxmlformats.org/officeDocument/2006/relationships/customXml" Target="../ink/ink404.xml"/><Relationship Id="rId217" Type="http://schemas.openxmlformats.org/officeDocument/2006/relationships/customXml" Target="../ink/ink4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7.png"/><Relationship Id="rId212" Type="http://schemas.openxmlformats.org/officeDocument/2006/relationships/image" Target="../media/image255.png"/><Relationship Id="rId233" Type="http://schemas.openxmlformats.org/officeDocument/2006/relationships/customXml" Target="../ink/ink427.xml"/><Relationship Id="rId238" Type="http://schemas.openxmlformats.org/officeDocument/2006/relationships/image" Target="../media/image278.png"/><Relationship Id="rId254" Type="http://schemas.openxmlformats.org/officeDocument/2006/relationships/image" Target="../media/image287.png"/><Relationship Id="rId259" Type="http://schemas.openxmlformats.org/officeDocument/2006/relationships/customXml" Target="../ink/ink440.xml"/><Relationship Id="rId23" Type="http://schemas.openxmlformats.org/officeDocument/2006/relationships/customXml" Target="../ink/ink366.xml"/><Relationship Id="rId114" Type="http://schemas.openxmlformats.org/officeDocument/2006/relationships/image" Target="../media/image267.png"/><Relationship Id="rId119" Type="http://schemas.openxmlformats.org/officeDocument/2006/relationships/customXml" Target="../ink/ink374.xml"/><Relationship Id="rId270" Type="http://schemas.openxmlformats.org/officeDocument/2006/relationships/image" Target="../media/image295.png"/><Relationship Id="rId275" Type="http://schemas.openxmlformats.org/officeDocument/2006/relationships/customXml" Target="../ink/ink448.xml"/><Relationship Id="rId291" Type="http://schemas.openxmlformats.org/officeDocument/2006/relationships/customXml" Target="../ink/ink456.xml"/><Relationship Id="rId296" Type="http://schemas.openxmlformats.org/officeDocument/2006/relationships/image" Target="../media/image308.png"/><Relationship Id="rId300" Type="http://schemas.openxmlformats.org/officeDocument/2006/relationships/image" Target="../media/image310.png"/><Relationship Id="rId151" Type="http://schemas.openxmlformats.org/officeDocument/2006/relationships/customXml" Target="../ink/ink386.xml"/><Relationship Id="rId156" Type="http://schemas.openxmlformats.org/officeDocument/2006/relationships/image" Target="../media/image227.png"/><Relationship Id="rId177" Type="http://schemas.openxmlformats.org/officeDocument/2006/relationships/customXml" Target="../ink/ink399.xml"/><Relationship Id="rId198" Type="http://schemas.openxmlformats.org/officeDocument/2006/relationships/image" Target="../media/image248.png"/><Relationship Id="rId172" Type="http://schemas.openxmlformats.org/officeDocument/2006/relationships/image" Target="../media/image235.png"/><Relationship Id="rId193" Type="http://schemas.openxmlformats.org/officeDocument/2006/relationships/customXml" Target="../ink/ink407.xml"/><Relationship Id="rId202" Type="http://schemas.openxmlformats.org/officeDocument/2006/relationships/image" Target="../media/image250.png"/><Relationship Id="rId207" Type="http://schemas.openxmlformats.org/officeDocument/2006/relationships/customXml" Target="../ink/ink414.xml"/><Relationship Id="rId223" Type="http://schemas.openxmlformats.org/officeDocument/2006/relationships/customXml" Target="../ink/ink422.xml"/><Relationship Id="rId228" Type="http://schemas.openxmlformats.org/officeDocument/2006/relationships/image" Target="../media/image273.png"/><Relationship Id="rId244" Type="http://schemas.openxmlformats.org/officeDocument/2006/relationships/image" Target="../media/image282.png"/><Relationship Id="rId249" Type="http://schemas.openxmlformats.org/officeDocument/2006/relationships/customXml" Target="../ink/ink435.xml"/><Relationship Id="rId13" Type="http://schemas.openxmlformats.org/officeDocument/2006/relationships/customXml" Target="../ink/ink361.xml"/><Relationship Id="rId18" Type="http://schemas.openxmlformats.org/officeDocument/2006/relationships/image" Target="../media/image213.png"/><Relationship Id="rId109" Type="http://schemas.openxmlformats.org/officeDocument/2006/relationships/customXml" Target="../ink/ink369.xml"/><Relationship Id="rId260" Type="http://schemas.openxmlformats.org/officeDocument/2006/relationships/image" Target="../media/image290.png"/><Relationship Id="rId265" Type="http://schemas.openxmlformats.org/officeDocument/2006/relationships/customXml" Target="../ink/ink443.xml"/><Relationship Id="rId281" Type="http://schemas.openxmlformats.org/officeDocument/2006/relationships/customXml" Target="../ink/ink451.xml"/><Relationship Id="rId286" Type="http://schemas.openxmlformats.org/officeDocument/2006/relationships/image" Target="../media/image303.png"/><Relationship Id="rId120" Type="http://schemas.openxmlformats.org/officeDocument/2006/relationships/image" Target="../media/image270.png"/><Relationship Id="rId125" Type="http://schemas.openxmlformats.org/officeDocument/2006/relationships/customXml" Target="../ink/ink377.xml"/><Relationship Id="rId141" Type="http://schemas.openxmlformats.org/officeDocument/2006/relationships/customXml" Target="../ink/ink381.xml"/><Relationship Id="rId146" Type="http://schemas.openxmlformats.org/officeDocument/2006/relationships/image" Target="../media/image222.png"/><Relationship Id="rId167" Type="http://schemas.openxmlformats.org/officeDocument/2006/relationships/customXml" Target="../ink/ink394.xml"/><Relationship Id="rId188" Type="http://schemas.openxmlformats.org/officeDocument/2006/relationships/image" Target="../media/image243.png"/><Relationship Id="rId7" Type="http://schemas.openxmlformats.org/officeDocument/2006/relationships/customXml" Target="../ink/ink358.xml"/><Relationship Id="rId162" Type="http://schemas.openxmlformats.org/officeDocument/2006/relationships/image" Target="../media/image230.png"/><Relationship Id="rId183" Type="http://schemas.openxmlformats.org/officeDocument/2006/relationships/customXml" Target="../ink/ink402.xml"/><Relationship Id="rId213" Type="http://schemas.openxmlformats.org/officeDocument/2006/relationships/customXml" Target="../ink/ink417.xml"/><Relationship Id="rId218" Type="http://schemas.openxmlformats.org/officeDocument/2006/relationships/image" Target="../media/image258.png"/><Relationship Id="rId234" Type="http://schemas.openxmlformats.org/officeDocument/2006/relationships/image" Target="../media/image276.png"/><Relationship Id="rId239" Type="http://schemas.openxmlformats.org/officeDocument/2006/relationships/customXml" Target="../ink/ink430.xml"/><Relationship Id="rId2" Type="http://schemas.openxmlformats.org/officeDocument/2006/relationships/notesSlide" Target="../notesSlides/notesSlide6.xml"/><Relationship Id="rId250" Type="http://schemas.openxmlformats.org/officeDocument/2006/relationships/image" Target="../media/image285.png"/><Relationship Id="rId255" Type="http://schemas.openxmlformats.org/officeDocument/2006/relationships/customXml" Target="../ink/ink438.xml"/><Relationship Id="rId271" Type="http://schemas.openxmlformats.org/officeDocument/2006/relationships/customXml" Target="../ink/ink446.xml"/><Relationship Id="rId276" Type="http://schemas.openxmlformats.org/officeDocument/2006/relationships/image" Target="../media/image298.png"/><Relationship Id="rId292" Type="http://schemas.openxmlformats.org/officeDocument/2006/relationships/image" Target="../media/image306.png"/><Relationship Id="rId297" Type="http://schemas.openxmlformats.org/officeDocument/2006/relationships/customXml" Target="../ink/ink459.xml"/><Relationship Id="rId24" Type="http://schemas.openxmlformats.org/officeDocument/2006/relationships/image" Target="../media/image216.png"/><Relationship Id="rId110" Type="http://schemas.openxmlformats.org/officeDocument/2006/relationships/image" Target="../media/image265.png"/><Relationship Id="rId115" Type="http://schemas.openxmlformats.org/officeDocument/2006/relationships/customXml" Target="../ink/ink372.xml"/><Relationship Id="rId157" Type="http://schemas.openxmlformats.org/officeDocument/2006/relationships/customXml" Target="../ink/ink389.xml"/><Relationship Id="rId178" Type="http://schemas.openxmlformats.org/officeDocument/2006/relationships/image" Target="../media/image238.png"/><Relationship Id="rId301" Type="http://schemas.openxmlformats.org/officeDocument/2006/relationships/customXml" Target="../ink/ink461.xml"/><Relationship Id="rId152" Type="http://schemas.openxmlformats.org/officeDocument/2006/relationships/image" Target="../media/image225.png"/><Relationship Id="rId173" Type="http://schemas.openxmlformats.org/officeDocument/2006/relationships/customXml" Target="../ink/ink397.xml"/><Relationship Id="rId194" Type="http://schemas.openxmlformats.org/officeDocument/2006/relationships/image" Target="../media/image246.png"/><Relationship Id="rId199" Type="http://schemas.openxmlformats.org/officeDocument/2006/relationships/customXml" Target="../ink/ink410.xml"/><Relationship Id="rId203" Type="http://schemas.openxmlformats.org/officeDocument/2006/relationships/customXml" Target="../ink/ink412.xml"/><Relationship Id="rId208" Type="http://schemas.openxmlformats.org/officeDocument/2006/relationships/image" Target="../media/image253.png"/><Relationship Id="rId229" Type="http://schemas.openxmlformats.org/officeDocument/2006/relationships/customXml" Target="../ink/ink425.xml"/><Relationship Id="rId19" Type="http://schemas.openxmlformats.org/officeDocument/2006/relationships/customXml" Target="../ink/ink364.xml"/><Relationship Id="rId224" Type="http://schemas.openxmlformats.org/officeDocument/2006/relationships/image" Target="../media/image261.png"/><Relationship Id="rId240" Type="http://schemas.openxmlformats.org/officeDocument/2006/relationships/image" Target="../media/image280.png"/><Relationship Id="rId245" Type="http://schemas.openxmlformats.org/officeDocument/2006/relationships/customXml" Target="../ink/ink433.xml"/><Relationship Id="rId261" Type="http://schemas.openxmlformats.org/officeDocument/2006/relationships/customXml" Target="../ink/ink441.xml"/><Relationship Id="rId266" Type="http://schemas.openxmlformats.org/officeDocument/2006/relationships/image" Target="../media/image293.png"/><Relationship Id="rId287" Type="http://schemas.openxmlformats.org/officeDocument/2006/relationships/customXml" Target="../ink/ink454.xml"/><Relationship Id="rId14" Type="http://schemas.openxmlformats.org/officeDocument/2006/relationships/image" Target="../media/image211.png"/><Relationship Id="rId126" Type="http://schemas.openxmlformats.org/officeDocument/2006/relationships/image" Target="../media/image217.png"/><Relationship Id="rId147" Type="http://schemas.openxmlformats.org/officeDocument/2006/relationships/customXml" Target="../ink/ink384.xml"/><Relationship Id="rId168" Type="http://schemas.openxmlformats.org/officeDocument/2006/relationships/image" Target="../media/image233.png"/><Relationship Id="rId282" Type="http://schemas.openxmlformats.org/officeDocument/2006/relationships/image" Target="../media/image301.png"/><Relationship Id="rId8" Type="http://schemas.openxmlformats.org/officeDocument/2006/relationships/image" Target="../media/image208.png"/><Relationship Id="rId121" Type="http://schemas.openxmlformats.org/officeDocument/2006/relationships/customXml" Target="../ink/ink375.xml"/><Relationship Id="rId142" Type="http://schemas.openxmlformats.org/officeDocument/2006/relationships/image" Target="../media/image220.png"/><Relationship Id="rId163" Type="http://schemas.openxmlformats.org/officeDocument/2006/relationships/customXml" Target="../ink/ink392.xml"/><Relationship Id="rId184" Type="http://schemas.openxmlformats.org/officeDocument/2006/relationships/image" Target="../media/image241.png"/><Relationship Id="rId189" Type="http://schemas.openxmlformats.org/officeDocument/2006/relationships/customXml" Target="../ink/ink405.xml"/><Relationship Id="rId219" Type="http://schemas.openxmlformats.org/officeDocument/2006/relationships/customXml" Target="../ink/ink420.xml"/><Relationship Id="rId3" Type="http://schemas.openxmlformats.org/officeDocument/2006/relationships/customXml" Target="../ink/ink356.xml"/><Relationship Id="rId214" Type="http://schemas.openxmlformats.org/officeDocument/2006/relationships/image" Target="../media/image256.png"/><Relationship Id="rId230" Type="http://schemas.openxmlformats.org/officeDocument/2006/relationships/image" Target="../media/image274.png"/><Relationship Id="rId235" Type="http://schemas.openxmlformats.org/officeDocument/2006/relationships/customXml" Target="../ink/ink428.xml"/><Relationship Id="rId251" Type="http://schemas.openxmlformats.org/officeDocument/2006/relationships/customXml" Target="../ink/ink436.xml"/><Relationship Id="rId256" Type="http://schemas.openxmlformats.org/officeDocument/2006/relationships/image" Target="../media/image288.png"/><Relationship Id="rId277" Type="http://schemas.openxmlformats.org/officeDocument/2006/relationships/customXml" Target="../ink/ink449.xml"/><Relationship Id="rId298" Type="http://schemas.openxmlformats.org/officeDocument/2006/relationships/image" Target="../media/image309.png"/><Relationship Id="rId25" Type="http://schemas.openxmlformats.org/officeDocument/2006/relationships/customXml" Target="../ink/ink367.xml"/><Relationship Id="rId116" Type="http://schemas.openxmlformats.org/officeDocument/2006/relationships/image" Target="../media/image268.png"/><Relationship Id="rId158" Type="http://schemas.openxmlformats.org/officeDocument/2006/relationships/image" Target="../media/image228.png"/><Relationship Id="rId272" Type="http://schemas.openxmlformats.org/officeDocument/2006/relationships/image" Target="../media/image296.png"/><Relationship Id="rId293" Type="http://schemas.openxmlformats.org/officeDocument/2006/relationships/customXml" Target="../ink/ink457.xml"/><Relationship Id="rId302" Type="http://schemas.openxmlformats.org/officeDocument/2006/relationships/image" Target="../media/image311.png"/><Relationship Id="rId20" Type="http://schemas.openxmlformats.org/officeDocument/2006/relationships/image" Target="../media/image214.png"/><Relationship Id="rId111" Type="http://schemas.openxmlformats.org/officeDocument/2006/relationships/customXml" Target="../ink/ink370.xml"/><Relationship Id="rId153" Type="http://schemas.openxmlformats.org/officeDocument/2006/relationships/customXml" Target="../ink/ink387.xml"/><Relationship Id="rId174" Type="http://schemas.openxmlformats.org/officeDocument/2006/relationships/image" Target="../media/image236.png"/><Relationship Id="rId179" Type="http://schemas.openxmlformats.org/officeDocument/2006/relationships/customXml" Target="../ink/ink400.xml"/><Relationship Id="rId195" Type="http://schemas.openxmlformats.org/officeDocument/2006/relationships/customXml" Target="../ink/ink408.xml"/><Relationship Id="rId209" Type="http://schemas.openxmlformats.org/officeDocument/2006/relationships/customXml" Target="../ink/ink415.xml"/><Relationship Id="rId190" Type="http://schemas.openxmlformats.org/officeDocument/2006/relationships/image" Target="../media/image244.png"/><Relationship Id="rId204" Type="http://schemas.openxmlformats.org/officeDocument/2006/relationships/image" Target="../media/image251.png"/><Relationship Id="rId220" Type="http://schemas.openxmlformats.org/officeDocument/2006/relationships/image" Target="../media/image259.png"/><Relationship Id="rId225" Type="http://schemas.openxmlformats.org/officeDocument/2006/relationships/customXml" Target="../ink/ink423.xml"/><Relationship Id="rId241" Type="http://schemas.openxmlformats.org/officeDocument/2006/relationships/customXml" Target="../ink/ink431.xml"/><Relationship Id="rId246" Type="http://schemas.openxmlformats.org/officeDocument/2006/relationships/image" Target="../media/image283.png"/><Relationship Id="rId267" Type="http://schemas.openxmlformats.org/officeDocument/2006/relationships/customXml" Target="../ink/ink444.xml"/><Relationship Id="rId288" Type="http://schemas.openxmlformats.org/officeDocument/2006/relationships/image" Target="../media/image304.png"/><Relationship Id="rId15" Type="http://schemas.openxmlformats.org/officeDocument/2006/relationships/customXml" Target="../ink/ink362.xml"/><Relationship Id="rId106" Type="http://schemas.openxmlformats.org/officeDocument/2006/relationships/image" Target="../media/image263.png"/><Relationship Id="rId127" Type="http://schemas.openxmlformats.org/officeDocument/2006/relationships/customXml" Target="../ink/ink378.xml"/><Relationship Id="rId262" Type="http://schemas.openxmlformats.org/officeDocument/2006/relationships/image" Target="../media/image291.png"/><Relationship Id="rId283" Type="http://schemas.openxmlformats.org/officeDocument/2006/relationships/customXml" Target="../ink/ink452.xml"/><Relationship Id="rId10" Type="http://schemas.openxmlformats.org/officeDocument/2006/relationships/image" Target="../media/image209.png"/><Relationship Id="rId122" Type="http://schemas.openxmlformats.org/officeDocument/2006/relationships/image" Target="../media/image271.png"/><Relationship Id="rId143" Type="http://schemas.openxmlformats.org/officeDocument/2006/relationships/customXml" Target="../ink/ink382.xml"/><Relationship Id="rId148" Type="http://schemas.openxmlformats.org/officeDocument/2006/relationships/image" Target="../media/image223.png"/><Relationship Id="rId164" Type="http://schemas.openxmlformats.org/officeDocument/2006/relationships/image" Target="../media/image231.png"/><Relationship Id="rId169" Type="http://schemas.openxmlformats.org/officeDocument/2006/relationships/customXml" Target="../ink/ink395.xml"/><Relationship Id="rId185" Type="http://schemas.openxmlformats.org/officeDocument/2006/relationships/customXml" Target="../ink/ink403.xml"/><Relationship Id="rId4" Type="http://schemas.openxmlformats.org/officeDocument/2006/relationships/image" Target="../media/image206.png"/><Relationship Id="rId9" Type="http://schemas.openxmlformats.org/officeDocument/2006/relationships/customXml" Target="../ink/ink359.xml"/><Relationship Id="rId180" Type="http://schemas.openxmlformats.org/officeDocument/2006/relationships/image" Target="../media/image239.png"/><Relationship Id="rId210" Type="http://schemas.openxmlformats.org/officeDocument/2006/relationships/image" Target="../media/image254.png"/><Relationship Id="rId215" Type="http://schemas.openxmlformats.org/officeDocument/2006/relationships/customXml" Target="../ink/ink418.xml"/><Relationship Id="rId236" Type="http://schemas.openxmlformats.org/officeDocument/2006/relationships/image" Target="../media/image277.png"/><Relationship Id="rId257" Type="http://schemas.openxmlformats.org/officeDocument/2006/relationships/customXml" Target="../ink/ink439.xml"/><Relationship Id="rId278" Type="http://schemas.openxmlformats.org/officeDocument/2006/relationships/image" Target="../media/image299.png"/><Relationship Id="rId231" Type="http://schemas.openxmlformats.org/officeDocument/2006/relationships/customXml" Target="../ink/ink426.xml"/><Relationship Id="rId252" Type="http://schemas.openxmlformats.org/officeDocument/2006/relationships/image" Target="../media/image286.png"/><Relationship Id="rId273" Type="http://schemas.openxmlformats.org/officeDocument/2006/relationships/customXml" Target="../ink/ink447.xml"/><Relationship Id="rId294" Type="http://schemas.openxmlformats.org/officeDocument/2006/relationships/image" Target="../media/image307.png"/><Relationship Id="rId112" Type="http://schemas.openxmlformats.org/officeDocument/2006/relationships/image" Target="../media/image266.png"/><Relationship Id="rId154" Type="http://schemas.openxmlformats.org/officeDocument/2006/relationships/image" Target="../media/image226.png"/><Relationship Id="rId175" Type="http://schemas.openxmlformats.org/officeDocument/2006/relationships/customXml" Target="../ink/ink398.xml"/><Relationship Id="rId196" Type="http://schemas.openxmlformats.org/officeDocument/2006/relationships/image" Target="../media/image247.png"/><Relationship Id="rId200" Type="http://schemas.openxmlformats.org/officeDocument/2006/relationships/image" Target="../media/image249.png"/><Relationship Id="rId16" Type="http://schemas.openxmlformats.org/officeDocument/2006/relationships/image" Target="../media/image212.png"/><Relationship Id="rId221" Type="http://schemas.openxmlformats.org/officeDocument/2006/relationships/customXml" Target="../ink/ink421.xml"/><Relationship Id="rId242" Type="http://schemas.openxmlformats.org/officeDocument/2006/relationships/image" Target="../media/image281.png"/><Relationship Id="rId263" Type="http://schemas.openxmlformats.org/officeDocument/2006/relationships/customXml" Target="../ink/ink442.xml"/><Relationship Id="rId284" Type="http://schemas.openxmlformats.org/officeDocument/2006/relationships/image" Target="../media/image30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7.xml"/><Relationship Id="rId21" Type="http://schemas.openxmlformats.org/officeDocument/2006/relationships/customXml" Target="../ink/ink10.xml"/><Relationship Id="rId68" Type="http://schemas.openxmlformats.org/officeDocument/2006/relationships/customXml" Target="../ink/ink12.xml"/><Relationship Id="rId84" Type="http://schemas.openxmlformats.org/officeDocument/2006/relationships/customXml" Target="../ink/ink20.xml"/><Relationship Id="rId42" Type="http://schemas.openxmlformats.org/officeDocument/2006/relationships/image" Target="../media/image28.png"/><Relationship Id="rId89" Type="http://schemas.openxmlformats.org/officeDocument/2006/relationships/customXml" Target="../ink/ink23.xml"/><Relationship Id="rId112" Type="http://schemas.openxmlformats.org/officeDocument/2006/relationships/image" Target="../media/image30.png"/><Relationship Id="rId133" Type="http://schemas.openxmlformats.org/officeDocument/2006/relationships/image" Target="../media/image52.png"/><Relationship Id="rId138" Type="http://schemas.openxmlformats.org/officeDocument/2006/relationships/customXml" Target="../ink/ink48.xml"/><Relationship Id="rId154" Type="http://schemas.openxmlformats.org/officeDocument/2006/relationships/customXml" Target="../ink/ink56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07" Type="http://schemas.openxmlformats.org/officeDocument/2006/relationships/customXml" Target="../ink/ink32.xml"/><Relationship Id="rId11" Type="http://schemas.openxmlformats.org/officeDocument/2006/relationships/customXml" Target="../ink/ink5.xml"/><Relationship Id="rId74" Type="http://schemas.openxmlformats.org/officeDocument/2006/relationships/customXml" Target="../ink/ink15.xml"/><Relationship Id="rId79" Type="http://schemas.openxmlformats.org/officeDocument/2006/relationships/image" Target="../media/image46.png"/><Relationship Id="rId87" Type="http://schemas.openxmlformats.org/officeDocument/2006/relationships/image" Target="../media/image50.png"/><Relationship Id="rId102" Type="http://schemas.openxmlformats.org/officeDocument/2006/relationships/image" Target="../media/image24.png"/><Relationship Id="rId110" Type="http://schemas.openxmlformats.org/officeDocument/2006/relationships/image" Target="../media/image29.png"/><Relationship Id="rId115" Type="http://schemas.openxmlformats.org/officeDocument/2006/relationships/customXml" Target="../ink/ink36.xml"/><Relationship Id="rId123" Type="http://schemas.openxmlformats.org/officeDocument/2006/relationships/image" Target="../media/image35.png"/><Relationship Id="rId128" Type="http://schemas.openxmlformats.org/officeDocument/2006/relationships/customXml" Target="../ink/ink43.xml"/><Relationship Id="rId131" Type="http://schemas.openxmlformats.org/officeDocument/2006/relationships/image" Target="../media/image39.png"/><Relationship Id="rId136" Type="http://schemas.openxmlformats.org/officeDocument/2006/relationships/customXml" Target="../ink/ink47.xml"/><Relationship Id="rId144" Type="http://schemas.openxmlformats.org/officeDocument/2006/relationships/customXml" Target="../ink/ink51.xml"/><Relationship Id="rId149" Type="http://schemas.openxmlformats.org/officeDocument/2006/relationships/image" Target="../media/image60.png"/><Relationship Id="rId5" Type="http://schemas.openxmlformats.org/officeDocument/2006/relationships/customXml" Target="../ink/ink2.xml"/><Relationship Id="rId82" Type="http://schemas.openxmlformats.org/officeDocument/2006/relationships/customXml" Target="../ink/ink19.xml"/><Relationship Id="rId90" Type="http://schemas.openxmlformats.org/officeDocument/2006/relationships/image" Target="../media/image51.png"/><Relationship Id="rId95" Type="http://schemas.openxmlformats.org/officeDocument/2006/relationships/customXml" Target="../ink/ink26.xml"/><Relationship Id="rId152" Type="http://schemas.openxmlformats.org/officeDocument/2006/relationships/customXml" Target="../ink/ink55.xml"/><Relationship Id="rId19" Type="http://schemas.openxmlformats.org/officeDocument/2006/relationships/customXml" Target="../ink/ink9.xml"/><Relationship Id="rId14" Type="http://schemas.openxmlformats.org/officeDocument/2006/relationships/image" Target="../media/image15.png"/><Relationship Id="rId22" Type="http://schemas.openxmlformats.org/officeDocument/2006/relationships/image" Target="../media/image19.png"/><Relationship Id="rId69" Type="http://schemas.openxmlformats.org/officeDocument/2006/relationships/image" Target="../media/image41.png"/><Relationship Id="rId77" Type="http://schemas.openxmlformats.org/officeDocument/2006/relationships/image" Target="../media/image45.png"/><Relationship Id="rId100" Type="http://schemas.openxmlformats.org/officeDocument/2006/relationships/image" Target="../media/image23.png"/><Relationship Id="rId105" Type="http://schemas.openxmlformats.org/officeDocument/2006/relationships/customXml" Target="../ink/ink31.xml"/><Relationship Id="rId113" Type="http://schemas.openxmlformats.org/officeDocument/2006/relationships/customXml" Target="../ink/ink35.xml"/><Relationship Id="rId118" Type="http://schemas.openxmlformats.org/officeDocument/2006/relationships/customXml" Target="../ink/ink38.xml"/><Relationship Id="rId126" Type="http://schemas.openxmlformats.org/officeDocument/2006/relationships/customXml" Target="../ink/ink42.xml"/><Relationship Id="rId134" Type="http://schemas.openxmlformats.org/officeDocument/2006/relationships/customXml" Target="../ink/ink46.xml"/><Relationship Id="rId139" Type="http://schemas.openxmlformats.org/officeDocument/2006/relationships/image" Target="../media/image55.png"/><Relationship Id="rId147" Type="http://schemas.openxmlformats.org/officeDocument/2006/relationships/image" Target="../media/image59.png"/><Relationship Id="rId8" Type="http://schemas.openxmlformats.org/officeDocument/2006/relationships/image" Target="../media/image12.png"/><Relationship Id="rId72" Type="http://schemas.openxmlformats.org/officeDocument/2006/relationships/customXml" Target="../ink/ink14.xml"/><Relationship Id="rId80" Type="http://schemas.openxmlformats.org/officeDocument/2006/relationships/customXml" Target="../ink/ink18.xml"/><Relationship Id="rId85" Type="http://schemas.openxmlformats.org/officeDocument/2006/relationships/image" Target="../media/image49.png"/><Relationship Id="rId93" Type="http://schemas.openxmlformats.org/officeDocument/2006/relationships/customXml" Target="../ink/ink25.xml"/><Relationship Id="rId98" Type="http://schemas.openxmlformats.org/officeDocument/2006/relationships/image" Target="../media/image22.png"/><Relationship Id="rId121" Type="http://schemas.openxmlformats.org/officeDocument/2006/relationships/image" Target="../media/image34.png"/><Relationship Id="rId142" Type="http://schemas.openxmlformats.org/officeDocument/2006/relationships/customXml" Target="../ink/ink50.xml"/><Relationship Id="rId150" Type="http://schemas.openxmlformats.org/officeDocument/2006/relationships/customXml" Target="../ink/ink54.xml"/><Relationship Id="rId155" Type="http://schemas.openxmlformats.org/officeDocument/2006/relationships/image" Target="../media/image63.png"/><Relationship Id="rId3" Type="http://schemas.openxmlformats.org/officeDocument/2006/relationships/customXml" Target="../ink/ink1.xml"/><Relationship Id="rId12" Type="http://schemas.openxmlformats.org/officeDocument/2006/relationships/image" Target="../media/image14.png"/><Relationship Id="rId17" Type="http://schemas.openxmlformats.org/officeDocument/2006/relationships/customXml" Target="../ink/ink8.xml"/><Relationship Id="rId67" Type="http://schemas.openxmlformats.org/officeDocument/2006/relationships/image" Target="../media/image40.png"/><Relationship Id="rId103" Type="http://schemas.openxmlformats.org/officeDocument/2006/relationships/customXml" Target="../ink/ink30.xml"/><Relationship Id="rId108" Type="http://schemas.openxmlformats.org/officeDocument/2006/relationships/image" Target="../media/image27.png"/><Relationship Id="rId116" Type="http://schemas.openxmlformats.org/officeDocument/2006/relationships/image" Target="../media/image32.png"/><Relationship Id="rId124" Type="http://schemas.openxmlformats.org/officeDocument/2006/relationships/customXml" Target="../ink/ink41.xml"/><Relationship Id="rId129" Type="http://schemas.openxmlformats.org/officeDocument/2006/relationships/image" Target="../media/image38.png"/><Relationship Id="rId137" Type="http://schemas.openxmlformats.org/officeDocument/2006/relationships/image" Target="../media/image54.png"/><Relationship Id="rId20" Type="http://schemas.openxmlformats.org/officeDocument/2006/relationships/image" Target="../media/image18.png"/><Relationship Id="rId70" Type="http://schemas.openxmlformats.org/officeDocument/2006/relationships/customXml" Target="../ink/ink13.xml"/><Relationship Id="rId75" Type="http://schemas.openxmlformats.org/officeDocument/2006/relationships/image" Target="../media/image44.png"/><Relationship Id="rId83" Type="http://schemas.openxmlformats.org/officeDocument/2006/relationships/image" Target="../media/image48.png"/><Relationship Id="rId88" Type="http://schemas.openxmlformats.org/officeDocument/2006/relationships/customXml" Target="../ink/ink22.xml"/><Relationship Id="rId91" Type="http://schemas.openxmlformats.org/officeDocument/2006/relationships/customXml" Target="../ink/ink24.xml"/><Relationship Id="rId96" Type="http://schemas.openxmlformats.org/officeDocument/2006/relationships/image" Target="../media/image21.png"/><Relationship Id="rId111" Type="http://schemas.openxmlformats.org/officeDocument/2006/relationships/customXml" Target="../ink/ink34.xml"/><Relationship Id="rId132" Type="http://schemas.openxmlformats.org/officeDocument/2006/relationships/customXml" Target="../ink/ink45.xml"/><Relationship Id="rId140" Type="http://schemas.openxmlformats.org/officeDocument/2006/relationships/customXml" Target="../ink/ink49.xml"/><Relationship Id="rId145" Type="http://schemas.openxmlformats.org/officeDocument/2006/relationships/image" Target="../media/image58.png"/><Relationship Id="rId153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106" Type="http://schemas.openxmlformats.org/officeDocument/2006/relationships/image" Target="../media/image26.png"/><Relationship Id="rId114" Type="http://schemas.openxmlformats.org/officeDocument/2006/relationships/image" Target="../media/image31.png"/><Relationship Id="rId119" Type="http://schemas.openxmlformats.org/officeDocument/2006/relationships/image" Target="../media/image33.png"/><Relationship Id="rId127" Type="http://schemas.openxmlformats.org/officeDocument/2006/relationships/image" Target="../media/image37.png"/><Relationship Id="rId10" Type="http://schemas.openxmlformats.org/officeDocument/2006/relationships/image" Target="../media/image13.png"/><Relationship Id="rId73" Type="http://schemas.openxmlformats.org/officeDocument/2006/relationships/image" Target="../media/image43.png"/><Relationship Id="rId78" Type="http://schemas.openxmlformats.org/officeDocument/2006/relationships/customXml" Target="../ink/ink17.xml"/><Relationship Id="rId81" Type="http://schemas.openxmlformats.org/officeDocument/2006/relationships/image" Target="../media/image47.png"/><Relationship Id="rId86" Type="http://schemas.openxmlformats.org/officeDocument/2006/relationships/customXml" Target="../ink/ink21.xml"/><Relationship Id="rId94" Type="http://schemas.openxmlformats.org/officeDocument/2006/relationships/image" Target="../media/image20.png"/><Relationship Id="rId99" Type="http://schemas.openxmlformats.org/officeDocument/2006/relationships/customXml" Target="../ink/ink28.xml"/><Relationship Id="rId101" Type="http://schemas.openxmlformats.org/officeDocument/2006/relationships/customXml" Target="../ink/ink29.xml"/><Relationship Id="rId122" Type="http://schemas.openxmlformats.org/officeDocument/2006/relationships/customXml" Target="../ink/ink40.xml"/><Relationship Id="rId130" Type="http://schemas.openxmlformats.org/officeDocument/2006/relationships/customXml" Target="../ink/ink44.xml"/><Relationship Id="rId135" Type="http://schemas.openxmlformats.org/officeDocument/2006/relationships/image" Target="../media/image53.png"/><Relationship Id="rId143" Type="http://schemas.openxmlformats.org/officeDocument/2006/relationships/image" Target="../media/image57.png"/><Relationship Id="rId148" Type="http://schemas.openxmlformats.org/officeDocument/2006/relationships/customXml" Target="../ink/ink53.xml"/><Relationship Id="rId151" Type="http://schemas.openxmlformats.org/officeDocument/2006/relationships/image" Target="../media/image61.png"/><Relationship Id="rId4" Type="http://schemas.openxmlformats.org/officeDocument/2006/relationships/image" Target="../media/image10.png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image" Target="../media/image17.png"/><Relationship Id="rId109" Type="http://schemas.openxmlformats.org/officeDocument/2006/relationships/customXml" Target="../ink/ink33.xml"/><Relationship Id="rId76" Type="http://schemas.openxmlformats.org/officeDocument/2006/relationships/customXml" Target="../ink/ink16.xml"/><Relationship Id="rId97" Type="http://schemas.openxmlformats.org/officeDocument/2006/relationships/customXml" Target="../ink/ink27.xml"/><Relationship Id="rId104" Type="http://schemas.openxmlformats.org/officeDocument/2006/relationships/image" Target="../media/image25.png"/><Relationship Id="rId120" Type="http://schemas.openxmlformats.org/officeDocument/2006/relationships/customXml" Target="../ink/ink39.xml"/><Relationship Id="rId125" Type="http://schemas.openxmlformats.org/officeDocument/2006/relationships/image" Target="../media/image36.png"/><Relationship Id="rId141" Type="http://schemas.openxmlformats.org/officeDocument/2006/relationships/image" Target="../media/image56.png"/><Relationship Id="rId146" Type="http://schemas.openxmlformats.org/officeDocument/2006/relationships/customXml" Target="../ink/ink52.xml"/><Relationship Id="rId7" Type="http://schemas.openxmlformats.org/officeDocument/2006/relationships/customXml" Target="../ink/ink3.xml"/><Relationship Id="rId71" Type="http://schemas.openxmlformats.org/officeDocument/2006/relationships/image" Target="../media/image42.png"/><Relationship Id="rId92" Type="http://schemas.openxmlformats.org/officeDocument/2006/relationships/image" Target="../media/image78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7.png"/><Relationship Id="rId18" Type="http://schemas.openxmlformats.org/officeDocument/2006/relationships/customXml" Target="../ink/ink65.xml"/><Relationship Id="rId26" Type="http://schemas.openxmlformats.org/officeDocument/2006/relationships/customXml" Target="../ink/ink69.xml"/><Relationship Id="rId39" Type="http://schemas.openxmlformats.org/officeDocument/2006/relationships/image" Target="../media/image90.png"/><Relationship Id="rId21" Type="http://schemas.openxmlformats.org/officeDocument/2006/relationships/image" Target="../media/image81.png"/><Relationship Id="rId34" Type="http://schemas.openxmlformats.org/officeDocument/2006/relationships/customXml" Target="../ink/ink73.xml"/><Relationship Id="rId42" Type="http://schemas.openxmlformats.org/officeDocument/2006/relationships/customXml" Target="../ink/ink77.xml"/><Relationship Id="rId47" Type="http://schemas.openxmlformats.org/officeDocument/2006/relationships/image" Target="../media/image94.png"/><Relationship Id="rId50" Type="http://schemas.openxmlformats.org/officeDocument/2006/relationships/customXml" Target="../ink/ink81.xml"/><Relationship Id="rId55" Type="http://schemas.openxmlformats.org/officeDocument/2006/relationships/image" Target="../media/image67.png"/><Relationship Id="rId63" Type="http://schemas.openxmlformats.org/officeDocument/2006/relationships/image" Target="../media/image101.png"/><Relationship Id="rId7" Type="http://schemas.openxmlformats.org/officeDocument/2006/relationships/image" Target="../media/image28.png"/><Relationship Id="rId2" Type="http://schemas.openxmlformats.org/officeDocument/2006/relationships/customXml" Target="../ink/ink57.xml"/><Relationship Id="rId16" Type="http://schemas.openxmlformats.org/officeDocument/2006/relationships/customXml" Target="../ink/ink64.xml"/><Relationship Id="rId20" Type="http://schemas.openxmlformats.org/officeDocument/2006/relationships/customXml" Target="../ink/ink66.xml"/><Relationship Id="rId29" Type="http://schemas.openxmlformats.org/officeDocument/2006/relationships/image" Target="../media/image85.png"/><Relationship Id="rId41" Type="http://schemas.openxmlformats.org/officeDocument/2006/relationships/image" Target="../media/image91.png"/><Relationship Id="rId54" Type="http://schemas.openxmlformats.org/officeDocument/2006/relationships/customXml" Target="../ink/ink83.xml"/><Relationship Id="rId62" Type="http://schemas.openxmlformats.org/officeDocument/2006/relationships/customXml" Target="../ink/ink8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9.xml"/><Relationship Id="rId11" Type="http://schemas.openxmlformats.org/officeDocument/2006/relationships/image" Target="../media/image76.png"/><Relationship Id="rId24" Type="http://schemas.openxmlformats.org/officeDocument/2006/relationships/customXml" Target="../ink/ink68.xml"/><Relationship Id="rId32" Type="http://schemas.openxmlformats.org/officeDocument/2006/relationships/customXml" Target="../ink/ink72.xml"/><Relationship Id="rId37" Type="http://schemas.openxmlformats.org/officeDocument/2006/relationships/image" Target="../media/image89.png"/><Relationship Id="rId40" Type="http://schemas.openxmlformats.org/officeDocument/2006/relationships/customXml" Target="../ink/ink76.xml"/><Relationship Id="rId45" Type="http://schemas.openxmlformats.org/officeDocument/2006/relationships/image" Target="../media/image93.png"/><Relationship Id="rId53" Type="http://schemas.openxmlformats.org/officeDocument/2006/relationships/image" Target="../media/image97.png"/><Relationship Id="rId58" Type="http://schemas.openxmlformats.org/officeDocument/2006/relationships/customXml" Target="../ink/ink85.xml"/><Relationship Id="rId5" Type="http://schemas.openxmlformats.org/officeDocument/2006/relationships/image" Target="../media/image74.png"/><Relationship Id="rId15" Type="http://schemas.openxmlformats.org/officeDocument/2006/relationships/image" Target="../media/image78.png"/><Relationship Id="rId23" Type="http://schemas.openxmlformats.org/officeDocument/2006/relationships/image" Target="../media/image82.png"/><Relationship Id="rId28" Type="http://schemas.openxmlformats.org/officeDocument/2006/relationships/customXml" Target="../ink/ink70.xml"/><Relationship Id="rId36" Type="http://schemas.openxmlformats.org/officeDocument/2006/relationships/customXml" Target="../ink/ink74.xml"/><Relationship Id="rId49" Type="http://schemas.openxmlformats.org/officeDocument/2006/relationships/image" Target="../media/image95.png"/><Relationship Id="rId57" Type="http://schemas.openxmlformats.org/officeDocument/2006/relationships/image" Target="../media/image98.png"/><Relationship Id="rId61" Type="http://schemas.openxmlformats.org/officeDocument/2006/relationships/image" Target="../media/image100.png"/><Relationship Id="rId10" Type="http://schemas.openxmlformats.org/officeDocument/2006/relationships/customXml" Target="../ink/ink61.xml"/><Relationship Id="rId19" Type="http://schemas.openxmlformats.org/officeDocument/2006/relationships/image" Target="../media/image80.png"/><Relationship Id="rId31" Type="http://schemas.openxmlformats.org/officeDocument/2006/relationships/image" Target="../media/image86.png"/><Relationship Id="rId44" Type="http://schemas.openxmlformats.org/officeDocument/2006/relationships/customXml" Target="../ink/ink78.xml"/><Relationship Id="rId52" Type="http://schemas.openxmlformats.org/officeDocument/2006/relationships/customXml" Target="../ink/ink82.xml"/><Relationship Id="rId60" Type="http://schemas.openxmlformats.org/officeDocument/2006/relationships/customXml" Target="../ink/ink86.xml"/><Relationship Id="rId4" Type="http://schemas.openxmlformats.org/officeDocument/2006/relationships/customXml" Target="../ink/ink58.xml"/><Relationship Id="rId9" Type="http://schemas.openxmlformats.org/officeDocument/2006/relationships/image" Target="../media/image75.png"/><Relationship Id="rId14" Type="http://schemas.openxmlformats.org/officeDocument/2006/relationships/customXml" Target="../ink/ink63.xml"/><Relationship Id="rId22" Type="http://schemas.openxmlformats.org/officeDocument/2006/relationships/customXml" Target="../ink/ink67.xml"/><Relationship Id="rId27" Type="http://schemas.openxmlformats.org/officeDocument/2006/relationships/image" Target="../media/image84.png"/><Relationship Id="rId30" Type="http://schemas.openxmlformats.org/officeDocument/2006/relationships/customXml" Target="../ink/ink71.xml"/><Relationship Id="rId35" Type="http://schemas.openxmlformats.org/officeDocument/2006/relationships/image" Target="../media/image88.png"/><Relationship Id="rId43" Type="http://schemas.openxmlformats.org/officeDocument/2006/relationships/image" Target="../media/image92.png"/><Relationship Id="rId48" Type="http://schemas.openxmlformats.org/officeDocument/2006/relationships/customXml" Target="../ink/ink80.xml"/><Relationship Id="rId56" Type="http://schemas.openxmlformats.org/officeDocument/2006/relationships/customXml" Target="../ink/ink84.xml"/><Relationship Id="rId8" Type="http://schemas.openxmlformats.org/officeDocument/2006/relationships/customXml" Target="../ink/ink60.xml"/><Relationship Id="rId51" Type="http://schemas.openxmlformats.org/officeDocument/2006/relationships/image" Target="../media/image96.png"/><Relationship Id="rId3" Type="http://schemas.openxmlformats.org/officeDocument/2006/relationships/image" Target="../media/image73.png"/><Relationship Id="rId12" Type="http://schemas.openxmlformats.org/officeDocument/2006/relationships/customXml" Target="../ink/ink62.xml"/><Relationship Id="rId17" Type="http://schemas.openxmlformats.org/officeDocument/2006/relationships/image" Target="../media/image79.png"/><Relationship Id="rId25" Type="http://schemas.openxmlformats.org/officeDocument/2006/relationships/image" Target="../media/image83.png"/><Relationship Id="rId33" Type="http://schemas.openxmlformats.org/officeDocument/2006/relationships/image" Target="../media/image87.png"/><Relationship Id="rId38" Type="http://schemas.openxmlformats.org/officeDocument/2006/relationships/customXml" Target="../ink/ink75.xml"/><Relationship Id="rId46" Type="http://schemas.openxmlformats.org/officeDocument/2006/relationships/customXml" Target="../ink/ink79.xml"/><Relationship Id="rId59" Type="http://schemas.openxmlformats.org/officeDocument/2006/relationships/image" Target="../media/image9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F1733-D337-4398-88AA-33C88D6B70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PH201: Recitation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B751FB-E426-44FE-B07F-03DFFD23E3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3</a:t>
            </a:r>
          </a:p>
        </p:txBody>
      </p:sp>
    </p:spTree>
    <p:extLst>
      <p:ext uri="{BB962C8B-B14F-4D97-AF65-F5344CB8AC3E}">
        <p14:creationId xmlns:p14="http://schemas.microsoft.com/office/powerpoint/2010/main" val="4212243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5E7D3-C472-4B85-8CB8-21EBF2472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Recipe: Solving Kinematics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ECC19-D120-4567-8A02-8B3ECE41B6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457200" indent="-457200">
                  <a:buFont typeface="+mj-lt"/>
                  <a:buAutoNum type="arabicPeriod" startAt="4"/>
                </a:pPr>
                <a:r>
                  <a:rPr lang="en-US" dirty="0"/>
                  <a:t>Kinematic Equations</a:t>
                </a:r>
              </a:p>
              <a:p>
                <a:pPr lvl="1"/>
                <a:r>
                  <a:rPr lang="en-US" dirty="0"/>
                  <a:t>You have the same 3 equations to choose from for each object, each stage, and each dimension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acc>
                      <m:accPr>
                        <m:chr m:val="⃑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endParaRPr lang="en-US" b="0" dirty="0"/>
              </a:p>
              <a:p>
                <a:pPr marL="457200" indent="-457200">
                  <a:buFont typeface="+mj-lt"/>
                  <a:buAutoNum type="arabicPeriod" startAt="5"/>
                </a:pPr>
                <a:r>
                  <a:rPr lang="en-US" dirty="0"/>
                  <a:t>Solve</a:t>
                </a:r>
              </a:p>
              <a:p>
                <a:pPr lvl="1"/>
                <a:r>
                  <a:rPr lang="en-US" dirty="0"/>
                  <a:t>First check if problem can be solved with single equation</a:t>
                </a:r>
              </a:p>
              <a:p>
                <a:pPr lvl="2"/>
                <a:r>
                  <a:rPr lang="en-US" dirty="0"/>
                  <a:t>Does the question mention about time at all?...Consider equation (3)</a:t>
                </a:r>
              </a:p>
              <a:p>
                <a:pPr lvl="1"/>
                <a:r>
                  <a:rPr lang="en-US" dirty="0"/>
                  <a:t>Next consider simultaneous equations</a:t>
                </a:r>
              </a:p>
              <a:p>
                <a:pPr lvl="2"/>
                <a:r>
                  <a:rPr lang="en-US" dirty="0"/>
                  <a:t>Solve one equation for the variable you don’t want and plug into other equation to get the variable you do want.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ECC19-D120-4567-8A02-8B3ECE41B6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72" t="-2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327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368E1-4381-4A23-A5D0-D985B6E1E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4BA96744-0AB2-4A51-BE38-D56155916057}"/>
                  </a:ext>
                </a:extLst>
              </p14:cNvPr>
              <p14:cNvContentPartPr/>
              <p14:nvPr/>
            </p14:nvContentPartPr>
            <p14:xfrm>
              <a:off x="630333" y="1108042"/>
              <a:ext cx="2092320" cy="36072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4BA96744-0AB2-4A51-BE38-D561559160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6013" y="1103722"/>
                <a:ext cx="210096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8D83ABBF-BD20-4EEC-924D-1D32A8EB5E40}"/>
                  </a:ext>
                </a:extLst>
              </p14:cNvPr>
              <p14:cNvContentPartPr/>
              <p14:nvPr/>
            </p14:nvContentPartPr>
            <p14:xfrm>
              <a:off x="2923173" y="740842"/>
              <a:ext cx="187200" cy="19422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8D83ABBF-BD20-4EEC-924D-1D32A8EB5E4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18861" y="736526"/>
                <a:ext cx="195823" cy="2028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049F7FDF-24AC-49A1-88D2-7FE214BCBFFD}"/>
                  </a:ext>
                </a:extLst>
              </p14:cNvPr>
              <p14:cNvContentPartPr/>
              <p14:nvPr/>
            </p14:nvContentPartPr>
            <p14:xfrm>
              <a:off x="3228093" y="921022"/>
              <a:ext cx="7020" cy="5562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049F7FDF-24AC-49A1-88D2-7FE214BCBFF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24082" y="916716"/>
                <a:ext cx="15043" cy="642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7A13C533-83C1-4CC2-9E73-E1C8F9EBBCB5}"/>
                  </a:ext>
                </a:extLst>
              </p14:cNvPr>
              <p14:cNvContentPartPr/>
              <p14:nvPr/>
            </p14:nvContentPartPr>
            <p14:xfrm>
              <a:off x="3172653" y="837862"/>
              <a:ext cx="90180" cy="702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7A13C533-83C1-4CC2-9E73-E1C8F9EBBCB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68359" y="833851"/>
                <a:ext cx="98769" cy="150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1794918F-6F36-425A-83FD-12987DC86AB0}"/>
                  </a:ext>
                </a:extLst>
              </p14:cNvPr>
              <p14:cNvContentPartPr/>
              <p14:nvPr/>
            </p14:nvContentPartPr>
            <p14:xfrm>
              <a:off x="3318093" y="879442"/>
              <a:ext cx="62460" cy="14562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1794918F-6F36-425A-83FD-12987DC86AB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3810" y="875138"/>
                <a:ext cx="71026" cy="154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1179A00E-3993-459E-98D0-A512A7AEE45F}"/>
                  </a:ext>
                </a:extLst>
              </p14:cNvPr>
              <p14:cNvContentPartPr/>
              <p14:nvPr/>
            </p14:nvContentPartPr>
            <p14:xfrm>
              <a:off x="3463533" y="879442"/>
              <a:ext cx="138780" cy="14562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1179A00E-3993-459E-98D0-A512A7AEE45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59219" y="875138"/>
                <a:ext cx="147409" cy="154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6E02CC25-E5C4-49EA-8CD1-CCFCA75DC4C5}"/>
                  </a:ext>
                </a:extLst>
              </p14:cNvPr>
              <p14:cNvContentPartPr/>
              <p14:nvPr/>
            </p14:nvContentPartPr>
            <p14:xfrm>
              <a:off x="3470553" y="914002"/>
              <a:ext cx="117900" cy="9720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6E02CC25-E5C4-49EA-8CD1-CCFCA75DC4C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66253" y="909682"/>
                <a:ext cx="126501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58E913B8-4639-4D06-9011-4CF9B21058EA}"/>
                  </a:ext>
                </a:extLst>
              </p14:cNvPr>
              <p14:cNvContentPartPr/>
              <p14:nvPr/>
            </p14:nvContentPartPr>
            <p14:xfrm>
              <a:off x="3719853" y="754702"/>
              <a:ext cx="159480" cy="3474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58E913B8-4639-4D06-9011-4CF9B21058E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715543" y="750448"/>
                <a:ext cx="168101" cy="432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9F23489B-892D-4348-9E6A-C3D414F2BC14}"/>
                  </a:ext>
                </a:extLst>
              </p14:cNvPr>
              <p14:cNvContentPartPr/>
              <p14:nvPr/>
            </p14:nvContentPartPr>
            <p14:xfrm>
              <a:off x="3740553" y="886282"/>
              <a:ext cx="124920" cy="1404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9F23489B-892D-4348-9E6A-C3D414F2BC1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36233" y="881962"/>
                <a:ext cx="13356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470CC1EE-294E-4F99-A069-1EA5EE73CF48}"/>
                  </a:ext>
                </a:extLst>
              </p14:cNvPr>
              <p14:cNvContentPartPr/>
              <p14:nvPr/>
            </p14:nvContentPartPr>
            <p14:xfrm>
              <a:off x="3983013" y="734002"/>
              <a:ext cx="208080" cy="22878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470CC1EE-294E-4F99-A069-1EA5EE73CF4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78693" y="729685"/>
                <a:ext cx="216720" cy="2374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3C0F1F97-C520-4BDE-93E1-298ADE689E53}"/>
                  </a:ext>
                </a:extLst>
              </p14:cNvPr>
              <p14:cNvContentPartPr/>
              <p14:nvPr/>
            </p14:nvContentPartPr>
            <p14:xfrm>
              <a:off x="4267053" y="837862"/>
              <a:ext cx="55620" cy="27036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3C0F1F97-C520-4BDE-93E1-298ADE689E5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262747" y="833542"/>
                <a:ext cx="64232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B4E869E3-1016-45D6-B4E9-AD950A0EC90C}"/>
                  </a:ext>
                </a:extLst>
              </p14:cNvPr>
              <p14:cNvContentPartPr/>
              <p14:nvPr/>
            </p14:nvContentPartPr>
            <p14:xfrm>
              <a:off x="4232493" y="997162"/>
              <a:ext cx="90180" cy="702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B4E869E3-1016-45D6-B4E9-AD950A0EC90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228199" y="993151"/>
                <a:ext cx="98769" cy="150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F560D59C-EEB1-4E3A-9854-0A097E8666DB}"/>
                  </a:ext>
                </a:extLst>
              </p14:cNvPr>
              <p14:cNvContentPartPr/>
              <p14:nvPr/>
            </p14:nvContentPartPr>
            <p14:xfrm>
              <a:off x="4447233" y="927862"/>
              <a:ext cx="7020" cy="14562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F560D59C-EEB1-4E3A-9854-0A097E8666D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443222" y="923558"/>
                <a:ext cx="15043" cy="154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FCFD6869-DFD7-4641-AC47-DF5B5EE6ED8B}"/>
                  </a:ext>
                </a:extLst>
              </p14:cNvPr>
              <p14:cNvContentPartPr/>
              <p14:nvPr/>
            </p14:nvContentPartPr>
            <p14:xfrm>
              <a:off x="4558113" y="879442"/>
              <a:ext cx="159480" cy="18036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FCFD6869-DFD7-4641-AC47-DF5B5EE6ED8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553803" y="875122"/>
                <a:ext cx="168101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4C210E50-89DF-4F57-A6BA-90C34B31086A}"/>
                  </a:ext>
                </a:extLst>
              </p14:cNvPr>
              <p14:cNvContentPartPr/>
              <p14:nvPr/>
            </p14:nvContentPartPr>
            <p14:xfrm>
              <a:off x="3034053" y="1149622"/>
              <a:ext cx="311940" cy="20106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4C210E50-89DF-4F57-A6BA-90C34B31086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29735" y="1145314"/>
                <a:ext cx="320575" cy="209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AFF7CDA8-6FE0-41E3-B4E9-C57C882F9320}"/>
                  </a:ext>
                </a:extLst>
              </p14:cNvPr>
              <p14:cNvContentPartPr/>
              <p14:nvPr/>
            </p14:nvContentPartPr>
            <p14:xfrm>
              <a:off x="3276513" y="1232602"/>
              <a:ext cx="90180" cy="16650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AFF7CDA8-6FE0-41E3-B4E9-C57C882F932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272219" y="1228287"/>
                <a:ext cx="98769" cy="175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9CCDF039-EC67-4DBC-824B-BFB70A2B6A58}"/>
                  </a:ext>
                </a:extLst>
              </p14:cNvPr>
              <p14:cNvContentPartPr/>
              <p14:nvPr/>
            </p14:nvContentPartPr>
            <p14:xfrm>
              <a:off x="3449673" y="1350502"/>
              <a:ext cx="14040" cy="8334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9CCDF039-EC67-4DBC-824B-BFB70A2B6A5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445353" y="1346191"/>
                <a:ext cx="22680" cy="919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E1F1FA65-5B16-4AF4-B51F-43E1E3076CFA}"/>
                  </a:ext>
                </a:extLst>
              </p14:cNvPr>
              <p14:cNvContentPartPr/>
              <p14:nvPr/>
            </p14:nvContentPartPr>
            <p14:xfrm>
              <a:off x="3574413" y="1198042"/>
              <a:ext cx="90180" cy="20106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E1F1FA65-5B16-4AF4-B51F-43E1E3076CF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570119" y="1193734"/>
                <a:ext cx="98769" cy="209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70D5BDEB-FC59-4AAE-BD10-0708D9132992}"/>
                  </a:ext>
                </a:extLst>
              </p14:cNvPr>
              <p14:cNvContentPartPr/>
              <p14:nvPr/>
            </p14:nvContentPartPr>
            <p14:xfrm>
              <a:off x="3816873" y="1198042"/>
              <a:ext cx="374760" cy="27054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70D5BDEB-FC59-4AAE-BD10-0708D913299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812553" y="1193725"/>
                <a:ext cx="383400" cy="2791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B7926D89-DCEE-40B8-88B6-4CD6589E83B5}"/>
                  </a:ext>
                </a:extLst>
              </p14:cNvPr>
              <p14:cNvContentPartPr/>
              <p14:nvPr/>
            </p14:nvContentPartPr>
            <p14:xfrm>
              <a:off x="4204773" y="1385062"/>
              <a:ext cx="90180" cy="13878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B7926D89-DCEE-40B8-88B6-4CD6589E83B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200479" y="1380748"/>
                <a:ext cx="98769" cy="1474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A6AD42F5-77C6-4B78-ADDC-CD694DE241BF}"/>
                  </a:ext>
                </a:extLst>
              </p14:cNvPr>
              <p14:cNvContentPartPr/>
              <p14:nvPr/>
            </p14:nvContentPartPr>
            <p14:xfrm>
              <a:off x="4426353" y="1274182"/>
              <a:ext cx="124920" cy="2088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A6AD42F5-77C6-4B78-ADDC-CD694DE241B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422033" y="1269935"/>
                <a:ext cx="133560" cy="29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4B645610-D893-444D-A81A-C800F5E1CD48}"/>
                  </a:ext>
                </a:extLst>
              </p14:cNvPr>
              <p14:cNvContentPartPr/>
              <p14:nvPr/>
            </p14:nvContentPartPr>
            <p14:xfrm>
              <a:off x="4454073" y="1392082"/>
              <a:ext cx="69480" cy="702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4B645610-D893-444D-A81A-C800F5E1CD4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449753" y="1388071"/>
                <a:ext cx="78120" cy="150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64AB694F-CDB1-4BFB-B504-059545CDB330}"/>
                  </a:ext>
                </a:extLst>
              </p14:cNvPr>
              <p14:cNvContentPartPr/>
              <p14:nvPr/>
            </p14:nvContentPartPr>
            <p14:xfrm>
              <a:off x="4717413" y="1211902"/>
              <a:ext cx="7020" cy="22194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64AB694F-CDB1-4BFB-B504-059545CDB33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713402" y="1207586"/>
                <a:ext cx="15043" cy="230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FC2746ED-CBB9-4DFE-9302-C810FFB3889A}"/>
                  </a:ext>
                </a:extLst>
              </p14:cNvPr>
              <p14:cNvContentPartPr/>
              <p14:nvPr/>
            </p14:nvContentPartPr>
            <p14:xfrm>
              <a:off x="4821273" y="1246462"/>
              <a:ext cx="242640" cy="16650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FC2746ED-CBB9-4DFE-9302-C810FFB3889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816953" y="1242147"/>
                <a:ext cx="251280" cy="175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D8CB4E6A-C7BF-4FB5-B013-73FC72CF6230}"/>
                  </a:ext>
                </a:extLst>
              </p14:cNvPr>
              <p14:cNvContentPartPr/>
              <p14:nvPr/>
            </p14:nvContentPartPr>
            <p14:xfrm>
              <a:off x="5160753" y="1253482"/>
              <a:ext cx="235620" cy="11106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D8CB4E6A-C7BF-4FB5-B013-73FC72CF623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156443" y="1249169"/>
                <a:ext cx="244240" cy="1196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47" name="Ink 346">
                <a:extLst>
                  <a:ext uri="{FF2B5EF4-FFF2-40B4-BE49-F238E27FC236}">
                    <a16:creationId xmlns:a16="http://schemas.microsoft.com/office/drawing/2014/main" id="{FFD7379E-9EC6-4788-ADFC-AEF5699087D7}"/>
                  </a:ext>
                </a:extLst>
              </p14:cNvPr>
              <p14:cNvContentPartPr/>
              <p14:nvPr/>
            </p14:nvContentPartPr>
            <p14:xfrm>
              <a:off x="4835133" y="844702"/>
              <a:ext cx="41760" cy="27900"/>
            </p14:xfrm>
          </p:contentPart>
        </mc:Choice>
        <mc:Fallback xmlns="">
          <p:pic>
            <p:nvPicPr>
              <p:cNvPr id="347" name="Ink 346">
                <a:extLst>
                  <a:ext uri="{FF2B5EF4-FFF2-40B4-BE49-F238E27FC236}">
                    <a16:creationId xmlns:a16="http://schemas.microsoft.com/office/drawing/2014/main" id="{FFD7379E-9EC6-4788-ADFC-AEF5699087D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830813" y="840410"/>
                <a:ext cx="50400" cy="364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48" name="Ink 347">
                <a:extLst>
                  <a:ext uri="{FF2B5EF4-FFF2-40B4-BE49-F238E27FC236}">
                    <a16:creationId xmlns:a16="http://schemas.microsoft.com/office/drawing/2014/main" id="{DD839F09-F357-4187-9193-6E0EAAD579EA}"/>
                  </a:ext>
                </a:extLst>
              </p14:cNvPr>
              <p14:cNvContentPartPr/>
              <p14:nvPr/>
            </p14:nvContentPartPr>
            <p14:xfrm>
              <a:off x="4862853" y="941722"/>
              <a:ext cx="69480" cy="180"/>
            </p14:xfrm>
          </p:contentPart>
        </mc:Choice>
        <mc:Fallback xmlns="">
          <p:pic>
            <p:nvPicPr>
              <p:cNvPr id="348" name="Ink 347">
                <a:extLst>
                  <a:ext uri="{FF2B5EF4-FFF2-40B4-BE49-F238E27FC236}">
                    <a16:creationId xmlns:a16="http://schemas.microsoft.com/office/drawing/2014/main" id="{DD839F09-F357-4187-9193-6E0EAAD579E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858533" y="939562"/>
                <a:ext cx="78120" cy="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52" name="Ink 351">
                <a:extLst>
                  <a:ext uri="{FF2B5EF4-FFF2-40B4-BE49-F238E27FC236}">
                    <a16:creationId xmlns:a16="http://schemas.microsoft.com/office/drawing/2014/main" id="{C2D73F94-A69D-40F8-AE62-89B9C7953FE9}"/>
                  </a:ext>
                </a:extLst>
              </p14:cNvPr>
              <p14:cNvContentPartPr/>
              <p14:nvPr/>
            </p14:nvContentPartPr>
            <p14:xfrm>
              <a:off x="5036013" y="747862"/>
              <a:ext cx="298440" cy="325980"/>
            </p14:xfrm>
          </p:contentPart>
        </mc:Choice>
        <mc:Fallback xmlns="">
          <p:pic>
            <p:nvPicPr>
              <p:cNvPr id="352" name="Ink 351">
                <a:extLst>
                  <a:ext uri="{FF2B5EF4-FFF2-40B4-BE49-F238E27FC236}">
                    <a16:creationId xmlns:a16="http://schemas.microsoft.com/office/drawing/2014/main" id="{C2D73F94-A69D-40F8-AE62-89B9C7953FE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031688" y="743544"/>
                <a:ext cx="307090" cy="3346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53" name="Ink 352">
                <a:extLst>
                  <a:ext uri="{FF2B5EF4-FFF2-40B4-BE49-F238E27FC236}">
                    <a16:creationId xmlns:a16="http://schemas.microsoft.com/office/drawing/2014/main" id="{C279CB71-EA76-440E-A208-20A95742CABA}"/>
                  </a:ext>
                </a:extLst>
              </p14:cNvPr>
              <p14:cNvContentPartPr/>
              <p14:nvPr/>
            </p14:nvContentPartPr>
            <p14:xfrm>
              <a:off x="5375493" y="907162"/>
              <a:ext cx="90180" cy="104040"/>
            </p14:xfrm>
          </p:contentPart>
        </mc:Choice>
        <mc:Fallback xmlns="">
          <p:pic>
            <p:nvPicPr>
              <p:cNvPr id="353" name="Ink 352">
                <a:extLst>
                  <a:ext uri="{FF2B5EF4-FFF2-40B4-BE49-F238E27FC236}">
                    <a16:creationId xmlns:a16="http://schemas.microsoft.com/office/drawing/2014/main" id="{C279CB71-EA76-440E-A208-20A95742CAB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371199" y="902857"/>
                <a:ext cx="98769" cy="112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56" name="Ink 355">
                <a:extLst>
                  <a:ext uri="{FF2B5EF4-FFF2-40B4-BE49-F238E27FC236}">
                    <a16:creationId xmlns:a16="http://schemas.microsoft.com/office/drawing/2014/main" id="{B1A50FFC-D819-40F0-8EC4-364AD9CB503B}"/>
                  </a:ext>
                </a:extLst>
              </p14:cNvPr>
              <p14:cNvContentPartPr/>
              <p14:nvPr/>
            </p14:nvContentPartPr>
            <p14:xfrm>
              <a:off x="5555673" y="886282"/>
              <a:ext cx="138600" cy="138960"/>
            </p14:xfrm>
          </p:contentPart>
        </mc:Choice>
        <mc:Fallback xmlns="">
          <p:pic>
            <p:nvPicPr>
              <p:cNvPr id="356" name="Ink 355">
                <a:extLst>
                  <a:ext uri="{FF2B5EF4-FFF2-40B4-BE49-F238E27FC236}">
                    <a16:creationId xmlns:a16="http://schemas.microsoft.com/office/drawing/2014/main" id="{B1A50FFC-D819-40F0-8EC4-364AD9CB503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551364" y="881962"/>
                <a:ext cx="147218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68" name="Ink 367">
                <a:extLst>
                  <a:ext uri="{FF2B5EF4-FFF2-40B4-BE49-F238E27FC236}">
                    <a16:creationId xmlns:a16="http://schemas.microsoft.com/office/drawing/2014/main" id="{70AB7483-DA84-43BC-A2C4-D8A914CAE853}"/>
                  </a:ext>
                </a:extLst>
              </p14:cNvPr>
              <p14:cNvContentPartPr/>
              <p14:nvPr/>
            </p14:nvContentPartPr>
            <p14:xfrm>
              <a:off x="678933" y="1530322"/>
              <a:ext cx="4655520" cy="4932720"/>
            </p14:xfrm>
          </p:contentPart>
        </mc:Choice>
        <mc:Fallback xmlns="">
          <p:pic>
            <p:nvPicPr>
              <p:cNvPr id="368" name="Ink 367">
                <a:extLst>
                  <a:ext uri="{FF2B5EF4-FFF2-40B4-BE49-F238E27FC236}">
                    <a16:creationId xmlns:a16="http://schemas.microsoft.com/office/drawing/2014/main" id="{70AB7483-DA84-43BC-A2C4-D8A914CAE85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74613" y="1526002"/>
                <a:ext cx="4664160" cy="49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B590706-6607-43ED-94F4-0F5A1D196E00}"/>
                  </a:ext>
                </a:extLst>
              </p14:cNvPr>
              <p14:cNvContentPartPr/>
              <p14:nvPr/>
            </p14:nvContentPartPr>
            <p14:xfrm>
              <a:off x="5847894" y="2599753"/>
              <a:ext cx="218520" cy="3209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B590706-6607-43ED-94F4-0F5A1D196E0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843581" y="2595435"/>
                <a:ext cx="227146" cy="329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359073C-8EE4-4A59-BE69-FD5D2275D9B1}"/>
                  </a:ext>
                </a:extLst>
              </p14:cNvPr>
              <p14:cNvContentPartPr/>
              <p14:nvPr/>
            </p14:nvContentPartPr>
            <p14:xfrm>
              <a:off x="6175494" y="2538373"/>
              <a:ext cx="696240" cy="4165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359073C-8EE4-4A59-BE69-FD5D2275D9B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171174" y="2534053"/>
                <a:ext cx="70488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4C2E7DB-66A4-44F3-BBC7-1DA4BA8E5728}"/>
                  </a:ext>
                </a:extLst>
              </p14:cNvPr>
              <p14:cNvContentPartPr/>
              <p14:nvPr/>
            </p14:nvContentPartPr>
            <p14:xfrm>
              <a:off x="7144434" y="2627113"/>
              <a:ext cx="27540" cy="198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4C2E7DB-66A4-44F3-BBC7-1DA4BA8E5728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140142" y="2622801"/>
                <a:ext cx="36124" cy="206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3B438F9-D184-4E9D-B570-EDD83C381491}"/>
                  </a:ext>
                </a:extLst>
              </p14:cNvPr>
              <p14:cNvContentPartPr/>
              <p14:nvPr/>
            </p14:nvContentPartPr>
            <p14:xfrm>
              <a:off x="7362954" y="2545213"/>
              <a:ext cx="41040" cy="343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3B438F9-D184-4E9D-B570-EDD83C381491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358672" y="2540915"/>
                <a:ext cx="49605" cy="429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11A4488-C1A1-4DBD-A574-C6B9DCCDE76C}"/>
                  </a:ext>
                </a:extLst>
              </p14:cNvPr>
              <p14:cNvContentPartPr/>
              <p14:nvPr/>
            </p14:nvContentPartPr>
            <p14:xfrm>
              <a:off x="7383294" y="2756713"/>
              <a:ext cx="41040" cy="207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11A4488-C1A1-4DBD-A574-C6B9DCCDE76C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379012" y="2752430"/>
                <a:ext cx="49605" cy="292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3BD9A8D-55DE-4291-B6B8-3FE6DB2E87F9}"/>
                  </a:ext>
                </a:extLst>
              </p14:cNvPr>
              <p14:cNvContentPartPr/>
              <p14:nvPr/>
            </p14:nvContentPartPr>
            <p14:xfrm>
              <a:off x="7867854" y="2497513"/>
              <a:ext cx="348660" cy="2457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3BD9A8D-55DE-4291-B6B8-3FE6DB2E87F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863536" y="2493196"/>
                <a:ext cx="357296" cy="2543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1CB470A-05F5-44E5-8B87-C56F44AA543A}"/>
                  </a:ext>
                </a:extLst>
              </p14:cNvPr>
              <p14:cNvContentPartPr/>
              <p14:nvPr/>
            </p14:nvContentPartPr>
            <p14:xfrm>
              <a:off x="8133894" y="2579413"/>
              <a:ext cx="82080" cy="1297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1CB470A-05F5-44E5-8B87-C56F44AA543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8129574" y="2575111"/>
                <a:ext cx="90720" cy="138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D0A7285-2EFC-4F34-A570-15BC0229B2BE}"/>
                  </a:ext>
                </a:extLst>
              </p14:cNvPr>
              <p14:cNvContentPartPr/>
              <p14:nvPr/>
            </p14:nvContentPartPr>
            <p14:xfrm>
              <a:off x="8345574" y="2681653"/>
              <a:ext cx="13860" cy="1026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D0A7285-2EFC-4F34-A570-15BC0229B2B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341309" y="2677333"/>
                <a:ext cx="22389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2577D10D-CDD6-4F50-8B98-176E2CC96A39}"/>
                  </a:ext>
                </a:extLst>
              </p14:cNvPr>
              <p14:cNvContentPartPr/>
              <p14:nvPr/>
            </p14:nvContentPartPr>
            <p14:xfrm>
              <a:off x="9942354" y="2511013"/>
              <a:ext cx="61560" cy="20484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2577D10D-CDD6-4F50-8B98-176E2CC96A39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9938059" y="2506701"/>
                <a:ext cx="70150" cy="2134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027F2642-4726-4075-9365-657950976E0B}"/>
                  </a:ext>
                </a:extLst>
              </p14:cNvPr>
              <p14:cNvContentPartPr/>
              <p14:nvPr/>
            </p14:nvContentPartPr>
            <p14:xfrm>
              <a:off x="9887634" y="2579413"/>
              <a:ext cx="157140" cy="2754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027F2642-4726-4075-9365-657950976E0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9883319" y="2575121"/>
                <a:ext cx="165770" cy="36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939DE214-CC95-4537-8E21-879329976AC7}"/>
                  </a:ext>
                </a:extLst>
              </p14:cNvPr>
              <p14:cNvContentPartPr/>
              <p14:nvPr/>
            </p14:nvContentPartPr>
            <p14:xfrm>
              <a:off x="10174374" y="2299513"/>
              <a:ext cx="41040" cy="18450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939DE214-CC95-4537-8E21-879329976AC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0170092" y="2295197"/>
                <a:ext cx="49605" cy="193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8A141803-B74E-4476-9544-590F23C20392}"/>
                  </a:ext>
                </a:extLst>
              </p14:cNvPr>
              <p14:cNvContentPartPr/>
              <p14:nvPr/>
            </p14:nvContentPartPr>
            <p14:xfrm>
              <a:off x="10133334" y="2524693"/>
              <a:ext cx="109440" cy="2070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8A141803-B74E-4476-9544-590F23C20392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0129014" y="2520410"/>
                <a:ext cx="118080" cy="292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437E3147-D57B-49BE-8A31-C97F0371A729}"/>
                  </a:ext>
                </a:extLst>
              </p14:cNvPr>
              <p14:cNvContentPartPr/>
              <p14:nvPr/>
            </p14:nvContentPartPr>
            <p14:xfrm>
              <a:off x="10174374" y="2640793"/>
              <a:ext cx="129780" cy="15714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437E3147-D57B-49BE-8A31-C97F0371A729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0170072" y="2636478"/>
                <a:ext cx="138384" cy="165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27FB3C41-2CA8-4400-AB36-44541BBDE3F5}"/>
                  </a:ext>
                </a:extLst>
              </p14:cNvPr>
              <p14:cNvContentPartPr/>
              <p14:nvPr/>
            </p14:nvContentPartPr>
            <p14:xfrm>
              <a:off x="10481454" y="2483833"/>
              <a:ext cx="307260" cy="273600"/>
            </p14:xfrm>
          </p:contentPart>
        </mc:Choice>
        <mc:Fallback xmlns=""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27FB3C41-2CA8-4400-AB36-44541BBDE3F5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0477137" y="2479513"/>
                <a:ext cx="315895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1E924828-E00B-45AF-BB7B-665A6E650A5B}"/>
                  </a:ext>
                </a:extLst>
              </p14:cNvPr>
              <p14:cNvContentPartPr/>
              <p14:nvPr/>
            </p14:nvContentPartPr>
            <p14:xfrm>
              <a:off x="8017974" y="2995573"/>
              <a:ext cx="184500" cy="30042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1E924828-E00B-45AF-BB7B-665A6E650A5B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013658" y="2991261"/>
                <a:ext cx="193132" cy="3090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A678B651-8CF6-415D-BBEF-6FB95AA6FD01}"/>
                  </a:ext>
                </a:extLst>
              </p14:cNvPr>
              <p14:cNvContentPartPr/>
              <p14:nvPr/>
            </p14:nvContentPartPr>
            <p14:xfrm>
              <a:off x="8304534" y="3200233"/>
              <a:ext cx="293580" cy="19800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A678B651-8CF6-415D-BBEF-6FB95AA6FD01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8300222" y="3195921"/>
                <a:ext cx="302204" cy="206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6DCF4BB2-9BD5-4930-92BB-50DA418C025E}"/>
                  </a:ext>
                </a:extLst>
              </p14:cNvPr>
              <p14:cNvContentPartPr/>
              <p14:nvPr/>
            </p14:nvContentPartPr>
            <p14:xfrm>
              <a:off x="8714034" y="3097993"/>
              <a:ext cx="116100" cy="2070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6DCF4BB2-9BD5-4930-92BB-50DA418C025E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709734" y="3093710"/>
                <a:ext cx="124700" cy="292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C9FE6693-CE36-4E0E-95E8-89543AAA5166}"/>
                  </a:ext>
                </a:extLst>
              </p14:cNvPr>
              <p14:cNvContentPartPr/>
              <p14:nvPr/>
            </p14:nvContentPartPr>
            <p14:xfrm>
              <a:off x="9014274" y="2995573"/>
              <a:ext cx="286920" cy="25308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C9FE6693-CE36-4E0E-95E8-89543AAA5166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9009959" y="2991247"/>
                <a:ext cx="295549" cy="2617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0D36F90F-8770-499A-98A6-E2E33A710098}"/>
                  </a:ext>
                </a:extLst>
              </p14:cNvPr>
              <p14:cNvContentPartPr/>
              <p14:nvPr/>
            </p14:nvContentPartPr>
            <p14:xfrm>
              <a:off x="9764874" y="3009253"/>
              <a:ext cx="102600" cy="19800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0D36F90F-8770-499A-98A6-E2E33A71009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9760554" y="3004941"/>
                <a:ext cx="111240" cy="206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C4143BEC-D9FA-4F16-9BF8-85E33881DBE8}"/>
                  </a:ext>
                </a:extLst>
              </p14:cNvPr>
              <p14:cNvContentPartPr/>
              <p14:nvPr/>
            </p14:nvContentPartPr>
            <p14:xfrm>
              <a:off x="10099314" y="3056953"/>
              <a:ext cx="286740" cy="232740"/>
            </p14:xfrm>
          </p:contentPart>
        </mc:Choice>
        <mc:Fallback xmlns=""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C4143BEC-D9FA-4F16-9BF8-85E33881DBE8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0095002" y="3052630"/>
                <a:ext cx="295364" cy="2413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323" name="Ink 322">
                <a:extLst>
                  <a:ext uri="{FF2B5EF4-FFF2-40B4-BE49-F238E27FC236}">
                    <a16:creationId xmlns:a16="http://schemas.microsoft.com/office/drawing/2014/main" id="{D0D4C417-1F2E-498B-B742-2CF95FA94B3D}"/>
                  </a:ext>
                </a:extLst>
              </p14:cNvPr>
              <p14:cNvContentPartPr/>
              <p14:nvPr/>
            </p14:nvContentPartPr>
            <p14:xfrm>
              <a:off x="8086194" y="3568873"/>
              <a:ext cx="198000" cy="320940"/>
            </p14:xfrm>
          </p:contentPart>
        </mc:Choice>
        <mc:Fallback xmlns="">
          <p:pic>
            <p:nvPicPr>
              <p:cNvPr id="323" name="Ink 322">
                <a:extLst>
                  <a:ext uri="{FF2B5EF4-FFF2-40B4-BE49-F238E27FC236}">
                    <a16:creationId xmlns:a16="http://schemas.microsoft.com/office/drawing/2014/main" id="{D0D4C417-1F2E-498B-B742-2CF95FA94B3D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081882" y="3564555"/>
                <a:ext cx="206624" cy="329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326" name="Ink 325">
                <a:extLst>
                  <a:ext uri="{FF2B5EF4-FFF2-40B4-BE49-F238E27FC236}">
                    <a16:creationId xmlns:a16="http://schemas.microsoft.com/office/drawing/2014/main" id="{FEFDAF06-8976-4004-BB5B-63DE32243FC9}"/>
                  </a:ext>
                </a:extLst>
              </p14:cNvPr>
              <p14:cNvContentPartPr/>
              <p14:nvPr/>
            </p14:nvContentPartPr>
            <p14:xfrm>
              <a:off x="8372754" y="3794053"/>
              <a:ext cx="68400" cy="239040"/>
            </p14:xfrm>
          </p:contentPart>
        </mc:Choice>
        <mc:Fallback xmlns="">
          <p:pic>
            <p:nvPicPr>
              <p:cNvPr id="326" name="Ink 325">
                <a:extLst>
                  <a:ext uri="{FF2B5EF4-FFF2-40B4-BE49-F238E27FC236}">
                    <a16:creationId xmlns:a16="http://schemas.microsoft.com/office/drawing/2014/main" id="{FEFDAF06-8976-4004-BB5B-63DE32243FC9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8368457" y="3789733"/>
                <a:ext cx="76995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329" name="Ink 328">
                <a:extLst>
                  <a:ext uri="{FF2B5EF4-FFF2-40B4-BE49-F238E27FC236}">
                    <a16:creationId xmlns:a16="http://schemas.microsoft.com/office/drawing/2014/main" id="{B4A3E3C6-9FED-4C6A-867E-1EC4224B9FE0}"/>
                  </a:ext>
                </a:extLst>
              </p14:cNvPr>
              <p14:cNvContentPartPr/>
              <p14:nvPr/>
            </p14:nvContentPartPr>
            <p14:xfrm>
              <a:off x="8509374" y="3869113"/>
              <a:ext cx="143460" cy="157320"/>
            </p14:xfrm>
          </p:contentPart>
        </mc:Choice>
        <mc:Fallback xmlns="">
          <p:pic>
            <p:nvPicPr>
              <p:cNvPr id="329" name="Ink 328">
                <a:extLst>
                  <a:ext uri="{FF2B5EF4-FFF2-40B4-BE49-F238E27FC236}">
                    <a16:creationId xmlns:a16="http://schemas.microsoft.com/office/drawing/2014/main" id="{B4A3E3C6-9FED-4C6A-867E-1EC4224B9FE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8505070" y="3864793"/>
                <a:ext cx="152068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330" name="Ink 329">
                <a:extLst>
                  <a:ext uri="{FF2B5EF4-FFF2-40B4-BE49-F238E27FC236}">
                    <a16:creationId xmlns:a16="http://schemas.microsoft.com/office/drawing/2014/main" id="{275BB9AB-1613-41E2-BA8B-05FB7BFBAA41}"/>
                  </a:ext>
                </a:extLst>
              </p14:cNvPr>
              <p14:cNvContentPartPr/>
              <p14:nvPr/>
            </p14:nvContentPartPr>
            <p14:xfrm>
              <a:off x="8495694" y="3514153"/>
              <a:ext cx="157140" cy="163980"/>
            </p14:xfrm>
          </p:contentPart>
        </mc:Choice>
        <mc:Fallback xmlns="">
          <p:pic>
            <p:nvPicPr>
              <p:cNvPr id="330" name="Ink 329">
                <a:extLst>
                  <a:ext uri="{FF2B5EF4-FFF2-40B4-BE49-F238E27FC236}">
                    <a16:creationId xmlns:a16="http://schemas.microsoft.com/office/drawing/2014/main" id="{275BB9AB-1613-41E2-BA8B-05FB7BFBAA41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8491379" y="3509838"/>
                <a:ext cx="165770" cy="172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331" name="Ink 330">
                <a:extLst>
                  <a:ext uri="{FF2B5EF4-FFF2-40B4-BE49-F238E27FC236}">
                    <a16:creationId xmlns:a16="http://schemas.microsoft.com/office/drawing/2014/main" id="{9B2E8A0B-E7D2-4F85-9E10-69CB5A010D24}"/>
                  </a:ext>
                </a:extLst>
              </p14:cNvPr>
              <p14:cNvContentPartPr/>
              <p14:nvPr/>
            </p14:nvContentPartPr>
            <p14:xfrm>
              <a:off x="8870994" y="3705313"/>
              <a:ext cx="61560" cy="7020"/>
            </p14:xfrm>
          </p:contentPart>
        </mc:Choice>
        <mc:Fallback xmlns="">
          <p:pic>
            <p:nvPicPr>
              <p:cNvPr id="331" name="Ink 330">
                <a:extLst>
                  <a:ext uri="{FF2B5EF4-FFF2-40B4-BE49-F238E27FC236}">
                    <a16:creationId xmlns:a16="http://schemas.microsoft.com/office/drawing/2014/main" id="{9B2E8A0B-E7D2-4F85-9E10-69CB5A010D24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866699" y="3701101"/>
                <a:ext cx="70150" cy="15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332" name="Ink 331">
                <a:extLst>
                  <a:ext uri="{FF2B5EF4-FFF2-40B4-BE49-F238E27FC236}">
                    <a16:creationId xmlns:a16="http://schemas.microsoft.com/office/drawing/2014/main" id="{6D36F0BA-6493-4127-B90D-D17301CFD70F}"/>
                  </a:ext>
                </a:extLst>
              </p14:cNvPr>
              <p14:cNvContentPartPr/>
              <p14:nvPr/>
            </p14:nvContentPartPr>
            <p14:xfrm>
              <a:off x="8884674" y="3814393"/>
              <a:ext cx="47880" cy="13860"/>
            </p14:xfrm>
          </p:contentPart>
        </mc:Choice>
        <mc:Fallback xmlns="">
          <p:pic>
            <p:nvPicPr>
              <p:cNvPr id="332" name="Ink 331">
                <a:extLst>
                  <a:ext uri="{FF2B5EF4-FFF2-40B4-BE49-F238E27FC236}">
                    <a16:creationId xmlns:a16="http://schemas.microsoft.com/office/drawing/2014/main" id="{6D36F0BA-6493-4127-B90D-D17301CFD70F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8880386" y="3810128"/>
                <a:ext cx="56456" cy="22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333" name="Ink 332">
                <a:extLst>
                  <a:ext uri="{FF2B5EF4-FFF2-40B4-BE49-F238E27FC236}">
                    <a16:creationId xmlns:a16="http://schemas.microsoft.com/office/drawing/2014/main" id="{402A283A-C2DE-49A3-861B-8BE64344E609}"/>
                  </a:ext>
                </a:extLst>
              </p14:cNvPr>
              <p14:cNvContentPartPr/>
              <p14:nvPr/>
            </p14:nvContentPartPr>
            <p14:xfrm>
              <a:off x="9143874" y="3623413"/>
              <a:ext cx="225360" cy="198000"/>
            </p14:xfrm>
          </p:contentPart>
        </mc:Choice>
        <mc:Fallback xmlns="">
          <p:pic>
            <p:nvPicPr>
              <p:cNvPr id="333" name="Ink 332">
                <a:extLst>
                  <a:ext uri="{FF2B5EF4-FFF2-40B4-BE49-F238E27FC236}">
                    <a16:creationId xmlns:a16="http://schemas.microsoft.com/office/drawing/2014/main" id="{402A283A-C2DE-49A3-861B-8BE64344E609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9139561" y="3619101"/>
                <a:ext cx="233986" cy="206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339" name="Ink 338">
                <a:extLst>
                  <a:ext uri="{FF2B5EF4-FFF2-40B4-BE49-F238E27FC236}">
                    <a16:creationId xmlns:a16="http://schemas.microsoft.com/office/drawing/2014/main" id="{9B03597A-BD20-4A4B-A592-AE0AEF2B7FD5}"/>
                  </a:ext>
                </a:extLst>
              </p14:cNvPr>
              <p14:cNvContentPartPr/>
              <p14:nvPr/>
            </p14:nvContentPartPr>
            <p14:xfrm>
              <a:off x="9607914" y="3480133"/>
              <a:ext cx="129780" cy="143460"/>
            </p14:xfrm>
          </p:contentPart>
        </mc:Choice>
        <mc:Fallback xmlns="">
          <p:pic>
            <p:nvPicPr>
              <p:cNvPr id="339" name="Ink 338">
                <a:extLst>
                  <a:ext uri="{FF2B5EF4-FFF2-40B4-BE49-F238E27FC236}">
                    <a16:creationId xmlns:a16="http://schemas.microsoft.com/office/drawing/2014/main" id="{9B03597A-BD20-4A4B-A592-AE0AEF2B7FD5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9603612" y="3475829"/>
                <a:ext cx="138384" cy="1520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342" name="Ink 341">
                <a:extLst>
                  <a:ext uri="{FF2B5EF4-FFF2-40B4-BE49-F238E27FC236}">
                    <a16:creationId xmlns:a16="http://schemas.microsoft.com/office/drawing/2014/main" id="{427329FE-FB77-478A-A712-3671BC4B1A25}"/>
                  </a:ext>
                </a:extLst>
              </p14:cNvPr>
              <p14:cNvContentPartPr/>
              <p14:nvPr/>
            </p14:nvContentPartPr>
            <p14:xfrm>
              <a:off x="9956034" y="3637093"/>
              <a:ext cx="81900" cy="198000"/>
            </p14:xfrm>
          </p:contentPart>
        </mc:Choice>
        <mc:Fallback xmlns="">
          <p:pic>
            <p:nvPicPr>
              <p:cNvPr id="342" name="Ink 341">
                <a:extLst>
                  <a:ext uri="{FF2B5EF4-FFF2-40B4-BE49-F238E27FC236}">
                    <a16:creationId xmlns:a16="http://schemas.microsoft.com/office/drawing/2014/main" id="{427329FE-FB77-478A-A712-3671BC4B1A25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9951723" y="3632781"/>
                <a:ext cx="90521" cy="206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343" name="Ink 342">
                <a:extLst>
                  <a:ext uri="{FF2B5EF4-FFF2-40B4-BE49-F238E27FC236}">
                    <a16:creationId xmlns:a16="http://schemas.microsoft.com/office/drawing/2014/main" id="{30A59896-C278-4C28-8059-A6A7B92BA8FE}"/>
                  </a:ext>
                </a:extLst>
              </p14:cNvPr>
              <p14:cNvContentPartPr/>
              <p14:nvPr/>
            </p14:nvContentPartPr>
            <p14:xfrm>
              <a:off x="10181214" y="3555193"/>
              <a:ext cx="170820" cy="252720"/>
            </p14:xfrm>
          </p:contentPart>
        </mc:Choice>
        <mc:Fallback xmlns="">
          <p:pic>
            <p:nvPicPr>
              <p:cNvPr id="343" name="Ink 342">
                <a:extLst>
                  <a:ext uri="{FF2B5EF4-FFF2-40B4-BE49-F238E27FC236}">
                    <a16:creationId xmlns:a16="http://schemas.microsoft.com/office/drawing/2014/main" id="{30A59896-C278-4C28-8059-A6A7B92BA8F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0176899" y="3550873"/>
                <a:ext cx="179451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344" name="Ink 343">
                <a:extLst>
                  <a:ext uri="{FF2B5EF4-FFF2-40B4-BE49-F238E27FC236}">
                    <a16:creationId xmlns:a16="http://schemas.microsoft.com/office/drawing/2014/main" id="{83883C5E-4660-43D1-8857-893BEA3338C0}"/>
                  </a:ext>
                </a:extLst>
              </p14:cNvPr>
              <p14:cNvContentPartPr/>
              <p14:nvPr/>
            </p14:nvContentPartPr>
            <p14:xfrm>
              <a:off x="10501794" y="3568873"/>
              <a:ext cx="150300" cy="204840"/>
            </p14:xfrm>
          </p:contentPart>
        </mc:Choice>
        <mc:Fallback xmlns="">
          <p:pic>
            <p:nvPicPr>
              <p:cNvPr id="344" name="Ink 343">
                <a:extLst>
                  <a:ext uri="{FF2B5EF4-FFF2-40B4-BE49-F238E27FC236}">
                    <a16:creationId xmlns:a16="http://schemas.microsoft.com/office/drawing/2014/main" id="{83883C5E-4660-43D1-8857-893BEA3338C0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0497489" y="3564561"/>
                <a:ext cx="158909" cy="2134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357" name="Ink 356">
                <a:extLst>
                  <a:ext uri="{FF2B5EF4-FFF2-40B4-BE49-F238E27FC236}">
                    <a16:creationId xmlns:a16="http://schemas.microsoft.com/office/drawing/2014/main" id="{D36678DF-BE3F-4152-9A65-63FE4605A2CD}"/>
                  </a:ext>
                </a:extLst>
              </p14:cNvPr>
              <p14:cNvContentPartPr/>
              <p14:nvPr/>
            </p14:nvContentPartPr>
            <p14:xfrm>
              <a:off x="10965834" y="3480133"/>
              <a:ext cx="321480" cy="245880"/>
            </p14:xfrm>
          </p:contentPart>
        </mc:Choice>
        <mc:Fallback xmlns="">
          <p:pic>
            <p:nvPicPr>
              <p:cNvPr id="357" name="Ink 356">
                <a:extLst>
                  <a:ext uri="{FF2B5EF4-FFF2-40B4-BE49-F238E27FC236}">
                    <a16:creationId xmlns:a16="http://schemas.microsoft.com/office/drawing/2014/main" id="{D36678DF-BE3F-4152-9A65-63FE4605A2CD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0961509" y="3475813"/>
                <a:ext cx="33013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358" name="Ink 357">
                <a:extLst>
                  <a:ext uri="{FF2B5EF4-FFF2-40B4-BE49-F238E27FC236}">
                    <a16:creationId xmlns:a16="http://schemas.microsoft.com/office/drawing/2014/main" id="{27B5E2ED-98B1-4023-9968-E8BABBFAD489}"/>
                  </a:ext>
                </a:extLst>
              </p14:cNvPr>
              <p14:cNvContentPartPr/>
              <p14:nvPr/>
            </p14:nvContentPartPr>
            <p14:xfrm>
              <a:off x="6052734" y="4264753"/>
              <a:ext cx="286740" cy="341460"/>
            </p14:xfrm>
          </p:contentPart>
        </mc:Choice>
        <mc:Fallback xmlns="">
          <p:pic>
            <p:nvPicPr>
              <p:cNvPr id="358" name="Ink 357">
                <a:extLst>
                  <a:ext uri="{FF2B5EF4-FFF2-40B4-BE49-F238E27FC236}">
                    <a16:creationId xmlns:a16="http://schemas.microsoft.com/office/drawing/2014/main" id="{27B5E2ED-98B1-4023-9968-E8BABBFAD489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048422" y="4260435"/>
                <a:ext cx="295364" cy="3500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364" name="Ink 363">
                <a:extLst>
                  <a:ext uri="{FF2B5EF4-FFF2-40B4-BE49-F238E27FC236}">
                    <a16:creationId xmlns:a16="http://schemas.microsoft.com/office/drawing/2014/main" id="{94E19D8A-32A4-423D-A97B-23BB26700AE4}"/>
                  </a:ext>
                </a:extLst>
              </p14:cNvPr>
              <p14:cNvContentPartPr/>
              <p14:nvPr/>
            </p14:nvContentPartPr>
            <p14:xfrm>
              <a:off x="6455214" y="4298953"/>
              <a:ext cx="758160" cy="423720"/>
            </p14:xfrm>
          </p:contentPart>
        </mc:Choice>
        <mc:Fallback xmlns="">
          <p:pic>
            <p:nvPicPr>
              <p:cNvPr id="364" name="Ink 363">
                <a:extLst>
                  <a:ext uri="{FF2B5EF4-FFF2-40B4-BE49-F238E27FC236}">
                    <a16:creationId xmlns:a16="http://schemas.microsoft.com/office/drawing/2014/main" id="{94E19D8A-32A4-423D-A97B-23BB26700AE4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450894" y="4294633"/>
                <a:ext cx="76680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365" name="Ink 364">
                <a:extLst>
                  <a:ext uri="{FF2B5EF4-FFF2-40B4-BE49-F238E27FC236}">
                    <a16:creationId xmlns:a16="http://schemas.microsoft.com/office/drawing/2014/main" id="{1EDF1F68-763B-42B2-9D92-C17717FAA67C}"/>
                  </a:ext>
                </a:extLst>
              </p14:cNvPr>
              <p14:cNvContentPartPr/>
              <p14:nvPr/>
            </p14:nvContentPartPr>
            <p14:xfrm>
              <a:off x="7499394" y="4353493"/>
              <a:ext cx="157140" cy="218520"/>
            </p14:xfrm>
          </p:contentPart>
        </mc:Choice>
        <mc:Fallback xmlns="">
          <p:pic>
            <p:nvPicPr>
              <p:cNvPr id="365" name="Ink 364">
                <a:extLst>
                  <a:ext uri="{FF2B5EF4-FFF2-40B4-BE49-F238E27FC236}">
                    <a16:creationId xmlns:a16="http://schemas.microsoft.com/office/drawing/2014/main" id="{1EDF1F68-763B-42B2-9D92-C17717FAA67C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495079" y="4349180"/>
                <a:ext cx="165770" cy="2271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366" name="Ink 365">
                <a:extLst>
                  <a:ext uri="{FF2B5EF4-FFF2-40B4-BE49-F238E27FC236}">
                    <a16:creationId xmlns:a16="http://schemas.microsoft.com/office/drawing/2014/main" id="{BBA16757-EE87-4FC9-8BDE-126481EB7A9B}"/>
                  </a:ext>
                </a:extLst>
              </p14:cNvPr>
              <p14:cNvContentPartPr/>
              <p14:nvPr/>
            </p14:nvContentPartPr>
            <p14:xfrm>
              <a:off x="7785954" y="4387693"/>
              <a:ext cx="13860" cy="20700"/>
            </p14:xfrm>
          </p:contentPart>
        </mc:Choice>
        <mc:Fallback xmlns="">
          <p:pic>
            <p:nvPicPr>
              <p:cNvPr id="366" name="Ink 365">
                <a:extLst>
                  <a:ext uri="{FF2B5EF4-FFF2-40B4-BE49-F238E27FC236}">
                    <a16:creationId xmlns:a16="http://schemas.microsoft.com/office/drawing/2014/main" id="{BBA16757-EE87-4FC9-8BDE-126481EB7A9B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781689" y="4383410"/>
                <a:ext cx="22389" cy="292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367" name="Ink 366">
                <a:extLst>
                  <a:ext uri="{FF2B5EF4-FFF2-40B4-BE49-F238E27FC236}">
                    <a16:creationId xmlns:a16="http://schemas.microsoft.com/office/drawing/2014/main" id="{50DC24A4-9E87-458B-9259-EBB4592C3D6C}"/>
                  </a:ext>
                </a:extLst>
              </p14:cNvPr>
              <p14:cNvContentPartPr/>
              <p14:nvPr/>
            </p14:nvContentPartPr>
            <p14:xfrm>
              <a:off x="7840494" y="4530973"/>
              <a:ext cx="13860" cy="13860"/>
            </p14:xfrm>
          </p:contentPart>
        </mc:Choice>
        <mc:Fallback xmlns="">
          <p:pic>
            <p:nvPicPr>
              <p:cNvPr id="367" name="Ink 366">
                <a:extLst>
                  <a:ext uri="{FF2B5EF4-FFF2-40B4-BE49-F238E27FC236}">
                    <a16:creationId xmlns:a16="http://schemas.microsoft.com/office/drawing/2014/main" id="{50DC24A4-9E87-458B-9259-EBB4592C3D6C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7836229" y="4526708"/>
                <a:ext cx="22389" cy="22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373" name="Ink 372">
                <a:extLst>
                  <a:ext uri="{FF2B5EF4-FFF2-40B4-BE49-F238E27FC236}">
                    <a16:creationId xmlns:a16="http://schemas.microsoft.com/office/drawing/2014/main" id="{6342F04D-BB0C-4628-AB5A-F0C254C2E608}"/>
                  </a:ext>
                </a:extLst>
              </p14:cNvPr>
              <p14:cNvContentPartPr/>
              <p14:nvPr/>
            </p14:nvContentPartPr>
            <p14:xfrm>
              <a:off x="8133894" y="4319473"/>
              <a:ext cx="478080" cy="245880"/>
            </p14:xfrm>
          </p:contentPart>
        </mc:Choice>
        <mc:Fallback xmlns="">
          <p:pic>
            <p:nvPicPr>
              <p:cNvPr id="373" name="Ink 372">
                <a:extLst>
                  <a:ext uri="{FF2B5EF4-FFF2-40B4-BE49-F238E27FC236}">
                    <a16:creationId xmlns:a16="http://schemas.microsoft.com/office/drawing/2014/main" id="{6342F04D-BB0C-4628-AB5A-F0C254C2E608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8129574" y="4315153"/>
                <a:ext cx="48672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374" name="Ink 373">
                <a:extLst>
                  <a:ext uri="{FF2B5EF4-FFF2-40B4-BE49-F238E27FC236}">
                    <a16:creationId xmlns:a16="http://schemas.microsoft.com/office/drawing/2014/main" id="{B85DA6EE-D560-479A-9114-5EFC14096BC7}"/>
                  </a:ext>
                </a:extLst>
              </p14:cNvPr>
              <p14:cNvContentPartPr/>
              <p14:nvPr/>
            </p14:nvContentPartPr>
            <p14:xfrm>
              <a:off x="8672994" y="4510453"/>
              <a:ext cx="88920" cy="177660"/>
            </p14:xfrm>
          </p:contentPart>
        </mc:Choice>
        <mc:Fallback xmlns="">
          <p:pic>
            <p:nvPicPr>
              <p:cNvPr id="374" name="Ink 373">
                <a:extLst>
                  <a:ext uri="{FF2B5EF4-FFF2-40B4-BE49-F238E27FC236}">
                    <a16:creationId xmlns:a16="http://schemas.microsoft.com/office/drawing/2014/main" id="{B85DA6EE-D560-479A-9114-5EFC14096BC7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8668674" y="4506137"/>
                <a:ext cx="97560" cy="1862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375" name="Ink 374">
                <a:extLst>
                  <a:ext uri="{FF2B5EF4-FFF2-40B4-BE49-F238E27FC236}">
                    <a16:creationId xmlns:a16="http://schemas.microsoft.com/office/drawing/2014/main" id="{A101DD91-E25A-45C1-BD7A-48343D37E4F1}"/>
                  </a:ext>
                </a:extLst>
              </p14:cNvPr>
              <p14:cNvContentPartPr/>
              <p14:nvPr/>
            </p14:nvContentPartPr>
            <p14:xfrm>
              <a:off x="8925534" y="4421713"/>
              <a:ext cx="54720" cy="27540"/>
            </p14:xfrm>
          </p:contentPart>
        </mc:Choice>
        <mc:Fallback xmlns="">
          <p:pic>
            <p:nvPicPr>
              <p:cNvPr id="375" name="Ink 374">
                <a:extLst>
                  <a:ext uri="{FF2B5EF4-FFF2-40B4-BE49-F238E27FC236}">
                    <a16:creationId xmlns:a16="http://schemas.microsoft.com/office/drawing/2014/main" id="{A101DD91-E25A-45C1-BD7A-48343D37E4F1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8921242" y="4417421"/>
                <a:ext cx="63304" cy="36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376" name="Ink 375">
                <a:extLst>
                  <a:ext uri="{FF2B5EF4-FFF2-40B4-BE49-F238E27FC236}">
                    <a16:creationId xmlns:a16="http://schemas.microsoft.com/office/drawing/2014/main" id="{54BB6131-8047-4687-AF38-933B9B73FAE4}"/>
                  </a:ext>
                </a:extLst>
              </p14:cNvPr>
              <p14:cNvContentPartPr/>
              <p14:nvPr/>
            </p14:nvContentPartPr>
            <p14:xfrm>
              <a:off x="8959734" y="4585513"/>
              <a:ext cx="47880" cy="20700"/>
            </p14:xfrm>
          </p:contentPart>
        </mc:Choice>
        <mc:Fallback xmlns="">
          <p:pic>
            <p:nvPicPr>
              <p:cNvPr id="376" name="Ink 375">
                <a:extLst>
                  <a:ext uri="{FF2B5EF4-FFF2-40B4-BE49-F238E27FC236}">
                    <a16:creationId xmlns:a16="http://schemas.microsoft.com/office/drawing/2014/main" id="{54BB6131-8047-4687-AF38-933B9B73FAE4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8955446" y="4581230"/>
                <a:ext cx="56456" cy="292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377" name="Ink 376">
                <a:extLst>
                  <a:ext uri="{FF2B5EF4-FFF2-40B4-BE49-F238E27FC236}">
                    <a16:creationId xmlns:a16="http://schemas.microsoft.com/office/drawing/2014/main" id="{8D1031CF-68E7-4A42-8C2D-E3C699D17FFD}"/>
                  </a:ext>
                </a:extLst>
              </p14:cNvPr>
              <p14:cNvContentPartPr/>
              <p14:nvPr/>
            </p14:nvContentPartPr>
            <p14:xfrm>
              <a:off x="8529714" y="2558893"/>
              <a:ext cx="170820" cy="34380"/>
            </p14:xfrm>
          </p:contentPart>
        </mc:Choice>
        <mc:Fallback xmlns="">
          <p:pic>
            <p:nvPicPr>
              <p:cNvPr id="377" name="Ink 376">
                <a:extLst>
                  <a:ext uri="{FF2B5EF4-FFF2-40B4-BE49-F238E27FC236}">
                    <a16:creationId xmlns:a16="http://schemas.microsoft.com/office/drawing/2014/main" id="{8D1031CF-68E7-4A42-8C2D-E3C699D17FFD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8525399" y="2554595"/>
                <a:ext cx="179451" cy="429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378" name="Ink 377">
                <a:extLst>
                  <a:ext uri="{FF2B5EF4-FFF2-40B4-BE49-F238E27FC236}">
                    <a16:creationId xmlns:a16="http://schemas.microsoft.com/office/drawing/2014/main" id="{8DCEEFE3-F476-47FD-833C-6E3566962FC0}"/>
                  </a:ext>
                </a:extLst>
              </p14:cNvPr>
              <p14:cNvContentPartPr/>
              <p14:nvPr/>
            </p14:nvContentPartPr>
            <p14:xfrm>
              <a:off x="8577594" y="2688493"/>
              <a:ext cx="122940" cy="13860"/>
            </p14:xfrm>
          </p:contentPart>
        </mc:Choice>
        <mc:Fallback xmlns="">
          <p:pic>
            <p:nvPicPr>
              <p:cNvPr id="378" name="Ink 377">
                <a:extLst>
                  <a:ext uri="{FF2B5EF4-FFF2-40B4-BE49-F238E27FC236}">
                    <a16:creationId xmlns:a16="http://schemas.microsoft.com/office/drawing/2014/main" id="{8DCEEFE3-F476-47FD-833C-6E3566962FC0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8573293" y="2684228"/>
                <a:ext cx="131542" cy="22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382" name="Ink 381">
                <a:extLst>
                  <a:ext uri="{FF2B5EF4-FFF2-40B4-BE49-F238E27FC236}">
                    <a16:creationId xmlns:a16="http://schemas.microsoft.com/office/drawing/2014/main" id="{C00D6A39-A56F-4704-8603-6FA87F21F1F7}"/>
                  </a:ext>
                </a:extLst>
              </p14:cNvPr>
              <p14:cNvContentPartPr/>
              <p14:nvPr/>
            </p14:nvContentPartPr>
            <p14:xfrm>
              <a:off x="9096174" y="4346653"/>
              <a:ext cx="327960" cy="293760"/>
            </p14:xfrm>
          </p:contentPart>
        </mc:Choice>
        <mc:Fallback xmlns="">
          <p:pic>
            <p:nvPicPr>
              <p:cNvPr id="382" name="Ink 381">
                <a:extLst>
                  <a:ext uri="{FF2B5EF4-FFF2-40B4-BE49-F238E27FC236}">
                    <a16:creationId xmlns:a16="http://schemas.microsoft.com/office/drawing/2014/main" id="{C00D6A39-A56F-4704-8603-6FA87F21F1F7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9091854" y="4342333"/>
                <a:ext cx="33660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881E32E2-57B6-4BA9-82E8-CC2876621D7D}"/>
                  </a:ext>
                </a:extLst>
              </p14:cNvPr>
              <p14:cNvContentPartPr/>
              <p14:nvPr/>
            </p14:nvContentPartPr>
            <p14:xfrm>
              <a:off x="9369054" y="3084313"/>
              <a:ext cx="212040" cy="21204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881E32E2-57B6-4BA9-82E8-CC2876621D7D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9364734" y="3079993"/>
                <a:ext cx="2206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1A80218A-8EC3-44B5-AA22-7FFC1A1172BD}"/>
                  </a:ext>
                </a:extLst>
              </p14:cNvPr>
              <p14:cNvContentPartPr/>
              <p14:nvPr/>
            </p14:nvContentPartPr>
            <p14:xfrm>
              <a:off x="9430434" y="3691633"/>
              <a:ext cx="273420" cy="22554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1A80218A-8EC3-44B5-AA22-7FFC1A1172BD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9426117" y="3687316"/>
                <a:ext cx="282054" cy="234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B46DB16E-A43A-4425-B1F0-D477F721B008}"/>
                  </a:ext>
                </a:extLst>
              </p14:cNvPr>
              <p14:cNvContentPartPr/>
              <p14:nvPr/>
            </p14:nvContentPartPr>
            <p14:xfrm>
              <a:off x="8659494" y="3179893"/>
              <a:ext cx="143460" cy="17118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B46DB16E-A43A-4425-B1F0-D477F721B008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8655179" y="3175578"/>
                <a:ext cx="152089" cy="1798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BD4EE8F9-4527-48B3-A048-DBCF237BFDD0}"/>
                  </a:ext>
                </a:extLst>
              </p14:cNvPr>
              <p14:cNvContentPartPr/>
              <p14:nvPr/>
            </p14:nvContentPartPr>
            <p14:xfrm>
              <a:off x="8714034" y="3828073"/>
              <a:ext cx="7020" cy="15714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BD4EE8F9-4527-48B3-A048-DBCF237BFDD0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8709822" y="3823758"/>
                <a:ext cx="15444" cy="165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A7238D9E-5D69-423E-B8EE-DA25B058D9AF}"/>
                  </a:ext>
                </a:extLst>
              </p14:cNvPr>
              <p14:cNvContentPartPr/>
              <p14:nvPr/>
            </p14:nvContentPartPr>
            <p14:xfrm>
              <a:off x="10440414" y="3173053"/>
              <a:ext cx="13860" cy="15714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A7238D9E-5D69-423E-B8EE-DA25B058D9AF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0436149" y="3168738"/>
                <a:ext cx="22389" cy="165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7D782AF6-49CD-4DDC-ADAC-8D25B03D4B24}"/>
                  </a:ext>
                </a:extLst>
              </p14:cNvPr>
              <p14:cNvContentPartPr/>
              <p14:nvPr/>
            </p14:nvContentPartPr>
            <p14:xfrm>
              <a:off x="10713474" y="3602893"/>
              <a:ext cx="143640" cy="17118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7D782AF6-49CD-4DDC-ADAC-8D25B03D4B24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0709165" y="3598578"/>
                <a:ext cx="152258" cy="1798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F880B61C-570A-4552-B8D0-D06F8E854B75}"/>
                  </a:ext>
                </a:extLst>
              </p14:cNvPr>
              <p14:cNvContentPartPr/>
              <p14:nvPr/>
            </p14:nvContentPartPr>
            <p14:xfrm>
              <a:off x="10351738" y="4189693"/>
              <a:ext cx="13860" cy="15030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F880B61C-570A-4552-B8D0-D06F8E854B75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0347473" y="4185388"/>
                <a:ext cx="22389" cy="158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CDF441CC-F151-4193-BA5A-D04FEE012BD0}"/>
                  </a:ext>
                </a:extLst>
              </p14:cNvPr>
              <p14:cNvContentPartPr/>
              <p14:nvPr/>
            </p14:nvContentPartPr>
            <p14:xfrm>
              <a:off x="10297198" y="4380853"/>
              <a:ext cx="150300" cy="2754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CDF441CC-F151-4193-BA5A-D04FEE012BD0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0292893" y="4376561"/>
                <a:ext cx="158909" cy="36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508D9CC1-1190-4106-89E9-CF1AA9CE90E2}"/>
                  </a:ext>
                </a:extLst>
              </p14:cNvPr>
              <p14:cNvContentPartPr/>
              <p14:nvPr/>
            </p14:nvContentPartPr>
            <p14:xfrm>
              <a:off x="10324378" y="4524133"/>
              <a:ext cx="109440" cy="17082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508D9CC1-1190-4106-89E9-CF1AA9CE90E2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10320058" y="4519818"/>
                <a:ext cx="118080" cy="1794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AE4BAF6D-6216-49C7-AE79-7264DCB12717}"/>
                  </a:ext>
                </a:extLst>
              </p14:cNvPr>
              <p14:cNvContentPartPr/>
              <p14:nvPr/>
            </p14:nvContentPartPr>
            <p14:xfrm>
              <a:off x="9498834" y="4483273"/>
              <a:ext cx="252540" cy="18486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AE4BAF6D-6216-49C7-AE79-7264DCB12717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9494523" y="4478957"/>
                <a:ext cx="261162" cy="1934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242E71DE-1C9A-4C84-B773-2D4A17B90976}"/>
                  </a:ext>
                </a:extLst>
              </p14:cNvPr>
              <p14:cNvContentPartPr/>
              <p14:nvPr/>
            </p14:nvContentPartPr>
            <p14:xfrm>
              <a:off x="10576918" y="4380853"/>
              <a:ext cx="382320" cy="28044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242E71DE-1C9A-4C84-B773-2D4A17B90976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0572598" y="4376533"/>
                <a:ext cx="39096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FF81F67A-F39E-4797-A55F-64E2A0686258}"/>
                  </a:ext>
                </a:extLst>
              </p14:cNvPr>
              <p14:cNvContentPartPr/>
              <p14:nvPr/>
            </p14:nvContentPartPr>
            <p14:xfrm>
              <a:off x="11109178" y="4319473"/>
              <a:ext cx="170820" cy="26640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FF81F67A-F39E-4797-A55F-64E2A0686258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1104863" y="4315153"/>
                <a:ext cx="179451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389" name="Ink 388">
                <a:extLst>
                  <a:ext uri="{FF2B5EF4-FFF2-40B4-BE49-F238E27FC236}">
                    <a16:creationId xmlns:a16="http://schemas.microsoft.com/office/drawing/2014/main" id="{82BE303B-6F4E-4E7B-9BB3-FE3F5D10B62A}"/>
                  </a:ext>
                </a:extLst>
              </p14:cNvPr>
              <p14:cNvContentPartPr/>
              <p14:nvPr/>
            </p14:nvContentPartPr>
            <p14:xfrm>
              <a:off x="10918134" y="2169913"/>
              <a:ext cx="484920" cy="539820"/>
            </p14:xfrm>
          </p:contentPart>
        </mc:Choice>
        <mc:Fallback xmlns="">
          <p:pic>
            <p:nvPicPr>
              <p:cNvPr id="389" name="Ink 388">
                <a:extLst>
                  <a:ext uri="{FF2B5EF4-FFF2-40B4-BE49-F238E27FC236}">
                    <a16:creationId xmlns:a16="http://schemas.microsoft.com/office/drawing/2014/main" id="{82BE303B-6F4E-4E7B-9BB3-FE3F5D10B62A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10913814" y="2165592"/>
                <a:ext cx="493560" cy="548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391" name="Ink 390">
                <a:extLst>
                  <a:ext uri="{FF2B5EF4-FFF2-40B4-BE49-F238E27FC236}">
                    <a16:creationId xmlns:a16="http://schemas.microsoft.com/office/drawing/2014/main" id="{FD67360B-BADC-46F0-9287-17A309C36071}"/>
                  </a:ext>
                </a:extLst>
              </p14:cNvPr>
              <p14:cNvContentPartPr/>
              <p14:nvPr/>
            </p14:nvContentPartPr>
            <p14:xfrm>
              <a:off x="8816454" y="2442793"/>
              <a:ext cx="948780" cy="375840"/>
            </p14:xfrm>
          </p:contentPart>
        </mc:Choice>
        <mc:Fallback xmlns="">
          <p:pic>
            <p:nvPicPr>
              <p:cNvPr id="391" name="Ink 390">
                <a:extLst>
                  <a:ext uri="{FF2B5EF4-FFF2-40B4-BE49-F238E27FC236}">
                    <a16:creationId xmlns:a16="http://schemas.microsoft.com/office/drawing/2014/main" id="{FD67360B-BADC-46F0-9287-17A309C36071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8811777" y="2438473"/>
                <a:ext cx="957415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393" name="Ink 392">
                <a:extLst>
                  <a:ext uri="{FF2B5EF4-FFF2-40B4-BE49-F238E27FC236}">
                    <a16:creationId xmlns:a16="http://schemas.microsoft.com/office/drawing/2014/main" id="{1D8E6D7F-E8D3-46D6-8C39-370EA7E7864A}"/>
                  </a:ext>
                </a:extLst>
              </p14:cNvPr>
              <p14:cNvContentPartPr/>
              <p14:nvPr/>
            </p14:nvContentPartPr>
            <p14:xfrm>
              <a:off x="10508634" y="2934193"/>
              <a:ext cx="321120" cy="320940"/>
            </p14:xfrm>
          </p:contentPart>
        </mc:Choice>
        <mc:Fallback xmlns="">
          <p:pic>
            <p:nvPicPr>
              <p:cNvPr id="393" name="Ink 392">
                <a:extLst>
                  <a:ext uri="{FF2B5EF4-FFF2-40B4-BE49-F238E27FC236}">
                    <a16:creationId xmlns:a16="http://schemas.microsoft.com/office/drawing/2014/main" id="{1D8E6D7F-E8D3-46D6-8C39-370EA7E7864A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10504314" y="2929875"/>
                <a:ext cx="329760" cy="329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394" name="Ink 393">
                <a:extLst>
                  <a:ext uri="{FF2B5EF4-FFF2-40B4-BE49-F238E27FC236}">
                    <a16:creationId xmlns:a16="http://schemas.microsoft.com/office/drawing/2014/main" id="{801399A7-CDAF-4292-86D6-321AE34525A3}"/>
                  </a:ext>
                </a:extLst>
              </p14:cNvPr>
              <p14:cNvContentPartPr/>
              <p14:nvPr/>
            </p14:nvContentPartPr>
            <p14:xfrm>
              <a:off x="11368494" y="3582373"/>
              <a:ext cx="180" cy="136620"/>
            </p14:xfrm>
          </p:contentPart>
        </mc:Choice>
        <mc:Fallback xmlns="">
          <p:pic>
            <p:nvPicPr>
              <p:cNvPr id="394" name="Ink 393">
                <a:extLst>
                  <a:ext uri="{FF2B5EF4-FFF2-40B4-BE49-F238E27FC236}">
                    <a16:creationId xmlns:a16="http://schemas.microsoft.com/office/drawing/2014/main" id="{801399A7-CDAF-4292-86D6-321AE34525A3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11366334" y="3578070"/>
                <a:ext cx="4500" cy="1452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395" name="Ink 394">
                <a:extLst>
                  <a:ext uri="{FF2B5EF4-FFF2-40B4-BE49-F238E27FC236}">
                    <a16:creationId xmlns:a16="http://schemas.microsoft.com/office/drawing/2014/main" id="{7D0F8FF1-6FC9-40FF-A0AA-A346EF942759}"/>
                  </a:ext>
                </a:extLst>
              </p14:cNvPr>
              <p14:cNvContentPartPr/>
              <p14:nvPr/>
            </p14:nvContentPartPr>
            <p14:xfrm>
              <a:off x="8318214" y="4940473"/>
              <a:ext cx="157140" cy="293580"/>
            </p14:xfrm>
          </p:contentPart>
        </mc:Choice>
        <mc:Fallback xmlns="">
          <p:pic>
            <p:nvPicPr>
              <p:cNvPr id="395" name="Ink 394">
                <a:extLst>
                  <a:ext uri="{FF2B5EF4-FFF2-40B4-BE49-F238E27FC236}">
                    <a16:creationId xmlns:a16="http://schemas.microsoft.com/office/drawing/2014/main" id="{7D0F8FF1-6FC9-40FF-A0AA-A346EF942759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8313899" y="4936161"/>
                <a:ext cx="165770" cy="3022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396" name="Ink 395">
                <a:extLst>
                  <a:ext uri="{FF2B5EF4-FFF2-40B4-BE49-F238E27FC236}">
                    <a16:creationId xmlns:a16="http://schemas.microsoft.com/office/drawing/2014/main" id="{01DB8D5B-7CCC-4E5E-9F16-FB6A0F9C60FD}"/>
                  </a:ext>
                </a:extLst>
              </p14:cNvPr>
              <p14:cNvContentPartPr/>
              <p14:nvPr/>
            </p14:nvContentPartPr>
            <p14:xfrm>
              <a:off x="8584434" y="5063233"/>
              <a:ext cx="54720" cy="218520"/>
            </p14:xfrm>
          </p:contentPart>
        </mc:Choice>
        <mc:Fallback xmlns="">
          <p:pic>
            <p:nvPicPr>
              <p:cNvPr id="396" name="Ink 395">
                <a:extLst>
                  <a:ext uri="{FF2B5EF4-FFF2-40B4-BE49-F238E27FC236}">
                    <a16:creationId xmlns:a16="http://schemas.microsoft.com/office/drawing/2014/main" id="{01DB8D5B-7CCC-4E5E-9F16-FB6A0F9C60FD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8580142" y="5058920"/>
                <a:ext cx="63304" cy="2271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397" name="Ink 396">
                <a:extLst>
                  <a:ext uri="{FF2B5EF4-FFF2-40B4-BE49-F238E27FC236}">
                    <a16:creationId xmlns:a16="http://schemas.microsoft.com/office/drawing/2014/main" id="{85CD67B7-8775-4056-80DA-664FA24C9658}"/>
                  </a:ext>
                </a:extLst>
              </p14:cNvPr>
              <p14:cNvContentPartPr/>
              <p14:nvPr/>
            </p14:nvContentPartPr>
            <p14:xfrm>
              <a:off x="8563914" y="5220193"/>
              <a:ext cx="95760" cy="13860"/>
            </p14:xfrm>
          </p:contentPart>
        </mc:Choice>
        <mc:Fallback xmlns="">
          <p:pic>
            <p:nvPicPr>
              <p:cNvPr id="397" name="Ink 396">
                <a:extLst>
                  <a:ext uri="{FF2B5EF4-FFF2-40B4-BE49-F238E27FC236}">
                    <a16:creationId xmlns:a16="http://schemas.microsoft.com/office/drawing/2014/main" id="{85CD67B7-8775-4056-80DA-664FA24C9658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8559594" y="5215928"/>
                <a:ext cx="104400" cy="22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400" name="Ink 399">
                <a:extLst>
                  <a:ext uri="{FF2B5EF4-FFF2-40B4-BE49-F238E27FC236}">
                    <a16:creationId xmlns:a16="http://schemas.microsoft.com/office/drawing/2014/main" id="{F7E9BE06-71BC-4E3B-8F26-AA9BE94AA2D0}"/>
                  </a:ext>
                </a:extLst>
              </p14:cNvPr>
              <p14:cNvContentPartPr/>
              <p14:nvPr/>
            </p14:nvContentPartPr>
            <p14:xfrm>
              <a:off x="8727714" y="5117773"/>
              <a:ext cx="123480" cy="157320"/>
            </p14:xfrm>
          </p:contentPart>
        </mc:Choice>
        <mc:Fallback xmlns="">
          <p:pic>
            <p:nvPicPr>
              <p:cNvPr id="400" name="Ink 399">
                <a:extLst>
                  <a:ext uri="{FF2B5EF4-FFF2-40B4-BE49-F238E27FC236}">
                    <a16:creationId xmlns:a16="http://schemas.microsoft.com/office/drawing/2014/main" id="{F7E9BE06-71BC-4E3B-8F26-AA9BE94AA2D0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8723394" y="5113453"/>
                <a:ext cx="13212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401" name="Ink 400">
                <a:extLst>
                  <a:ext uri="{FF2B5EF4-FFF2-40B4-BE49-F238E27FC236}">
                    <a16:creationId xmlns:a16="http://schemas.microsoft.com/office/drawing/2014/main" id="{D08EFFC5-4B2E-412C-BC3D-9C2C626C1E82}"/>
                  </a:ext>
                </a:extLst>
              </p14:cNvPr>
              <p14:cNvContentPartPr/>
              <p14:nvPr/>
            </p14:nvContentPartPr>
            <p14:xfrm>
              <a:off x="8877834" y="5165653"/>
              <a:ext cx="102600" cy="170820"/>
            </p14:xfrm>
          </p:contentPart>
        </mc:Choice>
        <mc:Fallback xmlns="">
          <p:pic>
            <p:nvPicPr>
              <p:cNvPr id="401" name="Ink 400">
                <a:extLst>
                  <a:ext uri="{FF2B5EF4-FFF2-40B4-BE49-F238E27FC236}">
                    <a16:creationId xmlns:a16="http://schemas.microsoft.com/office/drawing/2014/main" id="{D08EFFC5-4B2E-412C-BC3D-9C2C626C1E82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8873514" y="5161338"/>
                <a:ext cx="111240" cy="1794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402" name="Ink 401">
                <a:extLst>
                  <a:ext uri="{FF2B5EF4-FFF2-40B4-BE49-F238E27FC236}">
                    <a16:creationId xmlns:a16="http://schemas.microsoft.com/office/drawing/2014/main" id="{4EB4C775-BA40-414B-80F4-3DA474B4BA7C}"/>
                  </a:ext>
                </a:extLst>
              </p14:cNvPr>
              <p14:cNvContentPartPr/>
              <p14:nvPr/>
            </p14:nvContentPartPr>
            <p14:xfrm>
              <a:off x="9089334" y="5042713"/>
              <a:ext cx="163980" cy="41040"/>
            </p14:xfrm>
          </p:contentPart>
        </mc:Choice>
        <mc:Fallback xmlns="">
          <p:pic>
            <p:nvPicPr>
              <p:cNvPr id="402" name="Ink 401">
                <a:extLst>
                  <a:ext uri="{FF2B5EF4-FFF2-40B4-BE49-F238E27FC236}">
                    <a16:creationId xmlns:a16="http://schemas.microsoft.com/office/drawing/2014/main" id="{4EB4C775-BA40-414B-80F4-3DA474B4BA7C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9085019" y="5038431"/>
                <a:ext cx="172611" cy="49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403" name="Ink 402">
                <a:extLst>
                  <a:ext uri="{FF2B5EF4-FFF2-40B4-BE49-F238E27FC236}">
                    <a16:creationId xmlns:a16="http://schemas.microsoft.com/office/drawing/2014/main" id="{468B7A5A-1F04-419B-BE84-FECAA67922FA}"/>
                  </a:ext>
                </a:extLst>
              </p14:cNvPr>
              <p14:cNvContentPartPr/>
              <p14:nvPr/>
            </p14:nvContentPartPr>
            <p14:xfrm>
              <a:off x="9123354" y="5192833"/>
              <a:ext cx="88920" cy="20700"/>
            </p14:xfrm>
          </p:contentPart>
        </mc:Choice>
        <mc:Fallback xmlns="">
          <p:pic>
            <p:nvPicPr>
              <p:cNvPr id="403" name="Ink 402">
                <a:extLst>
                  <a:ext uri="{FF2B5EF4-FFF2-40B4-BE49-F238E27FC236}">
                    <a16:creationId xmlns:a16="http://schemas.microsoft.com/office/drawing/2014/main" id="{468B7A5A-1F04-419B-BE84-FECAA67922FA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9119034" y="5188550"/>
                <a:ext cx="97560" cy="292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404" name="Ink 403">
                <a:extLst>
                  <a:ext uri="{FF2B5EF4-FFF2-40B4-BE49-F238E27FC236}">
                    <a16:creationId xmlns:a16="http://schemas.microsoft.com/office/drawing/2014/main" id="{B5BC0CB2-4F6F-4C7C-B9BB-C9DA607520F7}"/>
                  </a:ext>
                </a:extLst>
              </p14:cNvPr>
              <p14:cNvContentPartPr/>
              <p14:nvPr/>
            </p14:nvContentPartPr>
            <p14:xfrm>
              <a:off x="9341874" y="5035873"/>
              <a:ext cx="157140" cy="177660"/>
            </p14:xfrm>
          </p:contentPart>
        </mc:Choice>
        <mc:Fallback xmlns="">
          <p:pic>
            <p:nvPicPr>
              <p:cNvPr id="404" name="Ink 403">
                <a:extLst>
                  <a:ext uri="{FF2B5EF4-FFF2-40B4-BE49-F238E27FC236}">
                    <a16:creationId xmlns:a16="http://schemas.microsoft.com/office/drawing/2014/main" id="{B5BC0CB2-4F6F-4C7C-B9BB-C9DA607520F7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9337559" y="5031557"/>
                <a:ext cx="165770" cy="1862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405" name="Ink 404">
                <a:extLst>
                  <a:ext uri="{FF2B5EF4-FFF2-40B4-BE49-F238E27FC236}">
                    <a16:creationId xmlns:a16="http://schemas.microsoft.com/office/drawing/2014/main" id="{A469DBB0-3643-42CA-8FE1-68A4A78F9F57}"/>
                  </a:ext>
                </a:extLst>
              </p14:cNvPr>
              <p14:cNvContentPartPr/>
              <p14:nvPr/>
            </p14:nvContentPartPr>
            <p14:xfrm>
              <a:off x="9594234" y="5213353"/>
              <a:ext cx="13860" cy="47880"/>
            </p14:xfrm>
          </p:contentPart>
        </mc:Choice>
        <mc:Fallback xmlns="">
          <p:pic>
            <p:nvPicPr>
              <p:cNvPr id="405" name="Ink 404">
                <a:extLst>
                  <a:ext uri="{FF2B5EF4-FFF2-40B4-BE49-F238E27FC236}">
                    <a16:creationId xmlns:a16="http://schemas.microsoft.com/office/drawing/2014/main" id="{A469DBB0-3643-42CA-8FE1-68A4A78F9F57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9589969" y="5209065"/>
                <a:ext cx="22389" cy="56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406" name="Ink 405">
                <a:extLst>
                  <a:ext uri="{FF2B5EF4-FFF2-40B4-BE49-F238E27FC236}">
                    <a16:creationId xmlns:a16="http://schemas.microsoft.com/office/drawing/2014/main" id="{427AE90D-6E0C-4F47-B0E9-121EFFA58974}"/>
                  </a:ext>
                </a:extLst>
              </p14:cNvPr>
              <p14:cNvContentPartPr/>
              <p14:nvPr/>
            </p14:nvContentPartPr>
            <p14:xfrm>
              <a:off x="9573894" y="5117773"/>
              <a:ext cx="34380" cy="7020"/>
            </p14:xfrm>
          </p:contentPart>
        </mc:Choice>
        <mc:Fallback xmlns="">
          <p:pic>
            <p:nvPicPr>
              <p:cNvPr id="406" name="Ink 405">
                <a:extLst>
                  <a:ext uri="{FF2B5EF4-FFF2-40B4-BE49-F238E27FC236}">
                    <a16:creationId xmlns:a16="http://schemas.microsoft.com/office/drawing/2014/main" id="{427AE90D-6E0C-4F47-B0E9-121EFFA58974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9569596" y="5113561"/>
                <a:ext cx="42975" cy="15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411" name="Ink 410">
                <a:extLst>
                  <a:ext uri="{FF2B5EF4-FFF2-40B4-BE49-F238E27FC236}">
                    <a16:creationId xmlns:a16="http://schemas.microsoft.com/office/drawing/2014/main" id="{A1D80759-D446-47A1-A553-0EA1937A667B}"/>
                  </a:ext>
                </a:extLst>
              </p14:cNvPr>
              <p14:cNvContentPartPr/>
              <p14:nvPr/>
            </p14:nvContentPartPr>
            <p14:xfrm>
              <a:off x="9696654" y="5117773"/>
              <a:ext cx="307800" cy="191520"/>
            </p14:xfrm>
          </p:contentPart>
        </mc:Choice>
        <mc:Fallback xmlns="">
          <p:pic>
            <p:nvPicPr>
              <p:cNvPr id="411" name="Ink 410">
                <a:extLst>
                  <a:ext uri="{FF2B5EF4-FFF2-40B4-BE49-F238E27FC236}">
                    <a16:creationId xmlns:a16="http://schemas.microsoft.com/office/drawing/2014/main" id="{A1D80759-D446-47A1-A553-0EA1937A667B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9692329" y="5113453"/>
                <a:ext cx="31645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414" name="Ink 413">
                <a:extLst>
                  <a:ext uri="{FF2B5EF4-FFF2-40B4-BE49-F238E27FC236}">
                    <a16:creationId xmlns:a16="http://schemas.microsoft.com/office/drawing/2014/main" id="{B4AAD6D6-BAF4-4340-A731-2C42C3DA5D08}"/>
                  </a:ext>
                </a:extLst>
              </p14:cNvPr>
              <p14:cNvContentPartPr/>
              <p14:nvPr/>
            </p14:nvContentPartPr>
            <p14:xfrm>
              <a:off x="10147014" y="4995013"/>
              <a:ext cx="102600" cy="239040"/>
            </p14:xfrm>
          </p:contentPart>
        </mc:Choice>
        <mc:Fallback xmlns="">
          <p:pic>
            <p:nvPicPr>
              <p:cNvPr id="414" name="Ink 413">
                <a:extLst>
                  <a:ext uri="{FF2B5EF4-FFF2-40B4-BE49-F238E27FC236}">
                    <a16:creationId xmlns:a16="http://schemas.microsoft.com/office/drawing/2014/main" id="{B4AAD6D6-BAF4-4340-A731-2C42C3DA5D08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10142694" y="4990693"/>
                <a:ext cx="11124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420" name="Ink 419">
                <a:extLst>
                  <a:ext uri="{FF2B5EF4-FFF2-40B4-BE49-F238E27FC236}">
                    <a16:creationId xmlns:a16="http://schemas.microsoft.com/office/drawing/2014/main" id="{0167F6B8-C602-46E6-9F93-F2DFB774C47F}"/>
                  </a:ext>
                </a:extLst>
              </p14:cNvPr>
              <p14:cNvContentPartPr/>
              <p14:nvPr/>
            </p14:nvContentPartPr>
            <p14:xfrm>
              <a:off x="10392714" y="5022373"/>
              <a:ext cx="436860" cy="280440"/>
            </p14:xfrm>
          </p:contentPart>
        </mc:Choice>
        <mc:Fallback xmlns="">
          <p:pic>
            <p:nvPicPr>
              <p:cNvPr id="420" name="Ink 419">
                <a:extLst>
                  <a:ext uri="{FF2B5EF4-FFF2-40B4-BE49-F238E27FC236}">
                    <a16:creationId xmlns:a16="http://schemas.microsoft.com/office/drawing/2014/main" id="{0167F6B8-C602-46E6-9F93-F2DFB774C47F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10388399" y="5018053"/>
                <a:ext cx="445489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426" name="Ink 425">
                <a:extLst>
                  <a:ext uri="{FF2B5EF4-FFF2-40B4-BE49-F238E27FC236}">
                    <a16:creationId xmlns:a16="http://schemas.microsoft.com/office/drawing/2014/main" id="{FB5B3AC0-3FC6-4171-85E5-BCDD5BFA23C5}"/>
                  </a:ext>
                </a:extLst>
              </p14:cNvPr>
              <p14:cNvContentPartPr/>
              <p14:nvPr/>
            </p14:nvContentPartPr>
            <p14:xfrm>
              <a:off x="10979514" y="4933633"/>
              <a:ext cx="362160" cy="416880"/>
            </p14:xfrm>
          </p:contentPart>
        </mc:Choice>
        <mc:Fallback xmlns="">
          <p:pic>
            <p:nvPicPr>
              <p:cNvPr id="426" name="Ink 425">
                <a:extLst>
                  <a:ext uri="{FF2B5EF4-FFF2-40B4-BE49-F238E27FC236}">
                    <a16:creationId xmlns:a16="http://schemas.microsoft.com/office/drawing/2014/main" id="{FB5B3AC0-3FC6-4171-85E5-BCDD5BFA23C5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10975194" y="4929313"/>
                <a:ext cx="37080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428" name="Ink 427">
                <a:extLst>
                  <a:ext uri="{FF2B5EF4-FFF2-40B4-BE49-F238E27FC236}">
                    <a16:creationId xmlns:a16="http://schemas.microsoft.com/office/drawing/2014/main" id="{21FAB5CB-0DF6-4154-BEDF-031F5B234AF7}"/>
                  </a:ext>
                </a:extLst>
              </p14:cNvPr>
              <p14:cNvContentPartPr/>
              <p14:nvPr/>
            </p14:nvContentPartPr>
            <p14:xfrm>
              <a:off x="11402578" y="4141993"/>
              <a:ext cx="266940" cy="512460"/>
            </p14:xfrm>
          </p:contentPart>
        </mc:Choice>
        <mc:Fallback xmlns="">
          <p:pic>
            <p:nvPicPr>
              <p:cNvPr id="428" name="Ink 427">
                <a:extLst>
                  <a:ext uri="{FF2B5EF4-FFF2-40B4-BE49-F238E27FC236}">
                    <a16:creationId xmlns:a16="http://schemas.microsoft.com/office/drawing/2014/main" id="{21FAB5CB-0DF6-4154-BEDF-031F5B234AF7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11398255" y="4137675"/>
                <a:ext cx="275586" cy="521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435" name="Ink 434">
                <a:extLst>
                  <a:ext uri="{FF2B5EF4-FFF2-40B4-BE49-F238E27FC236}">
                    <a16:creationId xmlns:a16="http://schemas.microsoft.com/office/drawing/2014/main" id="{6412BED1-5031-4287-B01A-93EB7978860A}"/>
                  </a:ext>
                </a:extLst>
              </p14:cNvPr>
              <p14:cNvContentPartPr/>
              <p14:nvPr/>
            </p14:nvContentPartPr>
            <p14:xfrm>
              <a:off x="9805914" y="4264753"/>
              <a:ext cx="389044" cy="417060"/>
            </p14:xfrm>
          </p:contentPart>
        </mc:Choice>
        <mc:Fallback xmlns="">
          <p:pic>
            <p:nvPicPr>
              <p:cNvPr id="435" name="Ink 434">
                <a:extLst>
                  <a:ext uri="{FF2B5EF4-FFF2-40B4-BE49-F238E27FC236}">
                    <a16:creationId xmlns:a16="http://schemas.microsoft.com/office/drawing/2014/main" id="{6412BED1-5031-4287-B01A-93EB7978860A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9801599" y="4260431"/>
                <a:ext cx="397673" cy="4257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436" name="Ink 435">
                <a:extLst>
                  <a:ext uri="{FF2B5EF4-FFF2-40B4-BE49-F238E27FC236}">
                    <a16:creationId xmlns:a16="http://schemas.microsoft.com/office/drawing/2014/main" id="{95B7AF87-08BA-4771-8FAD-DA0C2FF6BA21}"/>
                  </a:ext>
                </a:extLst>
              </p14:cNvPr>
              <p14:cNvContentPartPr/>
              <p14:nvPr/>
            </p14:nvContentPartPr>
            <p14:xfrm>
              <a:off x="8482014" y="5602333"/>
              <a:ext cx="198000" cy="245880"/>
            </p14:xfrm>
          </p:contentPart>
        </mc:Choice>
        <mc:Fallback xmlns="">
          <p:pic>
            <p:nvPicPr>
              <p:cNvPr id="436" name="Ink 435">
                <a:extLst>
                  <a:ext uri="{FF2B5EF4-FFF2-40B4-BE49-F238E27FC236}">
                    <a16:creationId xmlns:a16="http://schemas.microsoft.com/office/drawing/2014/main" id="{95B7AF87-08BA-4771-8FAD-DA0C2FF6BA21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8477702" y="5598013"/>
                <a:ext cx="206624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437" name="Ink 436">
                <a:extLst>
                  <a:ext uri="{FF2B5EF4-FFF2-40B4-BE49-F238E27FC236}">
                    <a16:creationId xmlns:a16="http://schemas.microsoft.com/office/drawing/2014/main" id="{6188538D-1220-4032-B519-9BE280E00599}"/>
                  </a:ext>
                </a:extLst>
              </p14:cNvPr>
              <p14:cNvContentPartPr/>
              <p14:nvPr/>
            </p14:nvContentPartPr>
            <p14:xfrm>
              <a:off x="8761734" y="5738773"/>
              <a:ext cx="75240" cy="198000"/>
            </p14:xfrm>
          </p:contentPart>
        </mc:Choice>
        <mc:Fallback xmlns="">
          <p:pic>
            <p:nvPicPr>
              <p:cNvPr id="437" name="Ink 436">
                <a:extLst>
                  <a:ext uri="{FF2B5EF4-FFF2-40B4-BE49-F238E27FC236}">
                    <a16:creationId xmlns:a16="http://schemas.microsoft.com/office/drawing/2014/main" id="{6188538D-1220-4032-B519-9BE280E00599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8757435" y="5734461"/>
                <a:ext cx="83839" cy="206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438" name="Ink 437">
                <a:extLst>
                  <a:ext uri="{FF2B5EF4-FFF2-40B4-BE49-F238E27FC236}">
                    <a16:creationId xmlns:a16="http://schemas.microsoft.com/office/drawing/2014/main" id="{F88CE556-3C1B-4DC7-88D3-5AD4372786A0}"/>
                  </a:ext>
                </a:extLst>
              </p14:cNvPr>
              <p14:cNvContentPartPr/>
              <p14:nvPr/>
            </p14:nvContentPartPr>
            <p14:xfrm>
              <a:off x="8748054" y="5875213"/>
              <a:ext cx="47880" cy="20700"/>
            </p14:xfrm>
          </p:contentPart>
        </mc:Choice>
        <mc:Fallback xmlns="">
          <p:pic>
            <p:nvPicPr>
              <p:cNvPr id="438" name="Ink 437">
                <a:extLst>
                  <a:ext uri="{FF2B5EF4-FFF2-40B4-BE49-F238E27FC236}">
                    <a16:creationId xmlns:a16="http://schemas.microsoft.com/office/drawing/2014/main" id="{F88CE556-3C1B-4DC7-88D3-5AD4372786A0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8743766" y="5870930"/>
                <a:ext cx="56456" cy="292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443" name="Ink 442">
                <a:extLst>
                  <a:ext uri="{FF2B5EF4-FFF2-40B4-BE49-F238E27FC236}">
                    <a16:creationId xmlns:a16="http://schemas.microsoft.com/office/drawing/2014/main" id="{C568E79A-EBDD-41C5-98E2-C45EE6250814}"/>
                  </a:ext>
                </a:extLst>
              </p14:cNvPr>
              <p14:cNvContentPartPr/>
              <p14:nvPr/>
            </p14:nvContentPartPr>
            <p14:xfrm>
              <a:off x="8898174" y="5772973"/>
              <a:ext cx="191340" cy="225900"/>
            </p14:xfrm>
          </p:contentPart>
        </mc:Choice>
        <mc:Fallback xmlns="">
          <p:pic>
            <p:nvPicPr>
              <p:cNvPr id="443" name="Ink 442">
                <a:extLst>
                  <a:ext uri="{FF2B5EF4-FFF2-40B4-BE49-F238E27FC236}">
                    <a16:creationId xmlns:a16="http://schemas.microsoft.com/office/drawing/2014/main" id="{C568E79A-EBDD-41C5-98E2-C45EE6250814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8893858" y="5768656"/>
                <a:ext cx="199972" cy="2345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444" name="Ink 443">
                <a:extLst>
                  <a:ext uri="{FF2B5EF4-FFF2-40B4-BE49-F238E27FC236}">
                    <a16:creationId xmlns:a16="http://schemas.microsoft.com/office/drawing/2014/main" id="{EFA84029-FDC8-421F-AD3A-2DC59ABF1FC7}"/>
                  </a:ext>
                </a:extLst>
              </p14:cNvPr>
              <p14:cNvContentPartPr/>
              <p14:nvPr/>
            </p14:nvContentPartPr>
            <p14:xfrm>
              <a:off x="8829954" y="5486233"/>
              <a:ext cx="150300" cy="157140"/>
            </p14:xfrm>
          </p:contentPart>
        </mc:Choice>
        <mc:Fallback xmlns="">
          <p:pic>
            <p:nvPicPr>
              <p:cNvPr id="444" name="Ink 443">
                <a:extLst>
                  <a:ext uri="{FF2B5EF4-FFF2-40B4-BE49-F238E27FC236}">
                    <a16:creationId xmlns:a16="http://schemas.microsoft.com/office/drawing/2014/main" id="{EFA84029-FDC8-421F-AD3A-2DC59ABF1FC7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8825649" y="5481918"/>
                <a:ext cx="158909" cy="165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445" name="Ink 444">
                <a:extLst>
                  <a:ext uri="{FF2B5EF4-FFF2-40B4-BE49-F238E27FC236}">
                    <a16:creationId xmlns:a16="http://schemas.microsoft.com/office/drawing/2014/main" id="{D49BA805-AE5D-4512-87C3-460279F2548D}"/>
                  </a:ext>
                </a:extLst>
              </p14:cNvPr>
              <p14:cNvContentPartPr/>
              <p14:nvPr/>
            </p14:nvContentPartPr>
            <p14:xfrm>
              <a:off x="9280314" y="5691073"/>
              <a:ext cx="75240" cy="27540"/>
            </p14:xfrm>
          </p:contentPart>
        </mc:Choice>
        <mc:Fallback xmlns="">
          <p:pic>
            <p:nvPicPr>
              <p:cNvPr id="445" name="Ink 444">
                <a:extLst>
                  <a:ext uri="{FF2B5EF4-FFF2-40B4-BE49-F238E27FC236}">
                    <a16:creationId xmlns:a16="http://schemas.microsoft.com/office/drawing/2014/main" id="{D49BA805-AE5D-4512-87C3-460279F2548D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9276015" y="5686781"/>
                <a:ext cx="83839" cy="36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446" name="Ink 445">
                <a:extLst>
                  <a:ext uri="{FF2B5EF4-FFF2-40B4-BE49-F238E27FC236}">
                    <a16:creationId xmlns:a16="http://schemas.microsoft.com/office/drawing/2014/main" id="{7263507A-BD5B-4D93-9857-BE9BDA654386}"/>
                  </a:ext>
                </a:extLst>
              </p14:cNvPr>
              <p14:cNvContentPartPr/>
              <p14:nvPr/>
            </p14:nvContentPartPr>
            <p14:xfrm>
              <a:off x="9293994" y="5786473"/>
              <a:ext cx="54720" cy="7020"/>
            </p14:xfrm>
          </p:contentPart>
        </mc:Choice>
        <mc:Fallback xmlns="">
          <p:pic>
            <p:nvPicPr>
              <p:cNvPr id="446" name="Ink 445">
                <a:extLst>
                  <a:ext uri="{FF2B5EF4-FFF2-40B4-BE49-F238E27FC236}">
                    <a16:creationId xmlns:a16="http://schemas.microsoft.com/office/drawing/2014/main" id="{7263507A-BD5B-4D93-9857-BE9BDA654386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9289702" y="5782261"/>
                <a:ext cx="63304" cy="15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447" name="Ink 446">
                <a:extLst>
                  <a:ext uri="{FF2B5EF4-FFF2-40B4-BE49-F238E27FC236}">
                    <a16:creationId xmlns:a16="http://schemas.microsoft.com/office/drawing/2014/main" id="{ABBAEABF-9775-49E0-AA11-DADF15A90C5A}"/>
                  </a:ext>
                </a:extLst>
              </p14:cNvPr>
              <p14:cNvContentPartPr/>
              <p14:nvPr/>
            </p14:nvContentPartPr>
            <p14:xfrm>
              <a:off x="9519174" y="5622853"/>
              <a:ext cx="143460" cy="218520"/>
            </p14:xfrm>
          </p:contentPart>
        </mc:Choice>
        <mc:Fallback xmlns="">
          <p:pic>
            <p:nvPicPr>
              <p:cNvPr id="447" name="Ink 446">
                <a:extLst>
                  <a:ext uri="{FF2B5EF4-FFF2-40B4-BE49-F238E27FC236}">
                    <a16:creationId xmlns:a16="http://schemas.microsoft.com/office/drawing/2014/main" id="{ABBAEABF-9775-49E0-AA11-DADF15A90C5A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9514870" y="5618540"/>
                <a:ext cx="152068" cy="2271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454" name="Ink 453">
                <a:extLst>
                  <a:ext uri="{FF2B5EF4-FFF2-40B4-BE49-F238E27FC236}">
                    <a16:creationId xmlns:a16="http://schemas.microsoft.com/office/drawing/2014/main" id="{6E87A88C-9000-4F1F-BB3F-3A703036DFB3}"/>
                  </a:ext>
                </a:extLst>
              </p14:cNvPr>
              <p14:cNvContentPartPr/>
              <p14:nvPr/>
            </p14:nvContentPartPr>
            <p14:xfrm>
              <a:off x="9751194" y="5745613"/>
              <a:ext cx="300600" cy="198540"/>
            </p14:xfrm>
          </p:contentPart>
        </mc:Choice>
        <mc:Fallback xmlns="">
          <p:pic>
            <p:nvPicPr>
              <p:cNvPr id="454" name="Ink 453">
                <a:extLst>
                  <a:ext uri="{FF2B5EF4-FFF2-40B4-BE49-F238E27FC236}">
                    <a16:creationId xmlns:a16="http://schemas.microsoft.com/office/drawing/2014/main" id="{6E87A88C-9000-4F1F-BB3F-3A703036DFB3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9746874" y="5741297"/>
                <a:ext cx="309240" cy="2071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455" name="Ink 454">
                <a:extLst>
                  <a:ext uri="{FF2B5EF4-FFF2-40B4-BE49-F238E27FC236}">
                    <a16:creationId xmlns:a16="http://schemas.microsoft.com/office/drawing/2014/main" id="{2AECB914-352E-4F6F-AB8F-64472EB6F13B}"/>
                  </a:ext>
                </a:extLst>
              </p14:cNvPr>
              <p14:cNvContentPartPr/>
              <p14:nvPr/>
            </p14:nvContentPartPr>
            <p14:xfrm>
              <a:off x="9771714" y="5499913"/>
              <a:ext cx="122940" cy="177660"/>
            </p14:xfrm>
          </p:contentPart>
        </mc:Choice>
        <mc:Fallback xmlns="">
          <p:pic>
            <p:nvPicPr>
              <p:cNvPr id="455" name="Ink 454">
                <a:extLst>
                  <a:ext uri="{FF2B5EF4-FFF2-40B4-BE49-F238E27FC236}">
                    <a16:creationId xmlns:a16="http://schemas.microsoft.com/office/drawing/2014/main" id="{2AECB914-352E-4F6F-AB8F-64472EB6F13B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9767413" y="5495597"/>
                <a:ext cx="131542" cy="1862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458" name="Ink 457">
                <a:extLst>
                  <a:ext uri="{FF2B5EF4-FFF2-40B4-BE49-F238E27FC236}">
                    <a16:creationId xmlns:a16="http://schemas.microsoft.com/office/drawing/2014/main" id="{B74BB3DA-A792-445E-8D83-041FFB9D6C5F}"/>
                  </a:ext>
                </a:extLst>
              </p14:cNvPr>
              <p14:cNvContentPartPr/>
              <p14:nvPr/>
            </p14:nvContentPartPr>
            <p14:xfrm>
              <a:off x="10208394" y="5643193"/>
              <a:ext cx="82440" cy="184500"/>
            </p14:xfrm>
          </p:contentPart>
        </mc:Choice>
        <mc:Fallback xmlns="">
          <p:pic>
            <p:nvPicPr>
              <p:cNvPr id="458" name="Ink 457">
                <a:extLst>
                  <a:ext uri="{FF2B5EF4-FFF2-40B4-BE49-F238E27FC236}">
                    <a16:creationId xmlns:a16="http://schemas.microsoft.com/office/drawing/2014/main" id="{B74BB3DA-A792-445E-8D83-041FFB9D6C5F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10204055" y="5638877"/>
                <a:ext cx="91118" cy="193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459" name="Ink 458">
                <a:extLst>
                  <a:ext uri="{FF2B5EF4-FFF2-40B4-BE49-F238E27FC236}">
                    <a16:creationId xmlns:a16="http://schemas.microsoft.com/office/drawing/2014/main" id="{0FF7C4C6-9E50-4F3E-84C6-5F024CAA58F4}"/>
                  </a:ext>
                </a:extLst>
              </p14:cNvPr>
              <p14:cNvContentPartPr/>
              <p14:nvPr/>
            </p14:nvContentPartPr>
            <p14:xfrm>
              <a:off x="10447254" y="5643193"/>
              <a:ext cx="95760" cy="157140"/>
            </p14:xfrm>
          </p:contentPart>
        </mc:Choice>
        <mc:Fallback xmlns="">
          <p:pic>
            <p:nvPicPr>
              <p:cNvPr id="459" name="Ink 458">
                <a:extLst>
                  <a:ext uri="{FF2B5EF4-FFF2-40B4-BE49-F238E27FC236}">
                    <a16:creationId xmlns:a16="http://schemas.microsoft.com/office/drawing/2014/main" id="{0FF7C4C6-9E50-4F3E-84C6-5F024CAA58F4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10442934" y="5638878"/>
                <a:ext cx="104400" cy="165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465" name="Ink 464">
                <a:extLst>
                  <a:ext uri="{FF2B5EF4-FFF2-40B4-BE49-F238E27FC236}">
                    <a16:creationId xmlns:a16="http://schemas.microsoft.com/office/drawing/2014/main" id="{D5F1B9A7-8CF5-4064-B4A0-32F1C4427B8D}"/>
                  </a:ext>
                </a:extLst>
              </p14:cNvPr>
              <p14:cNvContentPartPr/>
              <p14:nvPr/>
            </p14:nvContentPartPr>
            <p14:xfrm>
              <a:off x="10645254" y="5663713"/>
              <a:ext cx="410040" cy="293940"/>
            </p14:xfrm>
          </p:contentPart>
        </mc:Choice>
        <mc:Fallback xmlns="">
          <p:pic>
            <p:nvPicPr>
              <p:cNvPr id="465" name="Ink 464">
                <a:extLst>
                  <a:ext uri="{FF2B5EF4-FFF2-40B4-BE49-F238E27FC236}">
                    <a16:creationId xmlns:a16="http://schemas.microsoft.com/office/drawing/2014/main" id="{D5F1B9A7-8CF5-4064-B4A0-32F1C4427B8D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10640574" y="5659396"/>
                <a:ext cx="418680" cy="302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472" name="Ink 471">
                <a:extLst>
                  <a:ext uri="{FF2B5EF4-FFF2-40B4-BE49-F238E27FC236}">
                    <a16:creationId xmlns:a16="http://schemas.microsoft.com/office/drawing/2014/main" id="{3D54F97B-19CE-422B-B8C8-1A97E57E3C4D}"/>
                  </a:ext>
                </a:extLst>
              </p14:cNvPr>
              <p14:cNvContentPartPr/>
              <p14:nvPr/>
            </p14:nvContentPartPr>
            <p14:xfrm>
              <a:off x="11122794" y="5602333"/>
              <a:ext cx="410040" cy="294120"/>
            </p14:xfrm>
          </p:contentPart>
        </mc:Choice>
        <mc:Fallback xmlns="">
          <p:pic>
            <p:nvPicPr>
              <p:cNvPr id="472" name="Ink 471">
                <a:extLst>
                  <a:ext uri="{FF2B5EF4-FFF2-40B4-BE49-F238E27FC236}">
                    <a16:creationId xmlns:a16="http://schemas.microsoft.com/office/drawing/2014/main" id="{3D54F97B-19CE-422B-B8C8-1A97E57E3C4D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11118474" y="5598013"/>
                <a:ext cx="41868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473" name="Ink 472">
                <a:extLst>
                  <a:ext uri="{FF2B5EF4-FFF2-40B4-BE49-F238E27FC236}">
                    <a16:creationId xmlns:a16="http://schemas.microsoft.com/office/drawing/2014/main" id="{9F44B26C-6DC5-48C0-95DA-8EF1F0C4CD69}"/>
                  </a:ext>
                </a:extLst>
              </p14:cNvPr>
              <p14:cNvContentPartPr/>
              <p14:nvPr/>
            </p14:nvContentPartPr>
            <p14:xfrm>
              <a:off x="7014834" y="764113"/>
              <a:ext cx="436860" cy="232200"/>
            </p14:xfrm>
          </p:contentPart>
        </mc:Choice>
        <mc:Fallback xmlns="">
          <p:pic>
            <p:nvPicPr>
              <p:cNvPr id="473" name="Ink 472">
                <a:extLst>
                  <a:ext uri="{FF2B5EF4-FFF2-40B4-BE49-F238E27FC236}">
                    <a16:creationId xmlns:a16="http://schemas.microsoft.com/office/drawing/2014/main" id="{9F44B26C-6DC5-48C0-95DA-8EF1F0C4CD69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7010519" y="759793"/>
                <a:ext cx="445489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477" name="Ink 476">
                <a:extLst>
                  <a:ext uri="{FF2B5EF4-FFF2-40B4-BE49-F238E27FC236}">
                    <a16:creationId xmlns:a16="http://schemas.microsoft.com/office/drawing/2014/main" id="{8FF676B2-98CB-42C0-89DE-59F27B7C7CCA}"/>
                  </a:ext>
                </a:extLst>
              </p14:cNvPr>
              <p14:cNvContentPartPr/>
              <p14:nvPr/>
            </p14:nvContentPartPr>
            <p14:xfrm>
              <a:off x="7581294" y="757273"/>
              <a:ext cx="519300" cy="273240"/>
            </p14:xfrm>
          </p:contentPart>
        </mc:Choice>
        <mc:Fallback xmlns="">
          <p:pic>
            <p:nvPicPr>
              <p:cNvPr id="477" name="Ink 476">
                <a:extLst>
                  <a:ext uri="{FF2B5EF4-FFF2-40B4-BE49-F238E27FC236}">
                    <a16:creationId xmlns:a16="http://schemas.microsoft.com/office/drawing/2014/main" id="{8FF676B2-98CB-42C0-89DE-59F27B7C7CCA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7576975" y="752953"/>
                <a:ext cx="527937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487" name="Ink 486">
                <a:extLst>
                  <a:ext uri="{FF2B5EF4-FFF2-40B4-BE49-F238E27FC236}">
                    <a16:creationId xmlns:a16="http://schemas.microsoft.com/office/drawing/2014/main" id="{1F6D709C-CB7B-4575-817C-DB764107C250}"/>
                  </a:ext>
                </a:extLst>
              </p14:cNvPr>
              <p14:cNvContentPartPr/>
              <p14:nvPr/>
            </p14:nvContentPartPr>
            <p14:xfrm>
              <a:off x="9901314" y="975793"/>
              <a:ext cx="180" cy="109440"/>
            </p14:xfrm>
          </p:contentPart>
        </mc:Choice>
        <mc:Fallback xmlns="">
          <p:pic>
            <p:nvPicPr>
              <p:cNvPr id="487" name="Ink 486">
                <a:extLst>
                  <a:ext uri="{FF2B5EF4-FFF2-40B4-BE49-F238E27FC236}">
                    <a16:creationId xmlns:a16="http://schemas.microsoft.com/office/drawing/2014/main" id="{1F6D709C-CB7B-4575-817C-DB764107C250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9899154" y="971473"/>
                <a:ext cx="450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539" name="Ink 538">
                <a:extLst>
                  <a:ext uri="{FF2B5EF4-FFF2-40B4-BE49-F238E27FC236}">
                    <a16:creationId xmlns:a16="http://schemas.microsoft.com/office/drawing/2014/main" id="{F2484FAB-B9C7-4201-9B00-85F90492363F}"/>
                  </a:ext>
                </a:extLst>
              </p14:cNvPr>
              <p14:cNvContentPartPr/>
              <p14:nvPr/>
            </p14:nvContentPartPr>
            <p14:xfrm>
              <a:off x="8406954" y="689053"/>
              <a:ext cx="3235140" cy="1378800"/>
            </p14:xfrm>
          </p:contentPart>
        </mc:Choice>
        <mc:Fallback xmlns="">
          <p:pic>
            <p:nvPicPr>
              <p:cNvPr id="539" name="Ink 538">
                <a:extLst>
                  <a:ext uri="{FF2B5EF4-FFF2-40B4-BE49-F238E27FC236}">
                    <a16:creationId xmlns:a16="http://schemas.microsoft.com/office/drawing/2014/main" id="{F2484FAB-B9C7-4201-9B00-85F90492363F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8402634" y="684733"/>
                <a:ext cx="3243780" cy="138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014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368E1-4381-4A23-A5D0-D985B6E1E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4BA96744-0AB2-4A51-BE38-D56155916057}"/>
                  </a:ext>
                </a:extLst>
              </p14:cNvPr>
              <p14:cNvContentPartPr/>
              <p14:nvPr/>
            </p14:nvContentPartPr>
            <p14:xfrm>
              <a:off x="630333" y="1108042"/>
              <a:ext cx="2092320" cy="36072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4BA96744-0AB2-4A51-BE38-D561559160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6013" y="1103722"/>
                <a:ext cx="210096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8D83ABBF-BD20-4EEC-924D-1D32A8EB5E40}"/>
                  </a:ext>
                </a:extLst>
              </p14:cNvPr>
              <p14:cNvContentPartPr/>
              <p14:nvPr/>
            </p14:nvContentPartPr>
            <p14:xfrm>
              <a:off x="2923173" y="740842"/>
              <a:ext cx="187200" cy="19422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8D83ABBF-BD20-4EEC-924D-1D32A8EB5E4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18861" y="736526"/>
                <a:ext cx="195823" cy="2028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049F7FDF-24AC-49A1-88D2-7FE214BCBFFD}"/>
                  </a:ext>
                </a:extLst>
              </p14:cNvPr>
              <p14:cNvContentPartPr/>
              <p14:nvPr/>
            </p14:nvContentPartPr>
            <p14:xfrm>
              <a:off x="3228093" y="921022"/>
              <a:ext cx="7020" cy="5562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049F7FDF-24AC-49A1-88D2-7FE214BCBFF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24082" y="916716"/>
                <a:ext cx="15043" cy="642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7A13C533-83C1-4CC2-9E73-E1C8F9EBBCB5}"/>
                  </a:ext>
                </a:extLst>
              </p14:cNvPr>
              <p14:cNvContentPartPr/>
              <p14:nvPr/>
            </p14:nvContentPartPr>
            <p14:xfrm>
              <a:off x="3172653" y="837862"/>
              <a:ext cx="90180" cy="702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7A13C533-83C1-4CC2-9E73-E1C8F9EBBCB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68359" y="833851"/>
                <a:ext cx="98769" cy="150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1794918F-6F36-425A-83FD-12987DC86AB0}"/>
                  </a:ext>
                </a:extLst>
              </p14:cNvPr>
              <p14:cNvContentPartPr/>
              <p14:nvPr/>
            </p14:nvContentPartPr>
            <p14:xfrm>
              <a:off x="3318093" y="879442"/>
              <a:ext cx="62460" cy="14562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1794918F-6F36-425A-83FD-12987DC86AB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313810" y="875138"/>
                <a:ext cx="71026" cy="154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1179A00E-3993-459E-98D0-A512A7AEE45F}"/>
                  </a:ext>
                </a:extLst>
              </p14:cNvPr>
              <p14:cNvContentPartPr/>
              <p14:nvPr/>
            </p14:nvContentPartPr>
            <p14:xfrm>
              <a:off x="3463533" y="879442"/>
              <a:ext cx="138780" cy="14562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1179A00E-3993-459E-98D0-A512A7AEE45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459219" y="875138"/>
                <a:ext cx="147409" cy="154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6E02CC25-E5C4-49EA-8CD1-CCFCA75DC4C5}"/>
                  </a:ext>
                </a:extLst>
              </p14:cNvPr>
              <p14:cNvContentPartPr/>
              <p14:nvPr/>
            </p14:nvContentPartPr>
            <p14:xfrm>
              <a:off x="3470553" y="914002"/>
              <a:ext cx="117900" cy="9720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6E02CC25-E5C4-49EA-8CD1-CCFCA75DC4C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66253" y="909682"/>
                <a:ext cx="126501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58E913B8-4639-4D06-9011-4CF9B21058EA}"/>
                  </a:ext>
                </a:extLst>
              </p14:cNvPr>
              <p14:cNvContentPartPr/>
              <p14:nvPr/>
            </p14:nvContentPartPr>
            <p14:xfrm>
              <a:off x="3719853" y="754702"/>
              <a:ext cx="159480" cy="3474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58E913B8-4639-4D06-9011-4CF9B21058E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715543" y="750448"/>
                <a:ext cx="168101" cy="432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9F23489B-892D-4348-9E6A-C3D414F2BC14}"/>
                  </a:ext>
                </a:extLst>
              </p14:cNvPr>
              <p14:cNvContentPartPr/>
              <p14:nvPr/>
            </p14:nvContentPartPr>
            <p14:xfrm>
              <a:off x="3740553" y="886282"/>
              <a:ext cx="124920" cy="1404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9F23489B-892D-4348-9E6A-C3D414F2BC1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736233" y="881962"/>
                <a:ext cx="13356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470CC1EE-294E-4F99-A069-1EA5EE73CF48}"/>
                  </a:ext>
                </a:extLst>
              </p14:cNvPr>
              <p14:cNvContentPartPr/>
              <p14:nvPr/>
            </p14:nvContentPartPr>
            <p14:xfrm>
              <a:off x="3983013" y="734002"/>
              <a:ext cx="208080" cy="22878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470CC1EE-294E-4F99-A069-1EA5EE73CF4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978693" y="729685"/>
                <a:ext cx="216720" cy="2374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3C0F1F97-C520-4BDE-93E1-298ADE689E53}"/>
                  </a:ext>
                </a:extLst>
              </p14:cNvPr>
              <p14:cNvContentPartPr/>
              <p14:nvPr/>
            </p14:nvContentPartPr>
            <p14:xfrm>
              <a:off x="4267053" y="837862"/>
              <a:ext cx="55620" cy="27036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3C0F1F97-C520-4BDE-93E1-298ADE689E5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262747" y="833542"/>
                <a:ext cx="64232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B4E869E3-1016-45D6-B4E9-AD950A0EC90C}"/>
                  </a:ext>
                </a:extLst>
              </p14:cNvPr>
              <p14:cNvContentPartPr/>
              <p14:nvPr/>
            </p14:nvContentPartPr>
            <p14:xfrm>
              <a:off x="4232493" y="997162"/>
              <a:ext cx="90180" cy="702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B4E869E3-1016-45D6-B4E9-AD950A0EC90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228199" y="993151"/>
                <a:ext cx="98769" cy="150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F560D59C-EEB1-4E3A-9854-0A097E8666DB}"/>
                  </a:ext>
                </a:extLst>
              </p14:cNvPr>
              <p14:cNvContentPartPr/>
              <p14:nvPr/>
            </p14:nvContentPartPr>
            <p14:xfrm>
              <a:off x="4447233" y="927862"/>
              <a:ext cx="7020" cy="14562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F560D59C-EEB1-4E3A-9854-0A097E8666D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443222" y="923558"/>
                <a:ext cx="15043" cy="154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FCFD6869-DFD7-4641-AC47-DF5B5EE6ED8B}"/>
                  </a:ext>
                </a:extLst>
              </p14:cNvPr>
              <p14:cNvContentPartPr/>
              <p14:nvPr/>
            </p14:nvContentPartPr>
            <p14:xfrm>
              <a:off x="4558113" y="879442"/>
              <a:ext cx="159480" cy="18036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FCFD6869-DFD7-4641-AC47-DF5B5EE6ED8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553803" y="875122"/>
                <a:ext cx="168101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4C210E50-89DF-4F57-A6BA-90C34B31086A}"/>
                  </a:ext>
                </a:extLst>
              </p14:cNvPr>
              <p14:cNvContentPartPr/>
              <p14:nvPr/>
            </p14:nvContentPartPr>
            <p14:xfrm>
              <a:off x="3034053" y="1149622"/>
              <a:ext cx="311940" cy="20106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4C210E50-89DF-4F57-A6BA-90C34B31086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029735" y="1145314"/>
                <a:ext cx="320575" cy="209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AFF7CDA8-6FE0-41E3-B4E9-C57C882F9320}"/>
                  </a:ext>
                </a:extLst>
              </p14:cNvPr>
              <p14:cNvContentPartPr/>
              <p14:nvPr/>
            </p14:nvContentPartPr>
            <p14:xfrm>
              <a:off x="3276513" y="1232602"/>
              <a:ext cx="90180" cy="16650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AFF7CDA8-6FE0-41E3-B4E9-C57C882F932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272219" y="1228287"/>
                <a:ext cx="98769" cy="175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9CCDF039-EC67-4DBC-824B-BFB70A2B6A58}"/>
                  </a:ext>
                </a:extLst>
              </p14:cNvPr>
              <p14:cNvContentPartPr/>
              <p14:nvPr/>
            </p14:nvContentPartPr>
            <p14:xfrm>
              <a:off x="3449673" y="1350502"/>
              <a:ext cx="14040" cy="8334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9CCDF039-EC67-4DBC-824B-BFB70A2B6A5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445353" y="1346191"/>
                <a:ext cx="22680" cy="919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E1F1FA65-5B16-4AF4-B51F-43E1E3076CFA}"/>
                  </a:ext>
                </a:extLst>
              </p14:cNvPr>
              <p14:cNvContentPartPr/>
              <p14:nvPr/>
            </p14:nvContentPartPr>
            <p14:xfrm>
              <a:off x="3574413" y="1198042"/>
              <a:ext cx="90180" cy="20106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E1F1FA65-5B16-4AF4-B51F-43E1E3076CF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570119" y="1193734"/>
                <a:ext cx="98769" cy="209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70D5BDEB-FC59-4AAE-BD10-0708D9132992}"/>
                  </a:ext>
                </a:extLst>
              </p14:cNvPr>
              <p14:cNvContentPartPr/>
              <p14:nvPr/>
            </p14:nvContentPartPr>
            <p14:xfrm>
              <a:off x="3816873" y="1198042"/>
              <a:ext cx="374760" cy="27054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70D5BDEB-FC59-4AAE-BD10-0708D9132992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812553" y="1193725"/>
                <a:ext cx="383400" cy="2791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B7926D89-DCEE-40B8-88B6-4CD6589E83B5}"/>
                  </a:ext>
                </a:extLst>
              </p14:cNvPr>
              <p14:cNvContentPartPr/>
              <p14:nvPr/>
            </p14:nvContentPartPr>
            <p14:xfrm>
              <a:off x="4204773" y="1385062"/>
              <a:ext cx="90180" cy="13878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B7926D89-DCEE-40B8-88B6-4CD6589E83B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200479" y="1380748"/>
                <a:ext cx="98769" cy="1474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A6AD42F5-77C6-4B78-ADDC-CD694DE241BF}"/>
                  </a:ext>
                </a:extLst>
              </p14:cNvPr>
              <p14:cNvContentPartPr/>
              <p14:nvPr/>
            </p14:nvContentPartPr>
            <p14:xfrm>
              <a:off x="4426353" y="1274182"/>
              <a:ext cx="124920" cy="2088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A6AD42F5-77C6-4B78-ADDC-CD694DE241B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422033" y="1269935"/>
                <a:ext cx="133560" cy="29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4B645610-D893-444D-A81A-C800F5E1CD48}"/>
                  </a:ext>
                </a:extLst>
              </p14:cNvPr>
              <p14:cNvContentPartPr/>
              <p14:nvPr/>
            </p14:nvContentPartPr>
            <p14:xfrm>
              <a:off x="4454073" y="1392082"/>
              <a:ext cx="69480" cy="702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4B645610-D893-444D-A81A-C800F5E1CD4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449753" y="1388071"/>
                <a:ext cx="78120" cy="150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64AB694F-CDB1-4BFB-B504-059545CDB330}"/>
                  </a:ext>
                </a:extLst>
              </p14:cNvPr>
              <p14:cNvContentPartPr/>
              <p14:nvPr/>
            </p14:nvContentPartPr>
            <p14:xfrm>
              <a:off x="4717413" y="1211902"/>
              <a:ext cx="7020" cy="22194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64AB694F-CDB1-4BFB-B504-059545CDB33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713402" y="1207586"/>
                <a:ext cx="15043" cy="230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FC2746ED-CBB9-4DFE-9302-C810FFB3889A}"/>
                  </a:ext>
                </a:extLst>
              </p14:cNvPr>
              <p14:cNvContentPartPr/>
              <p14:nvPr/>
            </p14:nvContentPartPr>
            <p14:xfrm>
              <a:off x="4821273" y="1246462"/>
              <a:ext cx="242640" cy="16650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FC2746ED-CBB9-4DFE-9302-C810FFB3889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816953" y="1242147"/>
                <a:ext cx="251280" cy="175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D8CB4E6A-C7BF-4FB5-B013-73FC72CF6230}"/>
                  </a:ext>
                </a:extLst>
              </p14:cNvPr>
              <p14:cNvContentPartPr/>
              <p14:nvPr/>
            </p14:nvContentPartPr>
            <p14:xfrm>
              <a:off x="5160753" y="1253482"/>
              <a:ext cx="235620" cy="11106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D8CB4E6A-C7BF-4FB5-B013-73FC72CF623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156443" y="1249169"/>
                <a:ext cx="244240" cy="1196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47" name="Ink 346">
                <a:extLst>
                  <a:ext uri="{FF2B5EF4-FFF2-40B4-BE49-F238E27FC236}">
                    <a16:creationId xmlns:a16="http://schemas.microsoft.com/office/drawing/2014/main" id="{FFD7379E-9EC6-4788-ADFC-AEF5699087D7}"/>
                  </a:ext>
                </a:extLst>
              </p14:cNvPr>
              <p14:cNvContentPartPr/>
              <p14:nvPr/>
            </p14:nvContentPartPr>
            <p14:xfrm>
              <a:off x="4835133" y="844702"/>
              <a:ext cx="41760" cy="27900"/>
            </p14:xfrm>
          </p:contentPart>
        </mc:Choice>
        <mc:Fallback xmlns="">
          <p:pic>
            <p:nvPicPr>
              <p:cNvPr id="347" name="Ink 346">
                <a:extLst>
                  <a:ext uri="{FF2B5EF4-FFF2-40B4-BE49-F238E27FC236}">
                    <a16:creationId xmlns:a16="http://schemas.microsoft.com/office/drawing/2014/main" id="{FFD7379E-9EC6-4788-ADFC-AEF5699087D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830813" y="840410"/>
                <a:ext cx="50400" cy="364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48" name="Ink 347">
                <a:extLst>
                  <a:ext uri="{FF2B5EF4-FFF2-40B4-BE49-F238E27FC236}">
                    <a16:creationId xmlns:a16="http://schemas.microsoft.com/office/drawing/2014/main" id="{DD839F09-F357-4187-9193-6E0EAAD579EA}"/>
                  </a:ext>
                </a:extLst>
              </p14:cNvPr>
              <p14:cNvContentPartPr/>
              <p14:nvPr/>
            </p14:nvContentPartPr>
            <p14:xfrm>
              <a:off x="4862853" y="941722"/>
              <a:ext cx="69480" cy="180"/>
            </p14:xfrm>
          </p:contentPart>
        </mc:Choice>
        <mc:Fallback xmlns="">
          <p:pic>
            <p:nvPicPr>
              <p:cNvPr id="348" name="Ink 347">
                <a:extLst>
                  <a:ext uri="{FF2B5EF4-FFF2-40B4-BE49-F238E27FC236}">
                    <a16:creationId xmlns:a16="http://schemas.microsoft.com/office/drawing/2014/main" id="{DD839F09-F357-4187-9193-6E0EAAD579EA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858533" y="939562"/>
                <a:ext cx="78120" cy="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52" name="Ink 351">
                <a:extLst>
                  <a:ext uri="{FF2B5EF4-FFF2-40B4-BE49-F238E27FC236}">
                    <a16:creationId xmlns:a16="http://schemas.microsoft.com/office/drawing/2014/main" id="{C2D73F94-A69D-40F8-AE62-89B9C7953FE9}"/>
                  </a:ext>
                </a:extLst>
              </p14:cNvPr>
              <p14:cNvContentPartPr/>
              <p14:nvPr/>
            </p14:nvContentPartPr>
            <p14:xfrm>
              <a:off x="5036013" y="747862"/>
              <a:ext cx="298440" cy="325980"/>
            </p14:xfrm>
          </p:contentPart>
        </mc:Choice>
        <mc:Fallback xmlns="">
          <p:pic>
            <p:nvPicPr>
              <p:cNvPr id="352" name="Ink 351">
                <a:extLst>
                  <a:ext uri="{FF2B5EF4-FFF2-40B4-BE49-F238E27FC236}">
                    <a16:creationId xmlns:a16="http://schemas.microsoft.com/office/drawing/2014/main" id="{C2D73F94-A69D-40F8-AE62-89B9C7953FE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031688" y="743544"/>
                <a:ext cx="307090" cy="3346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53" name="Ink 352">
                <a:extLst>
                  <a:ext uri="{FF2B5EF4-FFF2-40B4-BE49-F238E27FC236}">
                    <a16:creationId xmlns:a16="http://schemas.microsoft.com/office/drawing/2014/main" id="{C279CB71-EA76-440E-A208-20A95742CABA}"/>
                  </a:ext>
                </a:extLst>
              </p14:cNvPr>
              <p14:cNvContentPartPr/>
              <p14:nvPr/>
            </p14:nvContentPartPr>
            <p14:xfrm>
              <a:off x="5375493" y="907162"/>
              <a:ext cx="90180" cy="104040"/>
            </p14:xfrm>
          </p:contentPart>
        </mc:Choice>
        <mc:Fallback xmlns="">
          <p:pic>
            <p:nvPicPr>
              <p:cNvPr id="353" name="Ink 352">
                <a:extLst>
                  <a:ext uri="{FF2B5EF4-FFF2-40B4-BE49-F238E27FC236}">
                    <a16:creationId xmlns:a16="http://schemas.microsoft.com/office/drawing/2014/main" id="{C279CB71-EA76-440E-A208-20A95742CABA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371199" y="902857"/>
                <a:ext cx="98769" cy="112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56" name="Ink 355">
                <a:extLst>
                  <a:ext uri="{FF2B5EF4-FFF2-40B4-BE49-F238E27FC236}">
                    <a16:creationId xmlns:a16="http://schemas.microsoft.com/office/drawing/2014/main" id="{B1A50FFC-D819-40F0-8EC4-364AD9CB503B}"/>
                  </a:ext>
                </a:extLst>
              </p14:cNvPr>
              <p14:cNvContentPartPr/>
              <p14:nvPr/>
            </p14:nvContentPartPr>
            <p14:xfrm>
              <a:off x="5555673" y="886282"/>
              <a:ext cx="138600" cy="138960"/>
            </p14:xfrm>
          </p:contentPart>
        </mc:Choice>
        <mc:Fallback xmlns="">
          <p:pic>
            <p:nvPicPr>
              <p:cNvPr id="356" name="Ink 355">
                <a:extLst>
                  <a:ext uri="{FF2B5EF4-FFF2-40B4-BE49-F238E27FC236}">
                    <a16:creationId xmlns:a16="http://schemas.microsoft.com/office/drawing/2014/main" id="{B1A50FFC-D819-40F0-8EC4-364AD9CB503B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551364" y="881962"/>
                <a:ext cx="147218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68" name="Ink 367">
                <a:extLst>
                  <a:ext uri="{FF2B5EF4-FFF2-40B4-BE49-F238E27FC236}">
                    <a16:creationId xmlns:a16="http://schemas.microsoft.com/office/drawing/2014/main" id="{70AB7483-DA84-43BC-A2C4-D8A914CAE853}"/>
                  </a:ext>
                </a:extLst>
              </p14:cNvPr>
              <p14:cNvContentPartPr/>
              <p14:nvPr/>
            </p14:nvContentPartPr>
            <p14:xfrm>
              <a:off x="678933" y="1530322"/>
              <a:ext cx="4655520" cy="4932720"/>
            </p14:xfrm>
          </p:contentPart>
        </mc:Choice>
        <mc:Fallback xmlns="">
          <p:pic>
            <p:nvPicPr>
              <p:cNvPr id="368" name="Ink 367">
                <a:extLst>
                  <a:ext uri="{FF2B5EF4-FFF2-40B4-BE49-F238E27FC236}">
                    <a16:creationId xmlns:a16="http://schemas.microsoft.com/office/drawing/2014/main" id="{70AB7483-DA84-43BC-A2C4-D8A914CAE85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74613" y="1526002"/>
                <a:ext cx="4664160" cy="49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B590706-6607-43ED-94F4-0F5A1D196E00}"/>
                  </a:ext>
                </a:extLst>
              </p14:cNvPr>
              <p14:cNvContentPartPr/>
              <p14:nvPr/>
            </p14:nvContentPartPr>
            <p14:xfrm>
              <a:off x="5847894" y="2599753"/>
              <a:ext cx="218520" cy="3209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B590706-6607-43ED-94F4-0F5A1D196E0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843581" y="2595435"/>
                <a:ext cx="227146" cy="329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359073C-8EE4-4A59-BE69-FD5D2275D9B1}"/>
                  </a:ext>
                </a:extLst>
              </p14:cNvPr>
              <p14:cNvContentPartPr/>
              <p14:nvPr/>
            </p14:nvContentPartPr>
            <p14:xfrm>
              <a:off x="6175494" y="2538373"/>
              <a:ext cx="696240" cy="4165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359073C-8EE4-4A59-BE69-FD5D2275D9B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171174" y="2534053"/>
                <a:ext cx="70488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4C2E7DB-66A4-44F3-BBC7-1DA4BA8E5728}"/>
                  </a:ext>
                </a:extLst>
              </p14:cNvPr>
              <p14:cNvContentPartPr/>
              <p14:nvPr/>
            </p14:nvContentPartPr>
            <p14:xfrm>
              <a:off x="7144434" y="2627113"/>
              <a:ext cx="27540" cy="198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4C2E7DB-66A4-44F3-BBC7-1DA4BA8E572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140142" y="2622801"/>
                <a:ext cx="36124" cy="206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3B438F9-D184-4E9D-B570-EDD83C381491}"/>
                  </a:ext>
                </a:extLst>
              </p14:cNvPr>
              <p14:cNvContentPartPr/>
              <p14:nvPr/>
            </p14:nvContentPartPr>
            <p14:xfrm>
              <a:off x="7362954" y="2545213"/>
              <a:ext cx="41040" cy="343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3B438F9-D184-4E9D-B570-EDD83C381491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358672" y="2540915"/>
                <a:ext cx="49605" cy="429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11A4488-C1A1-4DBD-A574-C6B9DCCDE76C}"/>
                  </a:ext>
                </a:extLst>
              </p14:cNvPr>
              <p14:cNvContentPartPr/>
              <p14:nvPr/>
            </p14:nvContentPartPr>
            <p14:xfrm>
              <a:off x="7383294" y="2756713"/>
              <a:ext cx="41040" cy="207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11A4488-C1A1-4DBD-A574-C6B9DCCDE76C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379012" y="2752430"/>
                <a:ext cx="49605" cy="292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3BD9A8D-55DE-4291-B6B8-3FE6DB2E87F9}"/>
                  </a:ext>
                </a:extLst>
              </p14:cNvPr>
              <p14:cNvContentPartPr/>
              <p14:nvPr/>
            </p14:nvContentPartPr>
            <p14:xfrm>
              <a:off x="7867854" y="2497513"/>
              <a:ext cx="348660" cy="2457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3BD9A8D-55DE-4291-B6B8-3FE6DB2E87F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863536" y="2493196"/>
                <a:ext cx="357296" cy="2543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1CB470A-05F5-44E5-8B87-C56F44AA543A}"/>
                  </a:ext>
                </a:extLst>
              </p14:cNvPr>
              <p14:cNvContentPartPr/>
              <p14:nvPr/>
            </p14:nvContentPartPr>
            <p14:xfrm>
              <a:off x="8133894" y="2579413"/>
              <a:ext cx="82080" cy="1297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1CB470A-05F5-44E5-8B87-C56F44AA543A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8129574" y="2575111"/>
                <a:ext cx="90720" cy="138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D0A7285-2EFC-4F34-A570-15BC0229B2BE}"/>
                  </a:ext>
                </a:extLst>
              </p14:cNvPr>
              <p14:cNvContentPartPr/>
              <p14:nvPr/>
            </p14:nvContentPartPr>
            <p14:xfrm>
              <a:off x="8345574" y="2681653"/>
              <a:ext cx="13860" cy="1026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D0A7285-2EFC-4F34-A570-15BC0229B2BE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341309" y="2677333"/>
                <a:ext cx="22389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2577D10D-CDD6-4F50-8B98-176E2CC96A39}"/>
                  </a:ext>
                </a:extLst>
              </p14:cNvPr>
              <p14:cNvContentPartPr/>
              <p14:nvPr/>
            </p14:nvContentPartPr>
            <p14:xfrm>
              <a:off x="9942354" y="2511013"/>
              <a:ext cx="61560" cy="20484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2577D10D-CDD6-4F50-8B98-176E2CC96A39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9938059" y="2506701"/>
                <a:ext cx="70150" cy="2134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027F2642-4726-4075-9365-657950976E0B}"/>
                  </a:ext>
                </a:extLst>
              </p14:cNvPr>
              <p14:cNvContentPartPr/>
              <p14:nvPr/>
            </p14:nvContentPartPr>
            <p14:xfrm>
              <a:off x="9887634" y="2579413"/>
              <a:ext cx="157140" cy="2754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027F2642-4726-4075-9365-657950976E0B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9883319" y="2575121"/>
                <a:ext cx="165770" cy="36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939DE214-CC95-4537-8E21-879329976AC7}"/>
                  </a:ext>
                </a:extLst>
              </p14:cNvPr>
              <p14:cNvContentPartPr/>
              <p14:nvPr/>
            </p14:nvContentPartPr>
            <p14:xfrm>
              <a:off x="10174374" y="2299513"/>
              <a:ext cx="41040" cy="18450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939DE214-CC95-4537-8E21-879329976AC7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0170092" y="2295197"/>
                <a:ext cx="49605" cy="193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8A141803-B74E-4476-9544-590F23C20392}"/>
                  </a:ext>
                </a:extLst>
              </p14:cNvPr>
              <p14:cNvContentPartPr/>
              <p14:nvPr/>
            </p14:nvContentPartPr>
            <p14:xfrm>
              <a:off x="10133334" y="2524693"/>
              <a:ext cx="109440" cy="2070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8A141803-B74E-4476-9544-590F23C20392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0129014" y="2520410"/>
                <a:ext cx="118080" cy="292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437E3147-D57B-49BE-8A31-C97F0371A729}"/>
                  </a:ext>
                </a:extLst>
              </p14:cNvPr>
              <p14:cNvContentPartPr/>
              <p14:nvPr/>
            </p14:nvContentPartPr>
            <p14:xfrm>
              <a:off x="10174374" y="2640793"/>
              <a:ext cx="129780" cy="15714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437E3147-D57B-49BE-8A31-C97F0371A729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0170072" y="2636478"/>
                <a:ext cx="138384" cy="165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27FB3C41-2CA8-4400-AB36-44541BBDE3F5}"/>
                  </a:ext>
                </a:extLst>
              </p14:cNvPr>
              <p14:cNvContentPartPr/>
              <p14:nvPr/>
            </p14:nvContentPartPr>
            <p14:xfrm>
              <a:off x="10481454" y="2483833"/>
              <a:ext cx="307260" cy="273600"/>
            </p14:xfrm>
          </p:contentPart>
        </mc:Choice>
        <mc:Fallback xmlns=""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27FB3C41-2CA8-4400-AB36-44541BBDE3F5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0477137" y="2479513"/>
                <a:ext cx="315895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1E924828-E00B-45AF-BB7B-665A6E650A5B}"/>
                  </a:ext>
                </a:extLst>
              </p14:cNvPr>
              <p14:cNvContentPartPr/>
              <p14:nvPr/>
            </p14:nvContentPartPr>
            <p14:xfrm>
              <a:off x="8017974" y="2995573"/>
              <a:ext cx="184500" cy="30042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1E924828-E00B-45AF-BB7B-665A6E650A5B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013658" y="2991261"/>
                <a:ext cx="193132" cy="3090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A678B651-8CF6-415D-BBEF-6FB95AA6FD01}"/>
                  </a:ext>
                </a:extLst>
              </p14:cNvPr>
              <p14:cNvContentPartPr/>
              <p14:nvPr/>
            </p14:nvContentPartPr>
            <p14:xfrm>
              <a:off x="8304534" y="3200233"/>
              <a:ext cx="293580" cy="19800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A678B651-8CF6-415D-BBEF-6FB95AA6FD01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8300222" y="3195921"/>
                <a:ext cx="302204" cy="206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6DCF4BB2-9BD5-4930-92BB-50DA418C025E}"/>
                  </a:ext>
                </a:extLst>
              </p14:cNvPr>
              <p14:cNvContentPartPr/>
              <p14:nvPr/>
            </p14:nvContentPartPr>
            <p14:xfrm>
              <a:off x="8714034" y="3097993"/>
              <a:ext cx="116100" cy="2070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6DCF4BB2-9BD5-4930-92BB-50DA418C025E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8709734" y="3093710"/>
                <a:ext cx="124700" cy="292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C9FE6693-CE36-4E0E-95E8-89543AAA5166}"/>
                  </a:ext>
                </a:extLst>
              </p14:cNvPr>
              <p14:cNvContentPartPr/>
              <p14:nvPr/>
            </p14:nvContentPartPr>
            <p14:xfrm>
              <a:off x="9014274" y="2995573"/>
              <a:ext cx="286920" cy="25308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C9FE6693-CE36-4E0E-95E8-89543AAA5166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9009959" y="2991247"/>
                <a:ext cx="295549" cy="2617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0D36F90F-8770-499A-98A6-E2E33A710098}"/>
                  </a:ext>
                </a:extLst>
              </p14:cNvPr>
              <p14:cNvContentPartPr/>
              <p14:nvPr/>
            </p14:nvContentPartPr>
            <p14:xfrm>
              <a:off x="9764874" y="3009253"/>
              <a:ext cx="102600" cy="19800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0D36F90F-8770-499A-98A6-E2E33A710098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9760554" y="3004941"/>
                <a:ext cx="111240" cy="206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C4143BEC-D9FA-4F16-9BF8-85E33881DBE8}"/>
                  </a:ext>
                </a:extLst>
              </p14:cNvPr>
              <p14:cNvContentPartPr/>
              <p14:nvPr/>
            </p14:nvContentPartPr>
            <p14:xfrm>
              <a:off x="10099314" y="3056953"/>
              <a:ext cx="286740" cy="232740"/>
            </p14:xfrm>
          </p:contentPart>
        </mc:Choice>
        <mc:Fallback xmlns=""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C4143BEC-D9FA-4F16-9BF8-85E33881DBE8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0095002" y="3052630"/>
                <a:ext cx="295364" cy="2413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323" name="Ink 322">
                <a:extLst>
                  <a:ext uri="{FF2B5EF4-FFF2-40B4-BE49-F238E27FC236}">
                    <a16:creationId xmlns:a16="http://schemas.microsoft.com/office/drawing/2014/main" id="{D0D4C417-1F2E-498B-B742-2CF95FA94B3D}"/>
                  </a:ext>
                </a:extLst>
              </p14:cNvPr>
              <p14:cNvContentPartPr/>
              <p14:nvPr/>
            </p14:nvContentPartPr>
            <p14:xfrm>
              <a:off x="8086194" y="3568873"/>
              <a:ext cx="198000" cy="320940"/>
            </p14:xfrm>
          </p:contentPart>
        </mc:Choice>
        <mc:Fallback xmlns="">
          <p:pic>
            <p:nvPicPr>
              <p:cNvPr id="323" name="Ink 322">
                <a:extLst>
                  <a:ext uri="{FF2B5EF4-FFF2-40B4-BE49-F238E27FC236}">
                    <a16:creationId xmlns:a16="http://schemas.microsoft.com/office/drawing/2014/main" id="{D0D4C417-1F2E-498B-B742-2CF95FA94B3D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8081882" y="3564555"/>
                <a:ext cx="206624" cy="329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326" name="Ink 325">
                <a:extLst>
                  <a:ext uri="{FF2B5EF4-FFF2-40B4-BE49-F238E27FC236}">
                    <a16:creationId xmlns:a16="http://schemas.microsoft.com/office/drawing/2014/main" id="{FEFDAF06-8976-4004-BB5B-63DE32243FC9}"/>
                  </a:ext>
                </a:extLst>
              </p14:cNvPr>
              <p14:cNvContentPartPr/>
              <p14:nvPr/>
            </p14:nvContentPartPr>
            <p14:xfrm>
              <a:off x="8372754" y="3794053"/>
              <a:ext cx="68400" cy="239040"/>
            </p14:xfrm>
          </p:contentPart>
        </mc:Choice>
        <mc:Fallback xmlns="">
          <p:pic>
            <p:nvPicPr>
              <p:cNvPr id="326" name="Ink 325">
                <a:extLst>
                  <a:ext uri="{FF2B5EF4-FFF2-40B4-BE49-F238E27FC236}">
                    <a16:creationId xmlns:a16="http://schemas.microsoft.com/office/drawing/2014/main" id="{FEFDAF06-8976-4004-BB5B-63DE32243FC9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8368457" y="3789733"/>
                <a:ext cx="76995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329" name="Ink 328">
                <a:extLst>
                  <a:ext uri="{FF2B5EF4-FFF2-40B4-BE49-F238E27FC236}">
                    <a16:creationId xmlns:a16="http://schemas.microsoft.com/office/drawing/2014/main" id="{B4A3E3C6-9FED-4C6A-867E-1EC4224B9FE0}"/>
                  </a:ext>
                </a:extLst>
              </p14:cNvPr>
              <p14:cNvContentPartPr/>
              <p14:nvPr/>
            </p14:nvContentPartPr>
            <p14:xfrm>
              <a:off x="8509374" y="3869113"/>
              <a:ext cx="143460" cy="157320"/>
            </p14:xfrm>
          </p:contentPart>
        </mc:Choice>
        <mc:Fallback xmlns="">
          <p:pic>
            <p:nvPicPr>
              <p:cNvPr id="329" name="Ink 328">
                <a:extLst>
                  <a:ext uri="{FF2B5EF4-FFF2-40B4-BE49-F238E27FC236}">
                    <a16:creationId xmlns:a16="http://schemas.microsoft.com/office/drawing/2014/main" id="{B4A3E3C6-9FED-4C6A-867E-1EC4224B9FE0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8505070" y="3864793"/>
                <a:ext cx="152068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330" name="Ink 329">
                <a:extLst>
                  <a:ext uri="{FF2B5EF4-FFF2-40B4-BE49-F238E27FC236}">
                    <a16:creationId xmlns:a16="http://schemas.microsoft.com/office/drawing/2014/main" id="{275BB9AB-1613-41E2-BA8B-05FB7BFBAA41}"/>
                  </a:ext>
                </a:extLst>
              </p14:cNvPr>
              <p14:cNvContentPartPr/>
              <p14:nvPr/>
            </p14:nvContentPartPr>
            <p14:xfrm>
              <a:off x="8495694" y="3514153"/>
              <a:ext cx="157140" cy="163980"/>
            </p14:xfrm>
          </p:contentPart>
        </mc:Choice>
        <mc:Fallback xmlns="">
          <p:pic>
            <p:nvPicPr>
              <p:cNvPr id="330" name="Ink 329">
                <a:extLst>
                  <a:ext uri="{FF2B5EF4-FFF2-40B4-BE49-F238E27FC236}">
                    <a16:creationId xmlns:a16="http://schemas.microsoft.com/office/drawing/2014/main" id="{275BB9AB-1613-41E2-BA8B-05FB7BFBAA41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8491379" y="3509838"/>
                <a:ext cx="165770" cy="172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331" name="Ink 330">
                <a:extLst>
                  <a:ext uri="{FF2B5EF4-FFF2-40B4-BE49-F238E27FC236}">
                    <a16:creationId xmlns:a16="http://schemas.microsoft.com/office/drawing/2014/main" id="{9B2E8A0B-E7D2-4F85-9E10-69CB5A010D24}"/>
                  </a:ext>
                </a:extLst>
              </p14:cNvPr>
              <p14:cNvContentPartPr/>
              <p14:nvPr/>
            </p14:nvContentPartPr>
            <p14:xfrm>
              <a:off x="8870994" y="3705313"/>
              <a:ext cx="61560" cy="7020"/>
            </p14:xfrm>
          </p:contentPart>
        </mc:Choice>
        <mc:Fallback xmlns="">
          <p:pic>
            <p:nvPicPr>
              <p:cNvPr id="331" name="Ink 330">
                <a:extLst>
                  <a:ext uri="{FF2B5EF4-FFF2-40B4-BE49-F238E27FC236}">
                    <a16:creationId xmlns:a16="http://schemas.microsoft.com/office/drawing/2014/main" id="{9B2E8A0B-E7D2-4F85-9E10-69CB5A010D2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8866699" y="3701101"/>
                <a:ext cx="70150" cy="15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332" name="Ink 331">
                <a:extLst>
                  <a:ext uri="{FF2B5EF4-FFF2-40B4-BE49-F238E27FC236}">
                    <a16:creationId xmlns:a16="http://schemas.microsoft.com/office/drawing/2014/main" id="{6D36F0BA-6493-4127-B90D-D17301CFD70F}"/>
                  </a:ext>
                </a:extLst>
              </p14:cNvPr>
              <p14:cNvContentPartPr/>
              <p14:nvPr/>
            </p14:nvContentPartPr>
            <p14:xfrm>
              <a:off x="8884674" y="3814393"/>
              <a:ext cx="47880" cy="13860"/>
            </p14:xfrm>
          </p:contentPart>
        </mc:Choice>
        <mc:Fallback xmlns="">
          <p:pic>
            <p:nvPicPr>
              <p:cNvPr id="332" name="Ink 331">
                <a:extLst>
                  <a:ext uri="{FF2B5EF4-FFF2-40B4-BE49-F238E27FC236}">
                    <a16:creationId xmlns:a16="http://schemas.microsoft.com/office/drawing/2014/main" id="{6D36F0BA-6493-4127-B90D-D17301CFD70F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880386" y="3810128"/>
                <a:ext cx="56456" cy="22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333" name="Ink 332">
                <a:extLst>
                  <a:ext uri="{FF2B5EF4-FFF2-40B4-BE49-F238E27FC236}">
                    <a16:creationId xmlns:a16="http://schemas.microsoft.com/office/drawing/2014/main" id="{402A283A-C2DE-49A3-861B-8BE64344E609}"/>
                  </a:ext>
                </a:extLst>
              </p14:cNvPr>
              <p14:cNvContentPartPr/>
              <p14:nvPr/>
            </p14:nvContentPartPr>
            <p14:xfrm>
              <a:off x="9143874" y="3623413"/>
              <a:ext cx="225360" cy="198000"/>
            </p14:xfrm>
          </p:contentPart>
        </mc:Choice>
        <mc:Fallback xmlns="">
          <p:pic>
            <p:nvPicPr>
              <p:cNvPr id="333" name="Ink 332">
                <a:extLst>
                  <a:ext uri="{FF2B5EF4-FFF2-40B4-BE49-F238E27FC236}">
                    <a16:creationId xmlns:a16="http://schemas.microsoft.com/office/drawing/2014/main" id="{402A283A-C2DE-49A3-861B-8BE64344E609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9139561" y="3619101"/>
                <a:ext cx="233986" cy="206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339" name="Ink 338">
                <a:extLst>
                  <a:ext uri="{FF2B5EF4-FFF2-40B4-BE49-F238E27FC236}">
                    <a16:creationId xmlns:a16="http://schemas.microsoft.com/office/drawing/2014/main" id="{9B03597A-BD20-4A4B-A592-AE0AEF2B7FD5}"/>
                  </a:ext>
                </a:extLst>
              </p14:cNvPr>
              <p14:cNvContentPartPr/>
              <p14:nvPr/>
            </p14:nvContentPartPr>
            <p14:xfrm>
              <a:off x="9607914" y="3480133"/>
              <a:ext cx="129780" cy="143460"/>
            </p14:xfrm>
          </p:contentPart>
        </mc:Choice>
        <mc:Fallback xmlns="">
          <p:pic>
            <p:nvPicPr>
              <p:cNvPr id="339" name="Ink 338">
                <a:extLst>
                  <a:ext uri="{FF2B5EF4-FFF2-40B4-BE49-F238E27FC236}">
                    <a16:creationId xmlns:a16="http://schemas.microsoft.com/office/drawing/2014/main" id="{9B03597A-BD20-4A4B-A592-AE0AEF2B7FD5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9603612" y="3475829"/>
                <a:ext cx="138384" cy="1520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342" name="Ink 341">
                <a:extLst>
                  <a:ext uri="{FF2B5EF4-FFF2-40B4-BE49-F238E27FC236}">
                    <a16:creationId xmlns:a16="http://schemas.microsoft.com/office/drawing/2014/main" id="{427329FE-FB77-478A-A712-3671BC4B1A25}"/>
                  </a:ext>
                </a:extLst>
              </p14:cNvPr>
              <p14:cNvContentPartPr/>
              <p14:nvPr/>
            </p14:nvContentPartPr>
            <p14:xfrm>
              <a:off x="9956034" y="3637093"/>
              <a:ext cx="81900" cy="198000"/>
            </p14:xfrm>
          </p:contentPart>
        </mc:Choice>
        <mc:Fallback xmlns="">
          <p:pic>
            <p:nvPicPr>
              <p:cNvPr id="342" name="Ink 341">
                <a:extLst>
                  <a:ext uri="{FF2B5EF4-FFF2-40B4-BE49-F238E27FC236}">
                    <a16:creationId xmlns:a16="http://schemas.microsoft.com/office/drawing/2014/main" id="{427329FE-FB77-478A-A712-3671BC4B1A25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9951723" y="3632781"/>
                <a:ext cx="90521" cy="206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343" name="Ink 342">
                <a:extLst>
                  <a:ext uri="{FF2B5EF4-FFF2-40B4-BE49-F238E27FC236}">
                    <a16:creationId xmlns:a16="http://schemas.microsoft.com/office/drawing/2014/main" id="{30A59896-C278-4C28-8059-A6A7B92BA8FE}"/>
                  </a:ext>
                </a:extLst>
              </p14:cNvPr>
              <p14:cNvContentPartPr/>
              <p14:nvPr/>
            </p14:nvContentPartPr>
            <p14:xfrm>
              <a:off x="10181214" y="3555193"/>
              <a:ext cx="170820" cy="252720"/>
            </p14:xfrm>
          </p:contentPart>
        </mc:Choice>
        <mc:Fallback xmlns="">
          <p:pic>
            <p:nvPicPr>
              <p:cNvPr id="343" name="Ink 342">
                <a:extLst>
                  <a:ext uri="{FF2B5EF4-FFF2-40B4-BE49-F238E27FC236}">
                    <a16:creationId xmlns:a16="http://schemas.microsoft.com/office/drawing/2014/main" id="{30A59896-C278-4C28-8059-A6A7B92BA8FE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0176899" y="3550873"/>
                <a:ext cx="179451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344" name="Ink 343">
                <a:extLst>
                  <a:ext uri="{FF2B5EF4-FFF2-40B4-BE49-F238E27FC236}">
                    <a16:creationId xmlns:a16="http://schemas.microsoft.com/office/drawing/2014/main" id="{83883C5E-4660-43D1-8857-893BEA3338C0}"/>
                  </a:ext>
                </a:extLst>
              </p14:cNvPr>
              <p14:cNvContentPartPr/>
              <p14:nvPr/>
            </p14:nvContentPartPr>
            <p14:xfrm>
              <a:off x="10501794" y="3568873"/>
              <a:ext cx="150300" cy="204840"/>
            </p14:xfrm>
          </p:contentPart>
        </mc:Choice>
        <mc:Fallback xmlns="">
          <p:pic>
            <p:nvPicPr>
              <p:cNvPr id="344" name="Ink 343">
                <a:extLst>
                  <a:ext uri="{FF2B5EF4-FFF2-40B4-BE49-F238E27FC236}">
                    <a16:creationId xmlns:a16="http://schemas.microsoft.com/office/drawing/2014/main" id="{83883C5E-4660-43D1-8857-893BEA3338C0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0497489" y="3564561"/>
                <a:ext cx="158909" cy="2134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357" name="Ink 356">
                <a:extLst>
                  <a:ext uri="{FF2B5EF4-FFF2-40B4-BE49-F238E27FC236}">
                    <a16:creationId xmlns:a16="http://schemas.microsoft.com/office/drawing/2014/main" id="{D36678DF-BE3F-4152-9A65-63FE4605A2CD}"/>
                  </a:ext>
                </a:extLst>
              </p14:cNvPr>
              <p14:cNvContentPartPr/>
              <p14:nvPr/>
            </p14:nvContentPartPr>
            <p14:xfrm>
              <a:off x="10965834" y="3480133"/>
              <a:ext cx="321480" cy="245880"/>
            </p14:xfrm>
          </p:contentPart>
        </mc:Choice>
        <mc:Fallback xmlns="">
          <p:pic>
            <p:nvPicPr>
              <p:cNvPr id="357" name="Ink 356">
                <a:extLst>
                  <a:ext uri="{FF2B5EF4-FFF2-40B4-BE49-F238E27FC236}">
                    <a16:creationId xmlns:a16="http://schemas.microsoft.com/office/drawing/2014/main" id="{D36678DF-BE3F-4152-9A65-63FE4605A2CD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0961509" y="3475813"/>
                <a:ext cx="33013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358" name="Ink 357">
                <a:extLst>
                  <a:ext uri="{FF2B5EF4-FFF2-40B4-BE49-F238E27FC236}">
                    <a16:creationId xmlns:a16="http://schemas.microsoft.com/office/drawing/2014/main" id="{27B5E2ED-98B1-4023-9968-E8BABBFAD489}"/>
                  </a:ext>
                </a:extLst>
              </p14:cNvPr>
              <p14:cNvContentPartPr/>
              <p14:nvPr/>
            </p14:nvContentPartPr>
            <p14:xfrm>
              <a:off x="6052734" y="4264753"/>
              <a:ext cx="286740" cy="341460"/>
            </p14:xfrm>
          </p:contentPart>
        </mc:Choice>
        <mc:Fallback xmlns="">
          <p:pic>
            <p:nvPicPr>
              <p:cNvPr id="358" name="Ink 357">
                <a:extLst>
                  <a:ext uri="{FF2B5EF4-FFF2-40B4-BE49-F238E27FC236}">
                    <a16:creationId xmlns:a16="http://schemas.microsoft.com/office/drawing/2014/main" id="{27B5E2ED-98B1-4023-9968-E8BABBFAD489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048422" y="4260435"/>
                <a:ext cx="295364" cy="3500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364" name="Ink 363">
                <a:extLst>
                  <a:ext uri="{FF2B5EF4-FFF2-40B4-BE49-F238E27FC236}">
                    <a16:creationId xmlns:a16="http://schemas.microsoft.com/office/drawing/2014/main" id="{94E19D8A-32A4-423D-A97B-23BB26700AE4}"/>
                  </a:ext>
                </a:extLst>
              </p14:cNvPr>
              <p14:cNvContentPartPr/>
              <p14:nvPr/>
            </p14:nvContentPartPr>
            <p14:xfrm>
              <a:off x="6455214" y="4298953"/>
              <a:ext cx="758160" cy="423720"/>
            </p14:xfrm>
          </p:contentPart>
        </mc:Choice>
        <mc:Fallback xmlns="">
          <p:pic>
            <p:nvPicPr>
              <p:cNvPr id="364" name="Ink 363">
                <a:extLst>
                  <a:ext uri="{FF2B5EF4-FFF2-40B4-BE49-F238E27FC236}">
                    <a16:creationId xmlns:a16="http://schemas.microsoft.com/office/drawing/2014/main" id="{94E19D8A-32A4-423D-A97B-23BB26700AE4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450894" y="4294633"/>
                <a:ext cx="76680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365" name="Ink 364">
                <a:extLst>
                  <a:ext uri="{FF2B5EF4-FFF2-40B4-BE49-F238E27FC236}">
                    <a16:creationId xmlns:a16="http://schemas.microsoft.com/office/drawing/2014/main" id="{1EDF1F68-763B-42B2-9D92-C17717FAA67C}"/>
                  </a:ext>
                </a:extLst>
              </p14:cNvPr>
              <p14:cNvContentPartPr/>
              <p14:nvPr/>
            </p14:nvContentPartPr>
            <p14:xfrm>
              <a:off x="7499394" y="4353493"/>
              <a:ext cx="157140" cy="218520"/>
            </p14:xfrm>
          </p:contentPart>
        </mc:Choice>
        <mc:Fallback xmlns="">
          <p:pic>
            <p:nvPicPr>
              <p:cNvPr id="365" name="Ink 364">
                <a:extLst>
                  <a:ext uri="{FF2B5EF4-FFF2-40B4-BE49-F238E27FC236}">
                    <a16:creationId xmlns:a16="http://schemas.microsoft.com/office/drawing/2014/main" id="{1EDF1F68-763B-42B2-9D92-C17717FAA67C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7495079" y="4349180"/>
                <a:ext cx="165770" cy="2271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366" name="Ink 365">
                <a:extLst>
                  <a:ext uri="{FF2B5EF4-FFF2-40B4-BE49-F238E27FC236}">
                    <a16:creationId xmlns:a16="http://schemas.microsoft.com/office/drawing/2014/main" id="{BBA16757-EE87-4FC9-8BDE-126481EB7A9B}"/>
                  </a:ext>
                </a:extLst>
              </p14:cNvPr>
              <p14:cNvContentPartPr/>
              <p14:nvPr/>
            </p14:nvContentPartPr>
            <p14:xfrm>
              <a:off x="7785954" y="4387693"/>
              <a:ext cx="13860" cy="20700"/>
            </p14:xfrm>
          </p:contentPart>
        </mc:Choice>
        <mc:Fallback xmlns="">
          <p:pic>
            <p:nvPicPr>
              <p:cNvPr id="366" name="Ink 365">
                <a:extLst>
                  <a:ext uri="{FF2B5EF4-FFF2-40B4-BE49-F238E27FC236}">
                    <a16:creationId xmlns:a16="http://schemas.microsoft.com/office/drawing/2014/main" id="{BBA16757-EE87-4FC9-8BDE-126481EB7A9B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7781689" y="4383410"/>
                <a:ext cx="22389" cy="292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367" name="Ink 366">
                <a:extLst>
                  <a:ext uri="{FF2B5EF4-FFF2-40B4-BE49-F238E27FC236}">
                    <a16:creationId xmlns:a16="http://schemas.microsoft.com/office/drawing/2014/main" id="{50DC24A4-9E87-458B-9259-EBB4592C3D6C}"/>
                  </a:ext>
                </a:extLst>
              </p14:cNvPr>
              <p14:cNvContentPartPr/>
              <p14:nvPr/>
            </p14:nvContentPartPr>
            <p14:xfrm>
              <a:off x="7840494" y="4530973"/>
              <a:ext cx="13860" cy="13860"/>
            </p14:xfrm>
          </p:contentPart>
        </mc:Choice>
        <mc:Fallback xmlns="">
          <p:pic>
            <p:nvPicPr>
              <p:cNvPr id="367" name="Ink 366">
                <a:extLst>
                  <a:ext uri="{FF2B5EF4-FFF2-40B4-BE49-F238E27FC236}">
                    <a16:creationId xmlns:a16="http://schemas.microsoft.com/office/drawing/2014/main" id="{50DC24A4-9E87-458B-9259-EBB4592C3D6C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7836229" y="4526708"/>
                <a:ext cx="22389" cy="22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373" name="Ink 372">
                <a:extLst>
                  <a:ext uri="{FF2B5EF4-FFF2-40B4-BE49-F238E27FC236}">
                    <a16:creationId xmlns:a16="http://schemas.microsoft.com/office/drawing/2014/main" id="{6342F04D-BB0C-4628-AB5A-F0C254C2E608}"/>
                  </a:ext>
                </a:extLst>
              </p14:cNvPr>
              <p14:cNvContentPartPr/>
              <p14:nvPr/>
            </p14:nvContentPartPr>
            <p14:xfrm>
              <a:off x="8133894" y="4319473"/>
              <a:ext cx="478080" cy="245880"/>
            </p14:xfrm>
          </p:contentPart>
        </mc:Choice>
        <mc:Fallback xmlns="">
          <p:pic>
            <p:nvPicPr>
              <p:cNvPr id="373" name="Ink 372">
                <a:extLst>
                  <a:ext uri="{FF2B5EF4-FFF2-40B4-BE49-F238E27FC236}">
                    <a16:creationId xmlns:a16="http://schemas.microsoft.com/office/drawing/2014/main" id="{6342F04D-BB0C-4628-AB5A-F0C254C2E608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8129574" y="4315153"/>
                <a:ext cx="48672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374" name="Ink 373">
                <a:extLst>
                  <a:ext uri="{FF2B5EF4-FFF2-40B4-BE49-F238E27FC236}">
                    <a16:creationId xmlns:a16="http://schemas.microsoft.com/office/drawing/2014/main" id="{B85DA6EE-D560-479A-9114-5EFC14096BC7}"/>
                  </a:ext>
                </a:extLst>
              </p14:cNvPr>
              <p14:cNvContentPartPr/>
              <p14:nvPr/>
            </p14:nvContentPartPr>
            <p14:xfrm>
              <a:off x="8672994" y="4510453"/>
              <a:ext cx="88920" cy="177660"/>
            </p14:xfrm>
          </p:contentPart>
        </mc:Choice>
        <mc:Fallback xmlns="">
          <p:pic>
            <p:nvPicPr>
              <p:cNvPr id="374" name="Ink 373">
                <a:extLst>
                  <a:ext uri="{FF2B5EF4-FFF2-40B4-BE49-F238E27FC236}">
                    <a16:creationId xmlns:a16="http://schemas.microsoft.com/office/drawing/2014/main" id="{B85DA6EE-D560-479A-9114-5EFC14096BC7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8668674" y="4506137"/>
                <a:ext cx="97560" cy="1862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375" name="Ink 374">
                <a:extLst>
                  <a:ext uri="{FF2B5EF4-FFF2-40B4-BE49-F238E27FC236}">
                    <a16:creationId xmlns:a16="http://schemas.microsoft.com/office/drawing/2014/main" id="{A101DD91-E25A-45C1-BD7A-48343D37E4F1}"/>
                  </a:ext>
                </a:extLst>
              </p14:cNvPr>
              <p14:cNvContentPartPr/>
              <p14:nvPr/>
            </p14:nvContentPartPr>
            <p14:xfrm>
              <a:off x="8925534" y="4421713"/>
              <a:ext cx="54720" cy="27540"/>
            </p14:xfrm>
          </p:contentPart>
        </mc:Choice>
        <mc:Fallback xmlns="">
          <p:pic>
            <p:nvPicPr>
              <p:cNvPr id="375" name="Ink 374">
                <a:extLst>
                  <a:ext uri="{FF2B5EF4-FFF2-40B4-BE49-F238E27FC236}">
                    <a16:creationId xmlns:a16="http://schemas.microsoft.com/office/drawing/2014/main" id="{A101DD91-E25A-45C1-BD7A-48343D37E4F1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8921242" y="4417421"/>
                <a:ext cx="63304" cy="36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376" name="Ink 375">
                <a:extLst>
                  <a:ext uri="{FF2B5EF4-FFF2-40B4-BE49-F238E27FC236}">
                    <a16:creationId xmlns:a16="http://schemas.microsoft.com/office/drawing/2014/main" id="{54BB6131-8047-4687-AF38-933B9B73FAE4}"/>
                  </a:ext>
                </a:extLst>
              </p14:cNvPr>
              <p14:cNvContentPartPr/>
              <p14:nvPr/>
            </p14:nvContentPartPr>
            <p14:xfrm>
              <a:off x="8959734" y="4585513"/>
              <a:ext cx="47880" cy="20700"/>
            </p14:xfrm>
          </p:contentPart>
        </mc:Choice>
        <mc:Fallback xmlns="">
          <p:pic>
            <p:nvPicPr>
              <p:cNvPr id="376" name="Ink 375">
                <a:extLst>
                  <a:ext uri="{FF2B5EF4-FFF2-40B4-BE49-F238E27FC236}">
                    <a16:creationId xmlns:a16="http://schemas.microsoft.com/office/drawing/2014/main" id="{54BB6131-8047-4687-AF38-933B9B73FAE4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8955446" y="4581230"/>
                <a:ext cx="56456" cy="292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377" name="Ink 376">
                <a:extLst>
                  <a:ext uri="{FF2B5EF4-FFF2-40B4-BE49-F238E27FC236}">
                    <a16:creationId xmlns:a16="http://schemas.microsoft.com/office/drawing/2014/main" id="{8D1031CF-68E7-4A42-8C2D-E3C699D17FFD}"/>
                  </a:ext>
                </a:extLst>
              </p14:cNvPr>
              <p14:cNvContentPartPr/>
              <p14:nvPr/>
            </p14:nvContentPartPr>
            <p14:xfrm>
              <a:off x="8529714" y="2558893"/>
              <a:ext cx="170820" cy="34380"/>
            </p14:xfrm>
          </p:contentPart>
        </mc:Choice>
        <mc:Fallback xmlns="">
          <p:pic>
            <p:nvPicPr>
              <p:cNvPr id="377" name="Ink 376">
                <a:extLst>
                  <a:ext uri="{FF2B5EF4-FFF2-40B4-BE49-F238E27FC236}">
                    <a16:creationId xmlns:a16="http://schemas.microsoft.com/office/drawing/2014/main" id="{8D1031CF-68E7-4A42-8C2D-E3C699D17FFD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8525399" y="2554595"/>
                <a:ext cx="179451" cy="429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378" name="Ink 377">
                <a:extLst>
                  <a:ext uri="{FF2B5EF4-FFF2-40B4-BE49-F238E27FC236}">
                    <a16:creationId xmlns:a16="http://schemas.microsoft.com/office/drawing/2014/main" id="{8DCEEFE3-F476-47FD-833C-6E3566962FC0}"/>
                  </a:ext>
                </a:extLst>
              </p14:cNvPr>
              <p14:cNvContentPartPr/>
              <p14:nvPr/>
            </p14:nvContentPartPr>
            <p14:xfrm>
              <a:off x="8577594" y="2688493"/>
              <a:ext cx="122940" cy="13860"/>
            </p14:xfrm>
          </p:contentPart>
        </mc:Choice>
        <mc:Fallback xmlns="">
          <p:pic>
            <p:nvPicPr>
              <p:cNvPr id="378" name="Ink 377">
                <a:extLst>
                  <a:ext uri="{FF2B5EF4-FFF2-40B4-BE49-F238E27FC236}">
                    <a16:creationId xmlns:a16="http://schemas.microsoft.com/office/drawing/2014/main" id="{8DCEEFE3-F476-47FD-833C-6E3566962FC0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8573293" y="2684228"/>
                <a:ext cx="131542" cy="22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382" name="Ink 381">
                <a:extLst>
                  <a:ext uri="{FF2B5EF4-FFF2-40B4-BE49-F238E27FC236}">
                    <a16:creationId xmlns:a16="http://schemas.microsoft.com/office/drawing/2014/main" id="{C00D6A39-A56F-4704-8603-6FA87F21F1F7}"/>
                  </a:ext>
                </a:extLst>
              </p14:cNvPr>
              <p14:cNvContentPartPr/>
              <p14:nvPr/>
            </p14:nvContentPartPr>
            <p14:xfrm>
              <a:off x="9096174" y="4346653"/>
              <a:ext cx="327960" cy="293760"/>
            </p14:xfrm>
          </p:contentPart>
        </mc:Choice>
        <mc:Fallback xmlns="">
          <p:pic>
            <p:nvPicPr>
              <p:cNvPr id="382" name="Ink 381">
                <a:extLst>
                  <a:ext uri="{FF2B5EF4-FFF2-40B4-BE49-F238E27FC236}">
                    <a16:creationId xmlns:a16="http://schemas.microsoft.com/office/drawing/2014/main" id="{C00D6A39-A56F-4704-8603-6FA87F21F1F7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9091854" y="4342333"/>
                <a:ext cx="33660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881E32E2-57B6-4BA9-82E8-CC2876621D7D}"/>
                  </a:ext>
                </a:extLst>
              </p14:cNvPr>
              <p14:cNvContentPartPr/>
              <p14:nvPr/>
            </p14:nvContentPartPr>
            <p14:xfrm>
              <a:off x="9369054" y="3084313"/>
              <a:ext cx="212040" cy="21204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881E32E2-57B6-4BA9-82E8-CC2876621D7D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9364734" y="3079993"/>
                <a:ext cx="2206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1A80218A-8EC3-44B5-AA22-7FFC1A1172BD}"/>
                  </a:ext>
                </a:extLst>
              </p14:cNvPr>
              <p14:cNvContentPartPr/>
              <p14:nvPr/>
            </p14:nvContentPartPr>
            <p14:xfrm>
              <a:off x="9430434" y="3691633"/>
              <a:ext cx="273420" cy="22554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1A80218A-8EC3-44B5-AA22-7FFC1A1172BD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9426117" y="3687316"/>
                <a:ext cx="282054" cy="234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B46DB16E-A43A-4425-B1F0-D477F721B008}"/>
                  </a:ext>
                </a:extLst>
              </p14:cNvPr>
              <p14:cNvContentPartPr/>
              <p14:nvPr/>
            </p14:nvContentPartPr>
            <p14:xfrm>
              <a:off x="8659494" y="3179893"/>
              <a:ext cx="143460" cy="17118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B46DB16E-A43A-4425-B1F0-D477F721B008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8655179" y="3175578"/>
                <a:ext cx="152089" cy="1798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BD4EE8F9-4527-48B3-A048-DBCF237BFDD0}"/>
                  </a:ext>
                </a:extLst>
              </p14:cNvPr>
              <p14:cNvContentPartPr/>
              <p14:nvPr/>
            </p14:nvContentPartPr>
            <p14:xfrm>
              <a:off x="8714034" y="3828073"/>
              <a:ext cx="7020" cy="15714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BD4EE8F9-4527-48B3-A048-DBCF237BFDD0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8709822" y="3823758"/>
                <a:ext cx="15444" cy="165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A7238D9E-5D69-423E-B8EE-DA25B058D9AF}"/>
                  </a:ext>
                </a:extLst>
              </p14:cNvPr>
              <p14:cNvContentPartPr/>
              <p14:nvPr/>
            </p14:nvContentPartPr>
            <p14:xfrm>
              <a:off x="10440414" y="3173053"/>
              <a:ext cx="13860" cy="15714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A7238D9E-5D69-423E-B8EE-DA25B058D9AF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0436149" y="3168738"/>
                <a:ext cx="22389" cy="165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7D782AF6-49CD-4DDC-ADAC-8D25B03D4B24}"/>
                  </a:ext>
                </a:extLst>
              </p14:cNvPr>
              <p14:cNvContentPartPr/>
              <p14:nvPr/>
            </p14:nvContentPartPr>
            <p14:xfrm>
              <a:off x="10713474" y="3602893"/>
              <a:ext cx="143640" cy="17118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7D782AF6-49CD-4DDC-ADAC-8D25B03D4B24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0709165" y="3598578"/>
                <a:ext cx="152258" cy="1798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F880B61C-570A-4552-B8D0-D06F8E854B75}"/>
                  </a:ext>
                </a:extLst>
              </p14:cNvPr>
              <p14:cNvContentPartPr/>
              <p14:nvPr/>
            </p14:nvContentPartPr>
            <p14:xfrm>
              <a:off x="10351738" y="4189693"/>
              <a:ext cx="13860" cy="15030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F880B61C-570A-4552-B8D0-D06F8E854B75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0347473" y="4185388"/>
                <a:ext cx="22389" cy="158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CDF441CC-F151-4193-BA5A-D04FEE012BD0}"/>
                  </a:ext>
                </a:extLst>
              </p14:cNvPr>
              <p14:cNvContentPartPr/>
              <p14:nvPr/>
            </p14:nvContentPartPr>
            <p14:xfrm>
              <a:off x="10297198" y="4380853"/>
              <a:ext cx="150300" cy="2754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CDF441CC-F151-4193-BA5A-D04FEE012BD0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0292893" y="4376561"/>
                <a:ext cx="158909" cy="36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508D9CC1-1190-4106-89E9-CF1AA9CE90E2}"/>
                  </a:ext>
                </a:extLst>
              </p14:cNvPr>
              <p14:cNvContentPartPr/>
              <p14:nvPr/>
            </p14:nvContentPartPr>
            <p14:xfrm>
              <a:off x="10324378" y="4524133"/>
              <a:ext cx="109440" cy="17082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508D9CC1-1190-4106-89E9-CF1AA9CE90E2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10320058" y="4519818"/>
                <a:ext cx="118080" cy="1794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AE4BAF6D-6216-49C7-AE79-7264DCB12717}"/>
                  </a:ext>
                </a:extLst>
              </p14:cNvPr>
              <p14:cNvContentPartPr/>
              <p14:nvPr/>
            </p14:nvContentPartPr>
            <p14:xfrm>
              <a:off x="9498834" y="4483273"/>
              <a:ext cx="252540" cy="18486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AE4BAF6D-6216-49C7-AE79-7264DCB12717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9494523" y="4478957"/>
                <a:ext cx="261162" cy="1934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242E71DE-1C9A-4C84-B773-2D4A17B90976}"/>
                  </a:ext>
                </a:extLst>
              </p14:cNvPr>
              <p14:cNvContentPartPr/>
              <p14:nvPr/>
            </p14:nvContentPartPr>
            <p14:xfrm>
              <a:off x="10576918" y="4380853"/>
              <a:ext cx="382320" cy="28044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242E71DE-1C9A-4C84-B773-2D4A17B90976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10572598" y="4376533"/>
                <a:ext cx="39096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FF81F67A-F39E-4797-A55F-64E2A0686258}"/>
                  </a:ext>
                </a:extLst>
              </p14:cNvPr>
              <p14:cNvContentPartPr/>
              <p14:nvPr/>
            </p14:nvContentPartPr>
            <p14:xfrm>
              <a:off x="11109178" y="4319473"/>
              <a:ext cx="170820" cy="26640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FF81F67A-F39E-4797-A55F-64E2A0686258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11104863" y="4315153"/>
                <a:ext cx="179451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389" name="Ink 388">
                <a:extLst>
                  <a:ext uri="{FF2B5EF4-FFF2-40B4-BE49-F238E27FC236}">
                    <a16:creationId xmlns:a16="http://schemas.microsoft.com/office/drawing/2014/main" id="{82BE303B-6F4E-4E7B-9BB3-FE3F5D10B62A}"/>
                  </a:ext>
                </a:extLst>
              </p14:cNvPr>
              <p14:cNvContentPartPr/>
              <p14:nvPr/>
            </p14:nvContentPartPr>
            <p14:xfrm>
              <a:off x="10918134" y="2169913"/>
              <a:ext cx="484920" cy="539820"/>
            </p14:xfrm>
          </p:contentPart>
        </mc:Choice>
        <mc:Fallback xmlns="">
          <p:pic>
            <p:nvPicPr>
              <p:cNvPr id="389" name="Ink 388">
                <a:extLst>
                  <a:ext uri="{FF2B5EF4-FFF2-40B4-BE49-F238E27FC236}">
                    <a16:creationId xmlns:a16="http://schemas.microsoft.com/office/drawing/2014/main" id="{82BE303B-6F4E-4E7B-9BB3-FE3F5D10B62A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10913814" y="2165592"/>
                <a:ext cx="493560" cy="548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391" name="Ink 390">
                <a:extLst>
                  <a:ext uri="{FF2B5EF4-FFF2-40B4-BE49-F238E27FC236}">
                    <a16:creationId xmlns:a16="http://schemas.microsoft.com/office/drawing/2014/main" id="{FD67360B-BADC-46F0-9287-17A309C36071}"/>
                  </a:ext>
                </a:extLst>
              </p14:cNvPr>
              <p14:cNvContentPartPr/>
              <p14:nvPr/>
            </p14:nvContentPartPr>
            <p14:xfrm>
              <a:off x="8816454" y="2442793"/>
              <a:ext cx="948780" cy="375840"/>
            </p14:xfrm>
          </p:contentPart>
        </mc:Choice>
        <mc:Fallback xmlns="">
          <p:pic>
            <p:nvPicPr>
              <p:cNvPr id="391" name="Ink 390">
                <a:extLst>
                  <a:ext uri="{FF2B5EF4-FFF2-40B4-BE49-F238E27FC236}">
                    <a16:creationId xmlns:a16="http://schemas.microsoft.com/office/drawing/2014/main" id="{FD67360B-BADC-46F0-9287-17A309C36071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8811777" y="2438473"/>
                <a:ext cx="957415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393" name="Ink 392">
                <a:extLst>
                  <a:ext uri="{FF2B5EF4-FFF2-40B4-BE49-F238E27FC236}">
                    <a16:creationId xmlns:a16="http://schemas.microsoft.com/office/drawing/2014/main" id="{1D8E6D7F-E8D3-46D6-8C39-370EA7E7864A}"/>
                  </a:ext>
                </a:extLst>
              </p14:cNvPr>
              <p14:cNvContentPartPr/>
              <p14:nvPr/>
            </p14:nvContentPartPr>
            <p14:xfrm>
              <a:off x="10508634" y="2934193"/>
              <a:ext cx="321120" cy="320940"/>
            </p14:xfrm>
          </p:contentPart>
        </mc:Choice>
        <mc:Fallback xmlns="">
          <p:pic>
            <p:nvPicPr>
              <p:cNvPr id="393" name="Ink 392">
                <a:extLst>
                  <a:ext uri="{FF2B5EF4-FFF2-40B4-BE49-F238E27FC236}">
                    <a16:creationId xmlns:a16="http://schemas.microsoft.com/office/drawing/2014/main" id="{1D8E6D7F-E8D3-46D6-8C39-370EA7E7864A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10504314" y="2929875"/>
                <a:ext cx="329760" cy="329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394" name="Ink 393">
                <a:extLst>
                  <a:ext uri="{FF2B5EF4-FFF2-40B4-BE49-F238E27FC236}">
                    <a16:creationId xmlns:a16="http://schemas.microsoft.com/office/drawing/2014/main" id="{801399A7-CDAF-4292-86D6-321AE34525A3}"/>
                  </a:ext>
                </a:extLst>
              </p14:cNvPr>
              <p14:cNvContentPartPr/>
              <p14:nvPr/>
            </p14:nvContentPartPr>
            <p14:xfrm>
              <a:off x="11368494" y="3582373"/>
              <a:ext cx="180" cy="136620"/>
            </p14:xfrm>
          </p:contentPart>
        </mc:Choice>
        <mc:Fallback xmlns="">
          <p:pic>
            <p:nvPicPr>
              <p:cNvPr id="394" name="Ink 393">
                <a:extLst>
                  <a:ext uri="{FF2B5EF4-FFF2-40B4-BE49-F238E27FC236}">
                    <a16:creationId xmlns:a16="http://schemas.microsoft.com/office/drawing/2014/main" id="{801399A7-CDAF-4292-86D6-321AE34525A3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11366334" y="3578070"/>
                <a:ext cx="4500" cy="1452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395" name="Ink 394">
                <a:extLst>
                  <a:ext uri="{FF2B5EF4-FFF2-40B4-BE49-F238E27FC236}">
                    <a16:creationId xmlns:a16="http://schemas.microsoft.com/office/drawing/2014/main" id="{7D0F8FF1-6FC9-40FF-A0AA-A346EF942759}"/>
                  </a:ext>
                </a:extLst>
              </p14:cNvPr>
              <p14:cNvContentPartPr/>
              <p14:nvPr/>
            </p14:nvContentPartPr>
            <p14:xfrm>
              <a:off x="8318214" y="4940473"/>
              <a:ext cx="157140" cy="293580"/>
            </p14:xfrm>
          </p:contentPart>
        </mc:Choice>
        <mc:Fallback xmlns="">
          <p:pic>
            <p:nvPicPr>
              <p:cNvPr id="395" name="Ink 394">
                <a:extLst>
                  <a:ext uri="{FF2B5EF4-FFF2-40B4-BE49-F238E27FC236}">
                    <a16:creationId xmlns:a16="http://schemas.microsoft.com/office/drawing/2014/main" id="{7D0F8FF1-6FC9-40FF-A0AA-A346EF942759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8313899" y="4936161"/>
                <a:ext cx="165770" cy="3022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396" name="Ink 395">
                <a:extLst>
                  <a:ext uri="{FF2B5EF4-FFF2-40B4-BE49-F238E27FC236}">
                    <a16:creationId xmlns:a16="http://schemas.microsoft.com/office/drawing/2014/main" id="{01DB8D5B-7CCC-4E5E-9F16-FB6A0F9C60FD}"/>
                  </a:ext>
                </a:extLst>
              </p14:cNvPr>
              <p14:cNvContentPartPr/>
              <p14:nvPr/>
            </p14:nvContentPartPr>
            <p14:xfrm>
              <a:off x="8584434" y="5063233"/>
              <a:ext cx="54720" cy="218520"/>
            </p14:xfrm>
          </p:contentPart>
        </mc:Choice>
        <mc:Fallback xmlns="">
          <p:pic>
            <p:nvPicPr>
              <p:cNvPr id="396" name="Ink 395">
                <a:extLst>
                  <a:ext uri="{FF2B5EF4-FFF2-40B4-BE49-F238E27FC236}">
                    <a16:creationId xmlns:a16="http://schemas.microsoft.com/office/drawing/2014/main" id="{01DB8D5B-7CCC-4E5E-9F16-FB6A0F9C60FD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8580142" y="5058920"/>
                <a:ext cx="63304" cy="2271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397" name="Ink 396">
                <a:extLst>
                  <a:ext uri="{FF2B5EF4-FFF2-40B4-BE49-F238E27FC236}">
                    <a16:creationId xmlns:a16="http://schemas.microsoft.com/office/drawing/2014/main" id="{85CD67B7-8775-4056-80DA-664FA24C9658}"/>
                  </a:ext>
                </a:extLst>
              </p14:cNvPr>
              <p14:cNvContentPartPr/>
              <p14:nvPr/>
            </p14:nvContentPartPr>
            <p14:xfrm>
              <a:off x="8563914" y="5220193"/>
              <a:ext cx="95760" cy="13860"/>
            </p14:xfrm>
          </p:contentPart>
        </mc:Choice>
        <mc:Fallback xmlns="">
          <p:pic>
            <p:nvPicPr>
              <p:cNvPr id="397" name="Ink 396">
                <a:extLst>
                  <a:ext uri="{FF2B5EF4-FFF2-40B4-BE49-F238E27FC236}">
                    <a16:creationId xmlns:a16="http://schemas.microsoft.com/office/drawing/2014/main" id="{85CD67B7-8775-4056-80DA-664FA24C9658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8559594" y="5215928"/>
                <a:ext cx="104400" cy="22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400" name="Ink 399">
                <a:extLst>
                  <a:ext uri="{FF2B5EF4-FFF2-40B4-BE49-F238E27FC236}">
                    <a16:creationId xmlns:a16="http://schemas.microsoft.com/office/drawing/2014/main" id="{F7E9BE06-71BC-4E3B-8F26-AA9BE94AA2D0}"/>
                  </a:ext>
                </a:extLst>
              </p14:cNvPr>
              <p14:cNvContentPartPr/>
              <p14:nvPr/>
            </p14:nvContentPartPr>
            <p14:xfrm>
              <a:off x="8727714" y="5117773"/>
              <a:ext cx="123480" cy="157320"/>
            </p14:xfrm>
          </p:contentPart>
        </mc:Choice>
        <mc:Fallback xmlns="">
          <p:pic>
            <p:nvPicPr>
              <p:cNvPr id="400" name="Ink 399">
                <a:extLst>
                  <a:ext uri="{FF2B5EF4-FFF2-40B4-BE49-F238E27FC236}">
                    <a16:creationId xmlns:a16="http://schemas.microsoft.com/office/drawing/2014/main" id="{F7E9BE06-71BC-4E3B-8F26-AA9BE94AA2D0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8723394" y="5113453"/>
                <a:ext cx="13212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401" name="Ink 400">
                <a:extLst>
                  <a:ext uri="{FF2B5EF4-FFF2-40B4-BE49-F238E27FC236}">
                    <a16:creationId xmlns:a16="http://schemas.microsoft.com/office/drawing/2014/main" id="{D08EFFC5-4B2E-412C-BC3D-9C2C626C1E82}"/>
                  </a:ext>
                </a:extLst>
              </p14:cNvPr>
              <p14:cNvContentPartPr/>
              <p14:nvPr/>
            </p14:nvContentPartPr>
            <p14:xfrm>
              <a:off x="8877834" y="5165653"/>
              <a:ext cx="102600" cy="170820"/>
            </p14:xfrm>
          </p:contentPart>
        </mc:Choice>
        <mc:Fallback xmlns="">
          <p:pic>
            <p:nvPicPr>
              <p:cNvPr id="401" name="Ink 400">
                <a:extLst>
                  <a:ext uri="{FF2B5EF4-FFF2-40B4-BE49-F238E27FC236}">
                    <a16:creationId xmlns:a16="http://schemas.microsoft.com/office/drawing/2014/main" id="{D08EFFC5-4B2E-412C-BC3D-9C2C626C1E82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8873514" y="5161338"/>
                <a:ext cx="111240" cy="1794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402" name="Ink 401">
                <a:extLst>
                  <a:ext uri="{FF2B5EF4-FFF2-40B4-BE49-F238E27FC236}">
                    <a16:creationId xmlns:a16="http://schemas.microsoft.com/office/drawing/2014/main" id="{4EB4C775-BA40-414B-80F4-3DA474B4BA7C}"/>
                  </a:ext>
                </a:extLst>
              </p14:cNvPr>
              <p14:cNvContentPartPr/>
              <p14:nvPr/>
            </p14:nvContentPartPr>
            <p14:xfrm>
              <a:off x="9089334" y="5042713"/>
              <a:ext cx="163980" cy="41040"/>
            </p14:xfrm>
          </p:contentPart>
        </mc:Choice>
        <mc:Fallback xmlns="">
          <p:pic>
            <p:nvPicPr>
              <p:cNvPr id="402" name="Ink 401">
                <a:extLst>
                  <a:ext uri="{FF2B5EF4-FFF2-40B4-BE49-F238E27FC236}">
                    <a16:creationId xmlns:a16="http://schemas.microsoft.com/office/drawing/2014/main" id="{4EB4C775-BA40-414B-80F4-3DA474B4BA7C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9085019" y="5038431"/>
                <a:ext cx="172611" cy="49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403" name="Ink 402">
                <a:extLst>
                  <a:ext uri="{FF2B5EF4-FFF2-40B4-BE49-F238E27FC236}">
                    <a16:creationId xmlns:a16="http://schemas.microsoft.com/office/drawing/2014/main" id="{468B7A5A-1F04-419B-BE84-FECAA67922FA}"/>
                  </a:ext>
                </a:extLst>
              </p14:cNvPr>
              <p14:cNvContentPartPr/>
              <p14:nvPr/>
            </p14:nvContentPartPr>
            <p14:xfrm>
              <a:off x="9123354" y="5192833"/>
              <a:ext cx="88920" cy="20700"/>
            </p14:xfrm>
          </p:contentPart>
        </mc:Choice>
        <mc:Fallback xmlns="">
          <p:pic>
            <p:nvPicPr>
              <p:cNvPr id="403" name="Ink 402">
                <a:extLst>
                  <a:ext uri="{FF2B5EF4-FFF2-40B4-BE49-F238E27FC236}">
                    <a16:creationId xmlns:a16="http://schemas.microsoft.com/office/drawing/2014/main" id="{468B7A5A-1F04-419B-BE84-FECAA67922FA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9119034" y="5188550"/>
                <a:ext cx="97560" cy="292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404" name="Ink 403">
                <a:extLst>
                  <a:ext uri="{FF2B5EF4-FFF2-40B4-BE49-F238E27FC236}">
                    <a16:creationId xmlns:a16="http://schemas.microsoft.com/office/drawing/2014/main" id="{B5BC0CB2-4F6F-4C7C-B9BB-C9DA607520F7}"/>
                  </a:ext>
                </a:extLst>
              </p14:cNvPr>
              <p14:cNvContentPartPr/>
              <p14:nvPr/>
            </p14:nvContentPartPr>
            <p14:xfrm>
              <a:off x="9341874" y="5035873"/>
              <a:ext cx="157140" cy="177660"/>
            </p14:xfrm>
          </p:contentPart>
        </mc:Choice>
        <mc:Fallback xmlns="">
          <p:pic>
            <p:nvPicPr>
              <p:cNvPr id="404" name="Ink 403">
                <a:extLst>
                  <a:ext uri="{FF2B5EF4-FFF2-40B4-BE49-F238E27FC236}">
                    <a16:creationId xmlns:a16="http://schemas.microsoft.com/office/drawing/2014/main" id="{B5BC0CB2-4F6F-4C7C-B9BB-C9DA607520F7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9337559" y="5031557"/>
                <a:ext cx="165770" cy="1862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405" name="Ink 404">
                <a:extLst>
                  <a:ext uri="{FF2B5EF4-FFF2-40B4-BE49-F238E27FC236}">
                    <a16:creationId xmlns:a16="http://schemas.microsoft.com/office/drawing/2014/main" id="{A469DBB0-3643-42CA-8FE1-68A4A78F9F57}"/>
                  </a:ext>
                </a:extLst>
              </p14:cNvPr>
              <p14:cNvContentPartPr/>
              <p14:nvPr/>
            </p14:nvContentPartPr>
            <p14:xfrm>
              <a:off x="9594234" y="5213353"/>
              <a:ext cx="13860" cy="47880"/>
            </p14:xfrm>
          </p:contentPart>
        </mc:Choice>
        <mc:Fallback xmlns="">
          <p:pic>
            <p:nvPicPr>
              <p:cNvPr id="405" name="Ink 404">
                <a:extLst>
                  <a:ext uri="{FF2B5EF4-FFF2-40B4-BE49-F238E27FC236}">
                    <a16:creationId xmlns:a16="http://schemas.microsoft.com/office/drawing/2014/main" id="{A469DBB0-3643-42CA-8FE1-68A4A78F9F57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9589969" y="5209065"/>
                <a:ext cx="22389" cy="56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406" name="Ink 405">
                <a:extLst>
                  <a:ext uri="{FF2B5EF4-FFF2-40B4-BE49-F238E27FC236}">
                    <a16:creationId xmlns:a16="http://schemas.microsoft.com/office/drawing/2014/main" id="{427AE90D-6E0C-4F47-B0E9-121EFFA58974}"/>
                  </a:ext>
                </a:extLst>
              </p14:cNvPr>
              <p14:cNvContentPartPr/>
              <p14:nvPr/>
            </p14:nvContentPartPr>
            <p14:xfrm>
              <a:off x="9573894" y="5117773"/>
              <a:ext cx="34380" cy="7020"/>
            </p14:xfrm>
          </p:contentPart>
        </mc:Choice>
        <mc:Fallback xmlns="">
          <p:pic>
            <p:nvPicPr>
              <p:cNvPr id="406" name="Ink 405">
                <a:extLst>
                  <a:ext uri="{FF2B5EF4-FFF2-40B4-BE49-F238E27FC236}">
                    <a16:creationId xmlns:a16="http://schemas.microsoft.com/office/drawing/2014/main" id="{427AE90D-6E0C-4F47-B0E9-121EFFA58974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9569596" y="5113561"/>
                <a:ext cx="42975" cy="15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411" name="Ink 410">
                <a:extLst>
                  <a:ext uri="{FF2B5EF4-FFF2-40B4-BE49-F238E27FC236}">
                    <a16:creationId xmlns:a16="http://schemas.microsoft.com/office/drawing/2014/main" id="{A1D80759-D446-47A1-A553-0EA1937A667B}"/>
                  </a:ext>
                </a:extLst>
              </p14:cNvPr>
              <p14:cNvContentPartPr/>
              <p14:nvPr/>
            </p14:nvContentPartPr>
            <p14:xfrm>
              <a:off x="9696654" y="5117773"/>
              <a:ext cx="307800" cy="191520"/>
            </p14:xfrm>
          </p:contentPart>
        </mc:Choice>
        <mc:Fallback xmlns="">
          <p:pic>
            <p:nvPicPr>
              <p:cNvPr id="411" name="Ink 410">
                <a:extLst>
                  <a:ext uri="{FF2B5EF4-FFF2-40B4-BE49-F238E27FC236}">
                    <a16:creationId xmlns:a16="http://schemas.microsoft.com/office/drawing/2014/main" id="{A1D80759-D446-47A1-A553-0EA1937A667B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9692329" y="5113453"/>
                <a:ext cx="31645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414" name="Ink 413">
                <a:extLst>
                  <a:ext uri="{FF2B5EF4-FFF2-40B4-BE49-F238E27FC236}">
                    <a16:creationId xmlns:a16="http://schemas.microsoft.com/office/drawing/2014/main" id="{B4AAD6D6-BAF4-4340-A731-2C42C3DA5D08}"/>
                  </a:ext>
                </a:extLst>
              </p14:cNvPr>
              <p14:cNvContentPartPr/>
              <p14:nvPr/>
            </p14:nvContentPartPr>
            <p14:xfrm>
              <a:off x="10147014" y="4995013"/>
              <a:ext cx="102600" cy="239040"/>
            </p14:xfrm>
          </p:contentPart>
        </mc:Choice>
        <mc:Fallback xmlns="">
          <p:pic>
            <p:nvPicPr>
              <p:cNvPr id="414" name="Ink 413">
                <a:extLst>
                  <a:ext uri="{FF2B5EF4-FFF2-40B4-BE49-F238E27FC236}">
                    <a16:creationId xmlns:a16="http://schemas.microsoft.com/office/drawing/2014/main" id="{B4AAD6D6-BAF4-4340-A731-2C42C3DA5D08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10142694" y="4990693"/>
                <a:ext cx="11124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420" name="Ink 419">
                <a:extLst>
                  <a:ext uri="{FF2B5EF4-FFF2-40B4-BE49-F238E27FC236}">
                    <a16:creationId xmlns:a16="http://schemas.microsoft.com/office/drawing/2014/main" id="{0167F6B8-C602-46E6-9F93-F2DFB774C47F}"/>
                  </a:ext>
                </a:extLst>
              </p14:cNvPr>
              <p14:cNvContentPartPr/>
              <p14:nvPr/>
            </p14:nvContentPartPr>
            <p14:xfrm>
              <a:off x="10392714" y="5022373"/>
              <a:ext cx="436860" cy="280440"/>
            </p14:xfrm>
          </p:contentPart>
        </mc:Choice>
        <mc:Fallback xmlns="">
          <p:pic>
            <p:nvPicPr>
              <p:cNvPr id="420" name="Ink 419">
                <a:extLst>
                  <a:ext uri="{FF2B5EF4-FFF2-40B4-BE49-F238E27FC236}">
                    <a16:creationId xmlns:a16="http://schemas.microsoft.com/office/drawing/2014/main" id="{0167F6B8-C602-46E6-9F93-F2DFB774C47F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10388399" y="5018053"/>
                <a:ext cx="445489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426" name="Ink 425">
                <a:extLst>
                  <a:ext uri="{FF2B5EF4-FFF2-40B4-BE49-F238E27FC236}">
                    <a16:creationId xmlns:a16="http://schemas.microsoft.com/office/drawing/2014/main" id="{FB5B3AC0-3FC6-4171-85E5-BCDD5BFA23C5}"/>
                  </a:ext>
                </a:extLst>
              </p14:cNvPr>
              <p14:cNvContentPartPr/>
              <p14:nvPr/>
            </p14:nvContentPartPr>
            <p14:xfrm>
              <a:off x="10979514" y="4933633"/>
              <a:ext cx="362160" cy="416880"/>
            </p14:xfrm>
          </p:contentPart>
        </mc:Choice>
        <mc:Fallback xmlns="">
          <p:pic>
            <p:nvPicPr>
              <p:cNvPr id="426" name="Ink 425">
                <a:extLst>
                  <a:ext uri="{FF2B5EF4-FFF2-40B4-BE49-F238E27FC236}">
                    <a16:creationId xmlns:a16="http://schemas.microsoft.com/office/drawing/2014/main" id="{FB5B3AC0-3FC6-4171-85E5-BCDD5BFA23C5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10975194" y="4929313"/>
                <a:ext cx="37080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428" name="Ink 427">
                <a:extLst>
                  <a:ext uri="{FF2B5EF4-FFF2-40B4-BE49-F238E27FC236}">
                    <a16:creationId xmlns:a16="http://schemas.microsoft.com/office/drawing/2014/main" id="{21FAB5CB-0DF6-4154-BEDF-031F5B234AF7}"/>
                  </a:ext>
                </a:extLst>
              </p14:cNvPr>
              <p14:cNvContentPartPr/>
              <p14:nvPr/>
            </p14:nvContentPartPr>
            <p14:xfrm>
              <a:off x="11402578" y="4141993"/>
              <a:ext cx="266940" cy="512460"/>
            </p14:xfrm>
          </p:contentPart>
        </mc:Choice>
        <mc:Fallback xmlns="">
          <p:pic>
            <p:nvPicPr>
              <p:cNvPr id="428" name="Ink 427">
                <a:extLst>
                  <a:ext uri="{FF2B5EF4-FFF2-40B4-BE49-F238E27FC236}">
                    <a16:creationId xmlns:a16="http://schemas.microsoft.com/office/drawing/2014/main" id="{21FAB5CB-0DF6-4154-BEDF-031F5B234AF7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11398255" y="4137675"/>
                <a:ext cx="275586" cy="521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435" name="Ink 434">
                <a:extLst>
                  <a:ext uri="{FF2B5EF4-FFF2-40B4-BE49-F238E27FC236}">
                    <a16:creationId xmlns:a16="http://schemas.microsoft.com/office/drawing/2014/main" id="{6412BED1-5031-4287-B01A-93EB7978860A}"/>
                  </a:ext>
                </a:extLst>
              </p14:cNvPr>
              <p14:cNvContentPartPr/>
              <p14:nvPr/>
            </p14:nvContentPartPr>
            <p14:xfrm>
              <a:off x="9805914" y="4264753"/>
              <a:ext cx="389044" cy="417060"/>
            </p14:xfrm>
          </p:contentPart>
        </mc:Choice>
        <mc:Fallback xmlns="">
          <p:pic>
            <p:nvPicPr>
              <p:cNvPr id="435" name="Ink 434">
                <a:extLst>
                  <a:ext uri="{FF2B5EF4-FFF2-40B4-BE49-F238E27FC236}">
                    <a16:creationId xmlns:a16="http://schemas.microsoft.com/office/drawing/2014/main" id="{6412BED1-5031-4287-B01A-93EB7978860A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9801599" y="4260431"/>
                <a:ext cx="397673" cy="4257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436" name="Ink 435">
                <a:extLst>
                  <a:ext uri="{FF2B5EF4-FFF2-40B4-BE49-F238E27FC236}">
                    <a16:creationId xmlns:a16="http://schemas.microsoft.com/office/drawing/2014/main" id="{95B7AF87-08BA-4771-8FAD-DA0C2FF6BA21}"/>
                  </a:ext>
                </a:extLst>
              </p14:cNvPr>
              <p14:cNvContentPartPr/>
              <p14:nvPr/>
            </p14:nvContentPartPr>
            <p14:xfrm>
              <a:off x="8482014" y="5602333"/>
              <a:ext cx="198000" cy="245880"/>
            </p14:xfrm>
          </p:contentPart>
        </mc:Choice>
        <mc:Fallback xmlns="">
          <p:pic>
            <p:nvPicPr>
              <p:cNvPr id="436" name="Ink 435">
                <a:extLst>
                  <a:ext uri="{FF2B5EF4-FFF2-40B4-BE49-F238E27FC236}">
                    <a16:creationId xmlns:a16="http://schemas.microsoft.com/office/drawing/2014/main" id="{95B7AF87-08BA-4771-8FAD-DA0C2FF6BA21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8477702" y="5598013"/>
                <a:ext cx="206624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437" name="Ink 436">
                <a:extLst>
                  <a:ext uri="{FF2B5EF4-FFF2-40B4-BE49-F238E27FC236}">
                    <a16:creationId xmlns:a16="http://schemas.microsoft.com/office/drawing/2014/main" id="{6188538D-1220-4032-B519-9BE280E00599}"/>
                  </a:ext>
                </a:extLst>
              </p14:cNvPr>
              <p14:cNvContentPartPr/>
              <p14:nvPr/>
            </p14:nvContentPartPr>
            <p14:xfrm>
              <a:off x="8761734" y="5738773"/>
              <a:ext cx="75240" cy="198000"/>
            </p14:xfrm>
          </p:contentPart>
        </mc:Choice>
        <mc:Fallback xmlns="">
          <p:pic>
            <p:nvPicPr>
              <p:cNvPr id="437" name="Ink 436">
                <a:extLst>
                  <a:ext uri="{FF2B5EF4-FFF2-40B4-BE49-F238E27FC236}">
                    <a16:creationId xmlns:a16="http://schemas.microsoft.com/office/drawing/2014/main" id="{6188538D-1220-4032-B519-9BE280E00599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8757435" y="5734461"/>
                <a:ext cx="83839" cy="206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438" name="Ink 437">
                <a:extLst>
                  <a:ext uri="{FF2B5EF4-FFF2-40B4-BE49-F238E27FC236}">
                    <a16:creationId xmlns:a16="http://schemas.microsoft.com/office/drawing/2014/main" id="{F88CE556-3C1B-4DC7-88D3-5AD4372786A0}"/>
                  </a:ext>
                </a:extLst>
              </p14:cNvPr>
              <p14:cNvContentPartPr/>
              <p14:nvPr/>
            </p14:nvContentPartPr>
            <p14:xfrm>
              <a:off x="8748054" y="5875213"/>
              <a:ext cx="47880" cy="20700"/>
            </p14:xfrm>
          </p:contentPart>
        </mc:Choice>
        <mc:Fallback xmlns="">
          <p:pic>
            <p:nvPicPr>
              <p:cNvPr id="438" name="Ink 437">
                <a:extLst>
                  <a:ext uri="{FF2B5EF4-FFF2-40B4-BE49-F238E27FC236}">
                    <a16:creationId xmlns:a16="http://schemas.microsoft.com/office/drawing/2014/main" id="{F88CE556-3C1B-4DC7-88D3-5AD4372786A0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8743766" y="5870930"/>
                <a:ext cx="56456" cy="292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443" name="Ink 442">
                <a:extLst>
                  <a:ext uri="{FF2B5EF4-FFF2-40B4-BE49-F238E27FC236}">
                    <a16:creationId xmlns:a16="http://schemas.microsoft.com/office/drawing/2014/main" id="{C568E79A-EBDD-41C5-98E2-C45EE6250814}"/>
                  </a:ext>
                </a:extLst>
              </p14:cNvPr>
              <p14:cNvContentPartPr/>
              <p14:nvPr/>
            </p14:nvContentPartPr>
            <p14:xfrm>
              <a:off x="8898174" y="5772973"/>
              <a:ext cx="191340" cy="225900"/>
            </p14:xfrm>
          </p:contentPart>
        </mc:Choice>
        <mc:Fallback xmlns="">
          <p:pic>
            <p:nvPicPr>
              <p:cNvPr id="443" name="Ink 442">
                <a:extLst>
                  <a:ext uri="{FF2B5EF4-FFF2-40B4-BE49-F238E27FC236}">
                    <a16:creationId xmlns:a16="http://schemas.microsoft.com/office/drawing/2014/main" id="{C568E79A-EBDD-41C5-98E2-C45EE6250814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8893858" y="5768656"/>
                <a:ext cx="199972" cy="2345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444" name="Ink 443">
                <a:extLst>
                  <a:ext uri="{FF2B5EF4-FFF2-40B4-BE49-F238E27FC236}">
                    <a16:creationId xmlns:a16="http://schemas.microsoft.com/office/drawing/2014/main" id="{EFA84029-FDC8-421F-AD3A-2DC59ABF1FC7}"/>
                  </a:ext>
                </a:extLst>
              </p14:cNvPr>
              <p14:cNvContentPartPr/>
              <p14:nvPr/>
            </p14:nvContentPartPr>
            <p14:xfrm>
              <a:off x="8829954" y="5486233"/>
              <a:ext cx="150300" cy="157140"/>
            </p14:xfrm>
          </p:contentPart>
        </mc:Choice>
        <mc:Fallback xmlns="">
          <p:pic>
            <p:nvPicPr>
              <p:cNvPr id="444" name="Ink 443">
                <a:extLst>
                  <a:ext uri="{FF2B5EF4-FFF2-40B4-BE49-F238E27FC236}">
                    <a16:creationId xmlns:a16="http://schemas.microsoft.com/office/drawing/2014/main" id="{EFA84029-FDC8-421F-AD3A-2DC59ABF1FC7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8825649" y="5481918"/>
                <a:ext cx="158909" cy="165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445" name="Ink 444">
                <a:extLst>
                  <a:ext uri="{FF2B5EF4-FFF2-40B4-BE49-F238E27FC236}">
                    <a16:creationId xmlns:a16="http://schemas.microsoft.com/office/drawing/2014/main" id="{D49BA805-AE5D-4512-87C3-460279F2548D}"/>
                  </a:ext>
                </a:extLst>
              </p14:cNvPr>
              <p14:cNvContentPartPr/>
              <p14:nvPr/>
            </p14:nvContentPartPr>
            <p14:xfrm>
              <a:off x="9280314" y="5691073"/>
              <a:ext cx="75240" cy="27540"/>
            </p14:xfrm>
          </p:contentPart>
        </mc:Choice>
        <mc:Fallback xmlns="">
          <p:pic>
            <p:nvPicPr>
              <p:cNvPr id="445" name="Ink 444">
                <a:extLst>
                  <a:ext uri="{FF2B5EF4-FFF2-40B4-BE49-F238E27FC236}">
                    <a16:creationId xmlns:a16="http://schemas.microsoft.com/office/drawing/2014/main" id="{D49BA805-AE5D-4512-87C3-460279F2548D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9276015" y="5686781"/>
                <a:ext cx="83839" cy="36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446" name="Ink 445">
                <a:extLst>
                  <a:ext uri="{FF2B5EF4-FFF2-40B4-BE49-F238E27FC236}">
                    <a16:creationId xmlns:a16="http://schemas.microsoft.com/office/drawing/2014/main" id="{7263507A-BD5B-4D93-9857-BE9BDA654386}"/>
                  </a:ext>
                </a:extLst>
              </p14:cNvPr>
              <p14:cNvContentPartPr/>
              <p14:nvPr/>
            </p14:nvContentPartPr>
            <p14:xfrm>
              <a:off x="9293994" y="5786473"/>
              <a:ext cx="54720" cy="7020"/>
            </p14:xfrm>
          </p:contentPart>
        </mc:Choice>
        <mc:Fallback xmlns="">
          <p:pic>
            <p:nvPicPr>
              <p:cNvPr id="446" name="Ink 445">
                <a:extLst>
                  <a:ext uri="{FF2B5EF4-FFF2-40B4-BE49-F238E27FC236}">
                    <a16:creationId xmlns:a16="http://schemas.microsoft.com/office/drawing/2014/main" id="{7263507A-BD5B-4D93-9857-BE9BDA654386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9289702" y="5782261"/>
                <a:ext cx="63304" cy="15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447" name="Ink 446">
                <a:extLst>
                  <a:ext uri="{FF2B5EF4-FFF2-40B4-BE49-F238E27FC236}">
                    <a16:creationId xmlns:a16="http://schemas.microsoft.com/office/drawing/2014/main" id="{ABBAEABF-9775-49E0-AA11-DADF15A90C5A}"/>
                  </a:ext>
                </a:extLst>
              </p14:cNvPr>
              <p14:cNvContentPartPr/>
              <p14:nvPr/>
            </p14:nvContentPartPr>
            <p14:xfrm>
              <a:off x="9519174" y="5622853"/>
              <a:ext cx="143460" cy="218520"/>
            </p14:xfrm>
          </p:contentPart>
        </mc:Choice>
        <mc:Fallback xmlns="">
          <p:pic>
            <p:nvPicPr>
              <p:cNvPr id="447" name="Ink 446">
                <a:extLst>
                  <a:ext uri="{FF2B5EF4-FFF2-40B4-BE49-F238E27FC236}">
                    <a16:creationId xmlns:a16="http://schemas.microsoft.com/office/drawing/2014/main" id="{ABBAEABF-9775-49E0-AA11-DADF15A90C5A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9514870" y="5618540"/>
                <a:ext cx="152068" cy="2271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454" name="Ink 453">
                <a:extLst>
                  <a:ext uri="{FF2B5EF4-FFF2-40B4-BE49-F238E27FC236}">
                    <a16:creationId xmlns:a16="http://schemas.microsoft.com/office/drawing/2014/main" id="{6E87A88C-9000-4F1F-BB3F-3A703036DFB3}"/>
                  </a:ext>
                </a:extLst>
              </p14:cNvPr>
              <p14:cNvContentPartPr/>
              <p14:nvPr/>
            </p14:nvContentPartPr>
            <p14:xfrm>
              <a:off x="9751194" y="5745613"/>
              <a:ext cx="300600" cy="198540"/>
            </p14:xfrm>
          </p:contentPart>
        </mc:Choice>
        <mc:Fallback xmlns="">
          <p:pic>
            <p:nvPicPr>
              <p:cNvPr id="454" name="Ink 453">
                <a:extLst>
                  <a:ext uri="{FF2B5EF4-FFF2-40B4-BE49-F238E27FC236}">
                    <a16:creationId xmlns:a16="http://schemas.microsoft.com/office/drawing/2014/main" id="{6E87A88C-9000-4F1F-BB3F-3A703036DFB3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9746874" y="5741297"/>
                <a:ext cx="309240" cy="2071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455" name="Ink 454">
                <a:extLst>
                  <a:ext uri="{FF2B5EF4-FFF2-40B4-BE49-F238E27FC236}">
                    <a16:creationId xmlns:a16="http://schemas.microsoft.com/office/drawing/2014/main" id="{2AECB914-352E-4F6F-AB8F-64472EB6F13B}"/>
                  </a:ext>
                </a:extLst>
              </p14:cNvPr>
              <p14:cNvContentPartPr/>
              <p14:nvPr/>
            </p14:nvContentPartPr>
            <p14:xfrm>
              <a:off x="9771714" y="5499913"/>
              <a:ext cx="122940" cy="177660"/>
            </p14:xfrm>
          </p:contentPart>
        </mc:Choice>
        <mc:Fallback xmlns="">
          <p:pic>
            <p:nvPicPr>
              <p:cNvPr id="455" name="Ink 454">
                <a:extLst>
                  <a:ext uri="{FF2B5EF4-FFF2-40B4-BE49-F238E27FC236}">
                    <a16:creationId xmlns:a16="http://schemas.microsoft.com/office/drawing/2014/main" id="{2AECB914-352E-4F6F-AB8F-64472EB6F13B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9767413" y="5495597"/>
                <a:ext cx="131542" cy="1862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458" name="Ink 457">
                <a:extLst>
                  <a:ext uri="{FF2B5EF4-FFF2-40B4-BE49-F238E27FC236}">
                    <a16:creationId xmlns:a16="http://schemas.microsoft.com/office/drawing/2014/main" id="{B74BB3DA-A792-445E-8D83-041FFB9D6C5F}"/>
                  </a:ext>
                </a:extLst>
              </p14:cNvPr>
              <p14:cNvContentPartPr/>
              <p14:nvPr/>
            </p14:nvContentPartPr>
            <p14:xfrm>
              <a:off x="10208394" y="5643193"/>
              <a:ext cx="82440" cy="184500"/>
            </p14:xfrm>
          </p:contentPart>
        </mc:Choice>
        <mc:Fallback xmlns="">
          <p:pic>
            <p:nvPicPr>
              <p:cNvPr id="458" name="Ink 457">
                <a:extLst>
                  <a:ext uri="{FF2B5EF4-FFF2-40B4-BE49-F238E27FC236}">
                    <a16:creationId xmlns:a16="http://schemas.microsoft.com/office/drawing/2014/main" id="{B74BB3DA-A792-445E-8D83-041FFB9D6C5F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10204055" y="5638877"/>
                <a:ext cx="91118" cy="193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459" name="Ink 458">
                <a:extLst>
                  <a:ext uri="{FF2B5EF4-FFF2-40B4-BE49-F238E27FC236}">
                    <a16:creationId xmlns:a16="http://schemas.microsoft.com/office/drawing/2014/main" id="{0FF7C4C6-9E50-4F3E-84C6-5F024CAA58F4}"/>
                  </a:ext>
                </a:extLst>
              </p14:cNvPr>
              <p14:cNvContentPartPr/>
              <p14:nvPr/>
            </p14:nvContentPartPr>
            <p14:xfrm>
              <a:off x="10447254" y="5643193"/>
              <a:ext cx="95760" cy="157140"/>
            </p14:xfrm>
          </p:contentPart>
        </mc:Choice>
        <mc:Fallback xmlns="">
          <p:pic>
            <p:nvPicPr>
              <p:cNvPr id="459" name="Ink 458">
                <a:extLst>
                  <a:ext uri="{FF2B5EF4-FFF2-40B4-BE49-F238E27FC236}">
                    <a16:creationId xmlns:a16="http://schemas.microsoft.com/office/drawing/2014/main" id="{0FF7C4C6-9E50-4F3E-84C6-5F024CAA58F4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10442934" y="5638878"/>
                <a:ext cx="104400" cy="165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465" name="Ink 464">
                <a:extLst>
                  <a:ext uri="{FF2B5EF4-FFF2-40B4-BE49-F238E27FC236}">
                    <a16:creationId xmlns:a16="http://schemas.microsoft.com/office/drawing/2014/main" id="{D5F1B9A7-8CF5-4064-B4A0-32F1C4427B8D}"/>
                  </a:ext>
                </a:extLst>
              </p14:cNvPr>
              <p14:cNvContentPartPr/>
              <p14:nvPr/>
            </p14:nvContentPartPr>
            <p14:xfrm>
              <a:off x="10645254" y="5663713"/>
              <a:ext cx="410040" cy="293940"/>
            </p14:xfrm>
          </p:contentPart>
        </mc:Choice>
        <mc:Fallback xmlns="">
          <p:pic>
            <p:nvPicPr>
              <p:cNvPr id="465" name="Ink 464">
                <a:extLst>
                  <a:ext uri="{FF2B5EF4-FFF2-40B4-BE49-F238E27FC236}">
                    <a16:creationId xmlns:a16="http://schemas.microsoft.com/office/drawing/2014/main" id="{D5F1B9A7-8CF5-4064-B4A0-32F1C4427B8D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10640574" y="5659396"/>
                <a:ext cx="418680" cy="302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472" name="Ink 471">
                <a:extLst>
                  <a:ext uri="{FF2B5EF4-FFF2-40B4-BE49-F238E27FC236}">
                    <a16:creationId xmlns:a16="http://schemas.microsoft.com/office/drawing/2014/main" id="{3D54F97B-19CE-422B-B8C8-1A97E57E3C4D}"/>
                  </a:ext>
                </a:extLst>
              </p14:cNvPr>
              <p14:cNvContentPartPr/>
              <p14:nvPr/>
            </p14:nvContentPartPr>
            <p14:xfrm>
              <a:off x="11122794" y="5602333"/>
              <a:ext cx="410040" cy="294120"/>
            </p14:xfrm>
          </p:contentPart>
        </mc:Choice>
        <mc:Fallback xmlns="">
          <p:pic>
            <p:nvPicPr>
              <p:cNvPr id="472" name="Ink 471">
                <a:extLst>
                  <a:ext uri="{FF2B5EF4-FFF2-40B4-BE49-F238E27FC236}">
                    <a16:creationId xmlns:a16="http://schemas.microsoft.com/office/drawing/2014/main" id="{3D54F97B-19CE-422B-B8C8-1A97E57E3C4D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11118474" y="5598013"/>
                <a:ext cx="41868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473" name="Ink 472">
                <a:extLst>
                  <a:ext uri="{FF2B5EF4-FFF2-40B4-BE49-F238E27FC236}">
                    <a16:creationId xmlns:a16="http://schemas.microsoft.com/office/drawing/2014/main" id="{9F44B26C-6DC5-48C0-95DA-8EF1F0C4CD69}"/>
                  </a:ext>
                </a:extLst>
              </p14:cNvPr>
              <p14:cNvContentPartPr/>
              <p14:nvPr/>
            </p14:nvContentPartPr>
            <p14:xfrm>
              <a:off x="7014834" y="764113"/>
              <a:ext cx="436860" cy="232200"/>
            </p14:xfrm>
          </p:contentPart>
        </mc:Choice>
        <mc:Fallback xmlns="">
          <p:pic>
            <p:nvPicPr>
              <p:cNvPr id="473" name="Ink 472">
                <a:extLst>
                  <a:ext uri="{FF2B5EF4-FFF2-40B4-BE49-F238E27FC236}">
                    <a16:creationId xmlns:a16="http://schemas.microsoft.com/office/drawing/2014/main" id="{9F44B26C-6DC5-48C0-95DA-8EF1F0C4CD69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7010519" y="759793"/>
                <a:ext cx="445489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477" name="Ink 476">
                <a:extLst>
                  <a:ext uri="{FF2B5EF4-FFF2-40B4-BE49-F238E27FC236}">
                    <a16:creationId xmlns:a16="http://schemas.microsoft.com/office/drawing/2014/main" id="{8FF676B2-98CB-42C0-89DE-59F27B7C7CCA}"/>
                  </a:ext>
                </a:extLst>
              </p14:cNvPr>
              <p14:cNvContentPartPr/>
              <p14:nvPr/>
            </p14:nvContentPartPr>
            <p14:xfrm>
              <a:off x="7581294" y="757273"/>
              <a:ext cx="519300" cy="273240"/>
            </p14:xfrm>
          </p:contentPart>
        </mc:Choice>
        <mc:Fallback xmlns="">
          <p:pic>
            <p:nvPicPr>
              <p:cNvPr id="477" name="Ink 476">
                <a:extLst>
                  <a:ext uri="{FF2B5EF4-FFF2-40B4-BE49-F238E27FC236}">
                    <a16:creationId xmlns:a16="http://schemas.microsoft.com/office/drawing/2014/main" id="{8FF676B2-98CB-42C0-89DE-59F27B7C7CCA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7576975" y="752953"/>
                <a:ext cx="527937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487" name="Ink 486">
                <a:extLst>
                  <a:ext uri="{FF2B5EF4-FFF2-40B4-BE49-F238E27FC236}">
                    <a16:creationId xmlns:a16="http://schemas.microsoft.com/office/drawing/2014/main" id="{1F6D709C-CB7B-4575-817C-DB764107C250}"/>
                  </a:ext>
                </a:extLst>
              </p14:cNvPr>
              <p14:cNvContentPartPr/>
              <p14:nvPr/>
            </p14:nvContentPartPr>
            <p14:xfrm>
              <a:off x="9901314" y="975793"/>
              <a:ext cx="180" cy="109440"/>
            </p14:xfrm>
          </p:contentPart>
        </mc:Choice>
        <mc:Fallback xmlns="">
          <p:pic>
            <p:nvPicPr>
              <p:cNvPr id="487" name="Ink 486">
                <a:extLst>
                  <a:ext uri="{FF2B5EF4-FFF2-40B4-BE49-F238E27FC236}">
                    <a16:creationId xmlns:a16="http://schemas.microsoft.com/office/drawing/2014/main" id="{1F6D709C-CB7B-4575-817C-DB764107C250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9899154" y="971473"/>
                <a:ext cx="450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539" name="Ink 538">
                <a:extLst>
                  <a:ext uri="{FF2B5EF4-FFF2-40B4-BE49-F238E27FC236}">
                    <a16:creationId xmlns:a16="http://schemas.microsoft.com/office/drawing/2014/main" id="{F2484FAB-B9C7-4201-9B00-85F90492363F}"/>
                  </a:ext>
                </a:extLst>
              </p14:cNvPr>
              <p14:cNvContentPartPr/>
              <p14:nvPr/>
            </p14:nvContentPartPr>
            <p14:xfrm>
              <a:off x="8406954" y="689053"/>
              <a:ext cx="3235140" cy="1378800"/>
            </p14:xfrm>
          </p:contentPart>
        </mc:Choice>
        <mc:Fallback xmlns="">
          <p:pic>
            <p:nvPicPr>
              <p:cNvPr id="539" name="Ink 538">
                <a:extLst>
                  <a:ext uri="{FF2B5EF4-FFF2-40B4-BE49-F238E27FC236}">
                    <a16:creationId xmlns:a16="http://schemas.microsoft.com/office/drawing/2014/main" id="{F2484FAB-B9C7-4201-9B00-85F90492363F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8402634" y="684733"/>
                <a:ext cx="3243780" cy="138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7879AD8-98D4-4F87-96B5-DDA295DCE459}"/>
                  </a:ext>
                </a:extLst>
              </p14:cNvPr>
              <p14:cNvContentPartPr/>
              <p14:nvPr/>
            </p14:nvContentPartPr>
            <p14:xfrm>
              <a:off x="7182856" y="3726569"/>
              <a:ext cx="609840" cy="167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7879AD8-98D4-4F87-96B5-DDA295DCE459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7178539" y="3722249"/>
                <a:ext cx="618475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448" name="Ink 447">
                <a:extLst>
                  <a:ext uri="{FF2B5EF4-FFF2-40B4-BE49-F238E27FC236}">
                    <a16:creationId xmlns:a16="http://schemas.microsoft.com/office/drawing/2014/main" id="{3C0A989A-F3D8-4434-B090-71EC170A7321}"/>
                  </a:ext>
                </a:extLst>
              </p14:cNvPr>
              <p14:cNvContentPartPr/>
              <p14:nvPr/>
            </p14:nvContentPartPr>
            <p14:xfrm>
              <a:off x="7200136" y="3093869"/>
              <a:ext cx="23220" cy="103680"/>
            </p14:xfrm>
          </p:contentPart>
        </mc:Choice>
        <mc:Fallback xmlns="">
          <p:pic>
            <p:nvPicPr>
              <p:cNvPr id="448" name="Ink 447">
                <a:extLst>
                  <a:ext uri="{FF2B5EF4-FFF2-40B4-BE49-F238E27FC236}">
                    <a16:creationId xmlns:a16="http://schemas.microsoft.com/office/drawing/2014/main" id="{3C0A989A-F3D8-4434-B090-71EC170A7321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7195914" y="3089564"/>
                <a:ext cx="31664" cy="112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452" name="Ink 451">
                <a:extLst>
                  <a:ext uri="{FF2B5EF4-FFF2-40B4-BE49-F238E27FC236}">
                    <a16:creationId xmlns:a16="http://schemas.microsoft.com/office/drawing/2014/main" id="{5406DBE5-C7C1-4976-968E-D4BD27AE5C8D}"/>
                  </a:ext>
                </a:extLst>
              </p14:cNvPr>
              <p14:cNvContentPartPr/>
              <p14:nvPr/>
            </p14:nvContentPartPr>
            <p14:xfrm>
              <a:off x="5946436" y="3013409"/>
              <a:ext cx="1173780" cy="1024380"/>
            </p14:xfrm>
          </p:contentPart>
        </mc:Choice>
        <mc:Fallback xmlns="">
          <p:pic>
            <p:nvPicPr>
              <p:cNvPr id="452" name="Ink 451">
                <a:extLst>
                  <a:ext uri="{FF2B5EF4-FFF2-40B4-BE49-F238E27FC236}">
                    <a16:creationId xmlns:a16="http://schemas.microsoft.com/office/drawing/2014/main" id="{5406DBE5-C7C1-4976-968E-D4BD27AE5C8D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5942117" y="3009090"/>
                <a:ext cx="1182419" cy="10330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457" name="Ink 456">
                <a:extLst>
                  <a:ext uri="{FF2B5EF4-FFF2-40B4-BE49-F238E27FC236}">
                    <a16:creationId xmlns:a16="http://schemas.microsoft.com/office/drawing/2014/main" id="{76AF1B2F-94F2-4FD9-9C1D-B280756A4BEE}"/>
                  </a:ext>
                </a:extLst>
              </p14:cNvPr>
              <p14:cNvContentPartPr/>
              <p14:nvPr/>
            </p14:nvContentPartPr>
            <p14:xfrm>
              <a:off x="7349536" y="2909909"/>
              <a:ext cx="333720" cy="235980"/>
            </p14:xfrm>
          </p:contentPart>
        </mc:Choice>
        <mc:Fallback xmlns="">
          <p:pic>
            <p:nvPicPr>
              <p:cNvPr id="457" name="Ink 456">
                <a:extLst>
                  <a:ext uri="{FF2B5EF4-FFF2-40B4-BE49-F238E27FC236}">
                    <a16:creationId xmlns:a16="http://schemas.microsoft.com/office/drawing/2014/main" id="{76AF1B2F-94F2-4FD9-9C1D-B280756A4BEE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7345221" y="2905599"/>
                <a:ext cx="342351" cy="24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460" name="Ink 459">
                <a:extLst>
                  <a:ext uri="{FF2B5EF4-FFF2-40B4-BE49-F238E27FC236}">
                    <a16:creationId xmlns:a16="http://schemas.microsoft.com/office/drawing/2014/main" id="{D33870EB-E2D0-4D54-943B-48A861DCAD2F}"/>
                  </a:ext>
                </a:extLst>
              </p14:cNvPr>
              <p14:cNvContentPartPr/>
              <p14:nvPr/>
            </p14:nvContentPartPr>
            <p14:xfrm>
              <a:off x="5520736" y="3323909"/>
              <a:ext cx="391320" cy="1627740"/>
            </p14:xfrm>
          </p:contentPart>
        </mc:Choice>
        <mc:Fallback xmlns="">
          <p:pic>
            <p:nvPicPr>
              <p:cNvPr id="460" name="Ink 459">
                <a:extLst>
                  <a:ext uri="{FF2B5EF4-FFF2-40B4-BE49-F238E27FC236}">
                    <a16:creationId xmlns:a16="http://schemas.microsoft.com/office/drawing/2014/main" id="{D33870EB-E2D0-4D54-943B-48A861DCAD2F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5516420" y="3319590"/>
                <a:ext cx="399952" cy="16363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466" name="Ink 465">
                <a:extLst>
                  <a:ext uri="{FF2B5EF4-FFF2-40B4-BE49-F238E27FC236}">
                    <a16:creationId xmlns:a16="http://schemas.microsoft.com/office/drawing/2014/main" id="{DC19049D-B2A6-4448-B201-6E2CEA0E255D}"/>
                  </a:ext>
                </a:extLst>
              </p14:cNvPr>
              <p14:cNvContentPartPr/>
              <p14:nvPr/>
            </p14:nvContentPartPr>
            <p14:xfrm>
              <a:off x="6026896" y="4801889"/>
              <a:ext cx="310860" cy="235980"/>
            </p14:xfrm>
          </p:contentPart>
        </mc:Choice>
        <mc:Fallback xmlns="">
          <p:pic>
            <p:nvPicPr>
              <p:cNvPr id="466" name="Ink 465">
                <a:extLst>
                  <a:ext uri="{FF2B5EF4-FFF2-40B4-BE49-F238E27FC236}">
                    <a16:creationId xmlns:a16="http://schemas.microsoft.com/office/drawing/2014/main" id="{DC19049D-B2A6-4448-B201-6E2CEA0E255D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6022578" y="4797579"/>
                <a:ext cx="319495" cy="24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467" name="Ink 466">
                <a:extLst>
                  <a:ext uri="{FF2B5EF4-FFF2-40B4-BE49-F238E27FC236}">
                    <a16:creationId xmlns:a16="http://schemas.microsoft.com/office/drawing/2014/main" id="{AAE17E32-FCE2-43D8-932B-8A0CC88563D5}"/>
                  </a:ext>
                </a:extLst>
              </p14:cNvPr>
              <p14:cNvContentPartPr/>
              <p14:nvPr/>
            </p14:nvContentPartPr>
            <p14:xfrm>
              <a:off x="6343156" y="4968749"/>
              <a:ext cx="97920" cy="132480"/>
            </p14:xfrm>
          </p:contentPart>
        </mc:Choice>
        <mc:Fallback xmlns="">
          <p:pic>
            <p:nvPicPr>
              <p:cNvPr id="467" name="Ink 466">
                <a:extLst>
                  <a:ext uri="{FF2B5EF4-FFF2-40B4-BE49-F238E27FC236}">
                    <a16:creationId xmlns:a16="http://schemas.microsoft.com/office/drawing/2014/main" id="{AAE17E32-FCE2-43D8-932B-8A0CC88563D5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6338852" y="4964441"/>
                <a:ext cx="106528" cy="141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470" name="Ink 469">
                <a:extLst>
                  <a:ext uri="{FF2B5EF4-FFF2-40B4-BE49-F238E27FC236}">
                    <a16:creationId xmlns:a16="http://schemas.microsoft.com/office/drawing/2014/main" id="{6FC2F2A0-56D9-4DD0-9C72-A7ACDD385975}"/>
                  </a:ext>
                </a:extLst>
              </p14:cNvPr>
              <p14:cNvContentPartPr/>
              <p14:nvPr/>
            </p14:nvContentPartPr>
            <p14:xfrm>
              <a:off x="6527296" y="4819169"/>
              <a:ext cx="69300" cy="92520"/>
            </p14:xfrm>
          </p:contentPart>
        </mc:Choice>
        <mc:Fallback xmlns="">
          <p:pic>
            <p:nvPicPr>
              <p:cNvPr id="470" name="Ink 469">
                <a:extLst>
                  <a:ext uri="{FF2B5EF4-FFF2-40B4-BE49-F238E27FC236}">
                    <a16:creationId xmlns:a16="http://schemas.microsoft.com/office/drawing/2014/main" id="{6FC2F2A0-56D9-4DD0-9C72-A7ACDD385975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6523009" y="4814849"/>
                <a:ext cx="77873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475" name="Ink 474">
                <a:extLst>
                  <a:ext uri="{FF2B5EF4-FFF2-40B4-BE49-F238E27FC236}">
                    <a16:creationId xmlns:a16="http://schemas.microsoft.com/office/drawing/2014/main" id="{BC27FD2C-46E7-4293-972E-E4C9F8581440}"/>
                  </a:ext>
                </a:extLst>
              </p14:cNvPr>
              <p14:cNvContentPartPr/>
              <p14:nvPr/>
            </p14:nvContentPartPr>
            <p14:xfrm>
              <a:off x="6728536" y="4830689"/>
              <a:ext cx="144180" cy="144000"/>
            </p14:xfrm>
          </p:contentPart>
        </mc:Choice>
        <mc:Fallback xmlns="">
          <p:pic>
            <p:nvPicPr>
              <p:cNvPr id="475" name="Ink 474">
                <a:extLst>
                  <a:ext uri="{FF2B5EF4-FFF2-40B4-BE49-F238E27FC236}">
                    <a16:creationId xmlns:a16="http://schemas.microsoft.com/office/drawing/2014/main" id="{BC27FD2C-46E7-4293-972E-E4C9F8581440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6724221" y="4826380"/>
                <a:ext cx="152809" cy="1526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476" name="Ink 475">
                <a:extLst>
                  <a:ext uri="{FF2B5EF4-FFF2-40B4-BE49-F238E27FC236}">
                    <a16:creationId xmlns:a16="http://schemas.microsoft.com/office/drawing/2014/main" id="{61DBAE58-CFCD-4592-A012-53D69BF1333B}"/>
                  </a:ext>
                </a:extLst>
              </p14:cNvPr>
              <p14:cNvContentPartPr/>
              <p14:nvPr/>
            </p14:nvContentPartPr>
            <p14:xfrm>
              <a:off x="6918256" y="4882529"/>
              <a:ext cx="97920" cy="103680"/>
            </p14:xfrm>
          </p:contentPart>
        </mc:Choice>
        <mc:Fallback xmlns="">
          <p:pic>
            <p:nvPicPr>
              <p:cNvPr id="476" name="Ink 475">
                <a:extLst>
                  <a:ext uri="{FF2B5EF4-FFF2-40B4-BE49-F238E27FC236}">
                    <a16:creationId xmlns:a16="http://schemas.microsoft.com/office/drawing/2014/main" id="{61DBAE58-CFCD-4592-A012-53D69BF1333B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6913952" y="4878224"/>
                <a:ext cx="106528" cy="112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478" name="Ink 477">
                <a:extLst>
                  <a:ext uri="{FF2B5EF4-FFF2-40B4-BE49-F238E27FC236}">
                    <a16:creationId xmlns:a16="http://schemas.microsoft.com/office/drawing/2014/main" id="{A2F3B2FA-19CC-40CB-BE45-154FBCEF7FC5}"/>
                  </a:ext>
                </a:extLst>
              </p14:cNvPr>
              <p14:cNvContentPartPr/>
              <p14:nvPr/>
            </p14:nvContentPartPr>
            <p14:xfrm>
              <a:off x="7136776" y="4905389"/>
              <a:ext cx="52020" cy="23220"/>
            </p14:xfrm>
          </p:contentPart>
        </mc:Choice>
        <mc:Fallback xmlns="">
          <p:pic>
            <p:nvPicPr>
              <p:cNvPr id="478" name="Ink 477">
                <a:extLst>
                  <a:ext uri="{FF2B5EF4-FFF2-40B4-BE49-F238E27FC236}">
                    <a16:creationId xmlns:a16="http://schemas.microsoft.com/office/drawing/2014/main" id="{A2F3B2FA-19CC-40CB-BE45-154FBCEF7FC5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7132500" y="4901167"/>
                <a:ext cx="60571" cy="316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939453D0-D02E-477D-8398-C9A1172957D4}"/>
                  </a:ext>
                </a:extLst>
              </p14:cNvPr>
              <p14:cNvContentPartPr/>
              <p14:nvPr/>
            </p14:nvContentPartPr>
            <p14:xfrm>
              <a:off x="7309396" y="4801889"/>
              <a:ext cx="362700" cy="218700"/>
            </p14:xfrm>
          </p:contentPart>
        </mc:Choice>
        <mc:Fallback xmlns=""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939453D0-D02E-477D-8398-C9A1172957D4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7305082" y="4797580"/>
                <a:ext cx="371327" cy="2273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6ED583DE-EA68-4B71-AFFC-3DA1B1D95BD1}"/>
                  </a:ext>
                </a:extLst>
              </p14:cNvPr>
              <p14:cNvContentPartPr/>
              <p14:nvPr/>
            </p14:nvContentPartPr>
            <p14:xfrm>
              <a:off x="6222376" y="5354129"/>
              <a:ext cx="109440" cy="333720"/>
            </p14:xfrm>
          </p:contentPart>
        </mc:Choice>
        <mc:Fallback xmlns=""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6ED583DE-EA68-4B71-AFFC-3DA1B1D95BD1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6218070" y="5349814"/>
                <a:ext cx="118052" cy="3423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1B321C92-5983-436F-96EF-BE736C8E9439}"/>
                  </a:ext>
                </a:extLst>
              </p14:cNvPr>
              <p14:cNvContentPartPr/>
              <p14:nvPr/>
            </p14:nvContentPartPr>
            <p14:xfrm>
              <a:off x="6193756" y="5601269"/>
              <a:ext cx="109440" cy="2898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1B321C92-5983-436F-96EF-BE736C8E9439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6189450" y="5597028"/>
                <a:ext cx="118052" cy="37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8085E488-E3B3-483D-AC59-73E318D7FC84}"/>
                  </a:ext>
                </a:extLst>
              </p14:cNvPr>
              <p14:cNvContentPartPr/>
              <p14:nvPr/>
            </p14:nvContentPartPr>
            <p14:xfrm>
              <a:off x="6418036" y="5354129"/>
              <a:ext cx="351000" cy="29952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8085E488-E3B3-483D-AC59-73E318D7FC84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6413720" y="5349809"/>
                <a:ext cx="359631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CB1C434F-CE5B-4321-9222-1D17F252A177}"/>
                  </a:ext>
                </a:extLst>
              </p14:cNvPr>
              <p14:cNvContentPartPr/>
              <p14:nvPr/>
            </p14:nvContentPartPr>
            <p14:xfrm>
              <a:off x="7015996" y="5233349"/>
              <a:ext cx="437580" cy="39744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CB1C434F-CE5B-4321-9222-1D17F252A177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7011678" y="5229029"/>
                <a:ext cx="446216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502" name="Ink 501">
                <a:extLst>
                  <a:ext uri="{FF2B5EF4-FFF2-40B4-BE49-F238E27FC236}">
                    <a16:creationId xmlns:a16="http://schemas.microsoft.com/office/drawing/2014/main" id="{C2EE7C34-2E83-4CDA-8EDB-4CB211A4FAB3}"/>
                  </a:ext>
                </a:extLst>
              </p14:cNvPr>
              <p14:cNvContentPartPr/>
              <p14:nvPr/>
            </p14:nvContentPartPr>
            <p14:xfrm>
              <a:off x="7585336" y="4853729"/>
              <a:ext cx="419940" cy="604080"/>
            </p14:xfrm>
          </p:contentPart>
        </mc:Choice>
        <mc:Fallback xmlns="">
          <p:pic>
            <p:nvPicPr>
              <p:cNvPr id="502" name="Ink 501">
                <a:extLst>
                  <a:ext uri="{FF2B5EF4-FFF2-40B4-BE49-F238E27FC236}">
                    <a16:creationId xmlns:a16="http://schemas.microsoft.com/office/drawing/2014/main" id="{C2EE7C34-2E83-4CDA-8EDB-4CB211A4FAB3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7581022" y="4849412"/>
                <a:ext cx="428569" cy="6127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50BC7C9-F2EA-42A9-95E6-02290D28415A}"/>
                  </a:ext>
                </a:extLst>
              </p14:cNvPr>
              <p14:cNvContentPartPr/>
              <p14:nvPr/>
            </p14:nvContentPartPr>
            <p14:xfrm>
              <a:off x="7522882" y="3068673"/>
              <a:ext cx="180" cy="1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50BC7C9-F2EA-42A9-95E6-02290D28415A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7520722" y="3066513"/>
                <a:ext cx="4500" cy="45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520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938A9-78B9-47C6-BB14-ADFE48C84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3" name="Ink 392">
                <a:extLst>
                  <a:ext uri="{FF2B5EF4-FFF2-40B4-BE49-F238E27FC236}">
                    <a16:creationId xmlns:a16="http://schemas.microsoft.com/office/drawing/2014/main" id="{4DDE5E6D-8F0B-488D-B082-84AB3DD7897B}"/>
                  </a:ext>
                </a:extLst>
              </p14:cNvPr>
              <p14:cNvContentPartPr/>
              <p14:nvPr/>
            </p14:nvContentPartPr>
            <p14:xfrm>
              <a:off x="5865976" y="2521079"/>
              <a:ext cx="115200" cy="264780"/>
            </p14:xfrm>
          </p:contentPart>
        </mc:Choice>
        <mc:Fallback xmlns="">
          <p:pic>
            <p:nvPicPr>
              <p:cNvPr id="393" name="Ink 392">
                <a:extLst>
                  <a:ext uri="{FF2B5EF4-FFF2-40B4-BE49-F238E27FC236}">
                    <a16:creationId xmlns:a16="http://schemas.microsoft.com/office/drawing/2014/main" id="{4DDE5E6D-8F0B-488D-B082-84AB3DD789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61669" y="2516762"/>
                <a:ext cx="123813" cy="273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94" name="Ink 393">
                <a:extLst>
                  <a:ext uri="{FF2B5EF4-FFF2-40B4-BE49-F238E27FC236}">
                    <a16:creationId xmlns:a16="http://schemas.microsoft.com/office/drawing/2014/main" id="{6C9AEDE5-8B2C-423B-9BAB-CF196EB44D82}"/>
                  </a:ext>
                </a:extLst>
              </p14:cNvPr>
              <p14:cNvContentPartPr/>
              <p14:nvPr/>
            </p14:nvContentPartPr>
            <p14:xfrm>
              <a:off x="6072976" y="2549879"/>
              <a:ext cx="195660" cy="167040"/>
            </p14:xfrm>
          </p:contentPart>
        </mc:Choice>
        <mc:Fallback xmlns="">
          <p:pic>
            <p:nvPicPr>
              <p:cNvPr id="394" name="Ink 393">
                <a:extLst>
                  <a:ext uri="{FF2B5EF4-FFF2-40B4-BE49-F238E27FC236}">
                    <a16:creationId xmlns:a16="http://schemas.microsoft.com/office/drawing/2014/main" id="{6C9AEDE5-8B2C-423B-9BAB-CF196EB44D8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68668" y="2545568"/>
                <a:ext cx="204276" cy="175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5" name="Ink 394">
                <a:extLst>
                  <a:ext uri="{FF2B5EF4-FFF2-40B4-BE49-F238E27FC236}">
                    <a16:creationId xmlns:a16="http://schemas.microsoft.com/office/drawing/2014/main" id="{C41D2DB2-59D2-446F-B447-B1036C8099E4}"/>
                  </a:ext>
                </a:extLst>
              </p14:cNvPr>
              <p14:cNvContentPartPr/>
              <p14:nvPr/>
            </p14:nvContentPartPr>
            <p14:xfrm>
              <a:off x="6136336" y="2521079"/>
              <a:ext cx="126720" cy="218700"/>
            </p14:xfrm>
          </p:contentPart>
        </mc:Choice>
        <mc:Fallback xmlns="">
          <p:pic>
            <p:nvPicPr>
              <p:cNvPr id="395" name="Ink 394">
                <a:extLst>
                  <a:ext uri="{FF2B5EF4-FFF2-40B4-BE49-F238E27FC236}">
                    <a16:creationId xmlns:a16="http://schemas.microsoft.com/office/drawing/2014/main" id="{C41D2DB2-59D2-446F-B447-B1036C8099E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32028" y="2516763"/>
                <a:ext cx="135336" cy="2273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96" name="Ink 395">
                <a:extLst>
                  <a:ext uri="{FF2B5EF4-FFF2-40B4-BE49-F238E27FC236}">
                    <a16:creationId xmlns:a16="http://schemas.microsoft.com/office/drawing/2014/main" id="{A9D24A69-61A4-4514-8833-6A647551DF84}"/>
                  </a:ext>
                </a:extLst>
              </p14:cNvPr>
              <p14:cNvContentPartPr/>
              <p14:nvPr/>
            </p14:nvContentPartPr>
            <p14:xfrm>
              <a:off x="6343336" y="2699459"/>
              <a:ext cx="5940" cy="120960"/>
            </p14:xfrm>
          </p:contentPart>
        </mc:Choice>
        <mc:Fallback xmlns="">
          <p:pic>
            <p:nvPicPr>
              <p:cNvPr id="396" name="Ink 395">
                <a:extLst>
                  <a:ext uri="{FF2B5EF4-FFF2-40B4-BE49-F238E27FC236}">
                    <a16:creationId xmlns:a16="http://schemas.microsoft.com/office/drawing/2014/main" id="{A9D24A69-61A4-4514-8833-6A647551DF8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39376" y="2695152"/>
                <a:ext cx="13860" cy="1295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98" name="Ink 397">
                <a:extLst>
                  <a:ext uri="{FF2B5EF4-FFF2-40B4-BE49-F238E27FC236}">
                    <a16:creationId xmlns:a16="http://schemas.microsoft.com/office/drawing/2014/main" id="{A5B06853-29D2-4EC4-B5B0-12C950F4B623}"/>
                  </a:ext>
                </a:extLst>
              </p14:cNvPr>
              <p14:cNvContentPartPr/>
              <p14:nvPr/>
            </p14:nvContentPartPr>
            <p14:xfrm>
              <a:off x="6469876" y="2693699"/>
              <a:ext cx="74880" cy="11700"/>
            </p14:xfrm>
          </p:contentPart>
        </mc:Choice>
        <mc:Fallback xmlns="">
          <p:pic>
            <p:nvPicPr>
              <p:cNvPr id="398" name="Ink 397">
                <a:extLst>
                  <a:ext uri="{FF2B5EF4-FFF2-40B4-BE49-F238E27FC236}">
                    <a16:creationId xmlns:a16="http://schemas.microsoft.com/office/drawing/2014/main" id="{A5B06853-29D2-4EC4-B5B0-12C950F4B62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65577" y="2689688"/>
                <a:ext cx="83479" cy="197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01" name="Ink 400">
                <a:extLst>
                  <a:ext uri="{FF2B5EF4-FFF2-40B4-BE49-F238E27FC236}">
                    <a16:creationId xmlns:a16="http://schemas.microsoft.com/office/drawing/2014/main" id="{FEDB5221-7A10-4F33-9CCF-6AC1FC0BE210}"/>
                  </a:ext>
                </a:extLst>
              </p14:cNvPr>
              <p14:cNvContentPartPr/>
              <p14:nvPr/>
            </p14:nvContentPartPr>
            <p14:xfrm>
              <a:off x="6504256" y="2348639"/>
              <a:ext cx="236160" cy="247680"/>
            </p14:xfrm>
          </p:contentPart>
        </mc:Choice>
        <mc:Fallback xmlns="">
          <p:pic>
            <p:nvPicPr>
              <p:cNvPr id="401" name="Ink 400">
                <a:extLst>
                  <a:ext uri="{FF2B5EF4-FFF2-40B4-BE49-F238E27FC236}">
                    <a16:creationId xmlns:a16="http://schemas.microsoft.com/office/drawing/2014/main" id="{FEDB5221-7A10-4F33-9CCF-6AC1FC0BE21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499943" y="2344325"/>
                <a:ext cx="244787" cy="2563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02" name="Ink 401">
                <a:extLst>
                  <a:ext uri="{FF2B5EF4-FFF2-40B4-BE49-F238E27FC236}">
                    <a16:creationId xmlns:a16="http://schemas.microsoft.com/office/drawing/2014/main" id="{72078DFE-0C80-46BD-82F1-AA5737ADD7D3}"/>
                  </a:ext>
                </a:extLst>
              </p14:cNvPr>
              <p14:cNvContentPartPr/>
              <p14:nvPr/>
            </p14:nvContentPartPr>
            <p14:xfrm>
              <a:off x="6642316" y="2687939"/>
              <a:ext cx="109440" cy="184140"/>
            </p14:xfrm>
          </p:contentPart>
        </mc:Choice>
        <mc:Fallback xmlns="">
          <p:pic>
            <p:nvPicPr>
              <p:cNvPr id="402" name="Ink 401">
                <a:extLst>
                  <a:ext uri="{FF2B5EF4-FFF2-40B4-BE49-F238E27FC236}">
                    <a16:creationId xmlns:a16="http://schemas.microsoft.com/office/drawing/2014/main" id="{72078DFE-0C80-46BD-82F1-AA5737ADD7D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638010" y="2683640"/>
                <a:ext cx="118052" cy="1927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05" name="Ink 404">
                <a:extLst>
                  <a:ext uri="{FF2B5EF4-FFF2-40B4-BE49-F238E27FC236}">
                    <a16:creationId xmlns:a16="http://schemas.microsoft.com/office/drawing/2014/main" id="{0B3835FE-4163-40FB-9CBB-871902C853F5}"/>
                  </a:ext>
                </a:extLst>
              </p14:cNvPr>
              <p14:cNvContentPartPr/>
              <p14:nvPr/>
            </p14:nvContentPartPr>
            <p14:xfrm>
              <a:off x="6849316" y="2532599"/>
              <a:ext cx="219060" cy="334260"/>
            </p14:xfrm>
          </p:contentPart>
        </mc:Choice>
        <mc:Fallback xmlns="">
          <p:pic>
            <p:nvPicPr>
              <p:cNvPr id="405" name="Ink 404">
                <a:extLst>
                  <a:ext uri="{FF2B5EF4-FFF2-40B4-BE49-F238E27FC236}">
                    <a16:creationId xmlns:a16="http://schemas.microsoft.com/office/drawing/2014/main" id="{0B3835FE-4163-40FB-9CBB-871902C853F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45000" y="2528277"/>
                <a:ext cx="227693" cy="3429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06" name="Ink 405">
                <a:extLst>
                  <a:ext uri="{FF2B5EF4-FFF2-40B4-BE49-F238E27FC236}">
                    <a16:creationId xmlns:a16="http://schemas.microsoft.com/office/drawing/2014/main" id="{689F5937-9DD2-484E-8D42-3A1430B5D272}"/>
                  </a:ext>
                </a:extLst>
              </p14:cNvPr>
              <p14:cNvContentPartPr/>
              <p14:nvPr/>
            </p14:nvContentPartPr>
            <p14:xfrm>
              <a:off x="6964336" y="2802959"/>
              <a:ext cx="120960" cy="11700"/>
            </p14:xfrm>
          </p:contentPart>
        </mc:Choice>
        <mc:Fallback xmlns="">
          <p:pic>
            <p:nvPicPr>
              <p:cNvPr id="406" name="Ink 405">
                <a:extLst>
                  <a:ext uri="{FF2B5EF4-FFF2-40B4-BE49-F238E27FC236}">
                    <a16:creationId xmlns:a16="http://schemas.microsoft.com/office/drawing/2014/main" id="{689F5937-9DD2-484E-8D42-3A1430B5D27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960029" y="2798704"/>
                <a:ext cx="129574" cy="20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07" name="Ink 406">
                <a:extLst>
                  <a:ext uri="{FF2B5EF4-FFF2-40B4-BE49-F238E27FC236}">
                    <a16:creationId xmlns:a16="http://schemas.microsoft.com/office/drawing/2014/main" id="{3DF69AB3-13A2-4A4B-B773-C91764588E89}"/>
                  </a:ext>
                </a:extLst>
              </p14:cNvPr>
              <p14:cNvContentPartPr/>
              <p14:nvPr/>
            </p14:nvContentPartPr>
            <p14:xfrm>
              <a:off x="7165756" y="2734019"/>
              <a:ext cx="28980" cy="120960"/>
            </p14:xfrm>
          </p:contentPart>
        </mc:Choice>
        <mc:Fallback xmlns="">
          <p:pic>
            <p:nvPicPr>
              <p:cNvPr id="407" name="Ink 406">
                <a:extLst>
                  <a:ext uri="{FF2B5EF4-FFF2-40B4-BE49-F238E27FC236}">
                    <a16:creationId xmlns:a16="http://schemas.microsoft.com/office/drawing/2014/main" id="{3DF69AB3-13A2-4A4B-B773-C91764588E8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161463" y="2729712"/>
                <a:ext cx="37567" cy="1295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14" name="Ink 413">
                <a:extLst>
                  <a:ext uri="{FF2B5EF4-FFF2-40B4-BE49-F238E27FC236}">
                    <a16:creationId xmlns:a16="http://schemas.microsoft.com/office/drawing/2014/main" id="{3FBEF4CF-0D89-4A36-8334-1639E30FE0E6}"/>
                  </a:ext>
                </a:extLst>
              </p14:cNvPr>
              <p14:cNvContentPartPr/>
              <p14:nvPr/>
            </p14:nvContentPartPr>
            <p14:xfrm>
              <a:off x="7320916" y="2463659"/>
              <a:ext cx="363060" cy="356760"/>
            </p14:xfrm>
          </p:contentPart>
        </mc:Choice>
        <mc:Fallback xmlns="">
          <p:pic>
            <p:nvPicPr>
              <p:cNvPr id="414" name="Ink 413">
                <a:extLst>
                  <a:ext uri="{FF2B5EF4-FFF2-40B4-BE49-F238E27FC236}">
                    <a16:creationId xmlns:a16="http://schemas.microsoft.com/office/drawing/2014/main" id="{3FBEF4CF-0D89-4A36-8334-1639E30FE0E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316598" y="2459343"/>
                <a:ext cx="371696" cy="3653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18" name="Ink 417">
                <a:extLst>
                  <a:ext uri="{FF2B5EF4-FFF2-40B4-BE49-F238E27FC236}">
                    <a16:creationId xmlns:a16="http://schemas.microsoft.com/office/drawing/2014/main" id="{1785D4BF-856C-4B36-93A7-17D635C8F7E9}"/>
                  </a:ext>
                </a:extLst>
              </p14:cNvPr>
              <p14:cNvContentPartPr/>
              <p14:nvPr/>
            </p14:nvContentPartPr>
            <p14:xfrm>
              <a:off x="1190296" y="1788509"/>
              <a:ext cx="391320" cy="327960"/>
            </p14:xfrm>
          </p:contentPart>
        </mc:Choice>
        <mc:Fallback xmlns="">
          <p:pic>
            <p:nvPicPr>
              <p:cNvPr id="418" name="Ink 417">
                <a:extLst>
                  <a:ext uri="{FF2B5EF4-FFF2-40B4-BE49-F238E27FC236}">
                    <a16:creationId xmlns:a16="http://schemas.microsoft.com/office/drawing/2014/main" id="{1785D4BF-856C-4B36-93A7-17D635C8F7E9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185976" y="1784194"/>
                <a:ext cx="399960" cy="3365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419" name="Ink 418">
                <a:extLst>
                  <a:ext uri="{FF2B5EF4-FFF2-40B4-BE49-F238E27FC236}">
                    <a16:creationId xmlns:a16="http://schemas.microsoft.com/office/drawing/2014/main" id="{BFEAEAC6-59C3-4658-A194-E3546EA9FBFC}"/>
                  </a:ext>
                </a:extLst>
              </p14:cNvPr>
              <p14:cNvContentPartPr/>
              <p14:nvPr/>
            </p14:nvContentPartPr>
            <p14:xfrm>
              <a:off x="1644616" y="1949429"/>
              <a:ext cx="92160" cy="132480"/>
            </p14:xfrm>
          </p:contentPart>
        </mc:Choice>
        <mc:Fallback xmlns="">
          <p:pic>
            <p:nvPicPr>
              <p:cNvPr id="419" name="Ink 418">
                <a:extLst>
                  <a:ext uri="{FF2B5EF4-FFF2-40B4-BE49-F238E27FC236}">
                    <a16:creationId xmlns:a16="http://schemas.microsoft.com/office/drawing/2014/main" id="{BFEAEAC6-59C3-4658-A194-E3546EA9FBFC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640313" y="1945109"/>
                <a:ext cx="100766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422" name="Ink 421">
                <a:extLst>
                  <a:ext uri="{FF2B5EF4-FFF2-40B4-BE49-F238E27FC236}">
                    <a16:creationId xmlns:a16="http://schemas.microsoft.com/office/drawing/2014/main" id="{10DC7166-1865-452D-B9C5-61E0DD2F7461}"/>
                  </a:ext>
                </a:extLst>
              </p14:cNvPr>
              <p14:cNvContentPartPr/>
              <p14:nvPr/>
            </p14:nvContentPartPr>
            <p14:xfrm>
              <a:off x="1805716" y="1983989"/>
              <a:ext cx="327960" cy="259020"/>
            </p14:xfrm>
          </p:contentPart>
        </mc:Choice>
        <mc:Fallback xmlns="">
          <p:pic>
            <p:nvPicPr>
              <p:cNvPr id="422" name="Ink 421">
                <a:extLst>
                  <a:ext uri="{FF2B5EF4-FFF2-40B4-BE49-F238E27FC236}">
                    <a16:creationId xmlns:a16="http://schemas.microsoft.com/office/drawing/2014/main" id="{10DC7166-1865-452D-B9C5-61E0DD2F7461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801401" y="1979672"/>
                <a:ext cx="336591" cy="2676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423" name="Ink 422">
                <a:extLst>
                  <a:ext uri="{FF2B5EF4-FFF2-40B4-BE49-F238E27FC236}">
                    <a16:creationId xmlns:a16="http://schemas.microsoft.com/office/drawing/2014/main" id="{1920A4E0-2D3A-4D53-9EC9-14025333FCBF}"/>
                  </a:ext>
                </a:extLst>
              </p14:cNvPr>
              <p14:cNvContentPartPr/>
              <p14:nvPr/>
            </p14:nvContentPartPr>
            <p14:xfrm>
              <a:off x="2334736" y="1817129"/>
              <a:ext cx="63360" cy="327960"/>
            </p14:xfrm>
          </p:contentPart>
        </mc:Choice>
        <mc:Fallback xmlns="">
          <p:pic>
            <p:nvPicPr>
              <p:cNvPr id="423" name="Ink 422">
                <a:extLst>
                  <a:ext uri="{FF2B5EF4-FFF2-40B4-BE49-F238E27FC236}">
                    <a16:creationId xmlns:a16="http://schemas.microsoft.com/office/drawing/2014/main" id="{1920A4E0-2D3A-4D53-9EC9-14025333FCBF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330440" y="1812814"/>
                <a:ext cx="71951" cy="3365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430" name="Ink 429">
                <a:extLst>
                  <a:ext uri="{FF2B5EF4-FFF2-40B4-BE49-F238E27FC236}">
                    <a16:creationId xmlns:a16="http://schemas.microsoft.com/office/drawing/2014/main" id="{956880AC-930D-4009-9337-279432F21D4B}"/>
                  </a:ext>
                </a:extLst>
              </p14:cNvPr>
              <p14:cNvContentPartPr/>
              <p14:nvPr/>
            </p14:nvContentPartPr>
            <p14:xfrm>
              <a:off x="5998096" y="3076589"/>
              <a:ext cx="1081440" cy="472140"/>
            </p14:xfrm>
          </p:contentPart>
        </mc:Choice>
        <mc:Fallback xmlns="">
          <p:pic>
            <p:nvPicPr>
              <p:cNvPr id="430" name="Ink 429">
                <a:extLst>
                  <a:ext uri="{FF2B5EF4-FFF2-40B4-BE49-F238E27FC236}">
                    <a16:creationId xmlns:a16="http://schemas.microsoft.com/office/drawing/2014/main" id="{956880AC-930D-4009-9337-279432F21D4B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993776" y="3072271"/>
                <a:ext cx="1090080" cy="4807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431" name="Ink 430">
                <a:extLst>
                  <a:ext uri="{FF2B5EF4-FFF2-40B4-BE49-F238E27FC236}">
                    <a16:creationId xmlns:a16="http://schemas.microsoft.com/office/drawing/2014/main" id="{03913854-629D-4A71-91ED-26DF220CD848}"/>
                  </a:ext>
                </a:extLst>
              </p14:cNvPr>
              <p14:cNvContentPartPr/>
              <p14:nvPr/>
            </p14:nvContentPartPr>
            <p14:xfrm>
              <a:off x="7280596" y="3197369"/>
              <a:ext cx="218700" cy="270540"/>
            </p14:xfrm>
          </p:contentPart>
        </mc:Choice>
        <mc:Fallback xmlns="">
          <p:pic>
            <p:nvPicPr>
              <p:cNvPr id="431" name="Ink 430">
                <a:extLst>
                  <a:ext uri="{FF2B5EF4-FFF2-40B4-BE49-F238E27FC236}">
                    <a16:creationId xmlns:a16="http://schemas.microsoft.com/office/drawing/2014/main" id="{03913854-629D-4A71-91ED-26DF220CD848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276287" y="3193052"/>
                <a:ext cx="227319" cy="2791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432" name="Ink 431">
                <a:extLst>
                  <a:ext uri="{FF2B5EF4-FFF2-40B4-BE49-F238E27FC236}">
                    <a16:creationId xmlns:a16="http://schemas.microsoft.com/office/drawing/2014/main" id="{EAA84D7A-071E-4824-9ACB-D43DA81C6A6B}"/>
                  </a:ext>
                </a:extLst>
              </p14:cNvPr>
              <p14:cNvContentPartPr/>
              <p14:nvPr/>
            </p14:nvContentPartPr>
            <p14:xfrm>
              <a:off x="2570536" y="1915049"/>
              <a:ext cx="5940" cy="17460"/>
            </p14:xfrm>
          </p:contentPart>
        </mc:Choice>
        <mc:Fallback xmlns="">
          <p:pic>
            <p:nvPicPr>
              <p:cNvPr id="432" name="Ink 431">
                <a:extLst>
                  <a:ext uri="{FF2B5EF4-FFF2-40B4-BE49-F238E27FC236}">
                    <a16:creationId xmlns:a16="http://schemas.microsoft.com/office/drawing/2014/main" id="{EAA84D7A-071E-4824-9ACB-D43DA81C6A6B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566343" y="1910773"/>
                <a:ext cx="14326" cy="26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433" name="Ink 432">
                <a:extLst>
                  <a:ext uri="{FF2B5EF4-FFF2-40B4-BE49-F238E27FC236}">
                    <a16:creationId xmlns:a16="http://schemas.microsoft.com/office/drawing/2014/main" id="{B5C16042-0A09-4079-9B5C-F4A54C48BD2E}"/>
                  </a:ext>
                </a:extLst>
              </p14:cNvPr>
              <p14:cNvContentPartPr/>
              <p14:nvPr/>
            </p14:nvContentPartPr>
            <p14:xfrm>
              <a:off x="2605096" y="2058689"/>
              <a:ext cx="5940" cy="5940"/>
            </p14:xfrm>
          </p:contentPart>
        </mc:Choice>
        <mc:Fallback xmlns="">
          <p:pic>
            <p:nvPicPr>
              <p:cNvPr id="433" name="Ink 432">
                <a:extLst>
                  <a:ext uri="{FF2B5EF4-FFF2-40B4-BE49-F238E27FC236}">
                    <a16:creationId xmlns:a16="http://schemas.microsoft.com/office/drawing/2014/main" id="{B5C16042-0A09-4079-9B5C-F4A54C48BD2E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602936" y="2056529"/>
                <a:ext cx="10260" cy="102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434" name="Ink 433">
                <a:extLst>
                  <a:ext uri="{FF2B5EF4-FFF2-40B4-BE49-F238E27FC236}">
                    <a16:creationId xmlns:a16="http://schemas.microsoft.com/office/drawing/2014/main" id="{B5EA2662-8F57-4702-8533-8F0F39B03522}"/>
                  </a:ext>
                </a:extLst>
              </p14:cNvPr>
              <p14:cNvContentPartPr/>
              <p14:nvPr/>
            </p14:nvContentPartPr>
            <p14:xfrm>
              <a:off x="7648696" y="3237689"/>
              <a:ext cx="11700" cy="17460"/>
            </p14:xfrm>
          </p:contentPart>
        </mc:Choice>
        <mc:Fallback xmlns="">
          <p:pic>
            <p:nvPicPr>
              <p:cNvPr id="434" name="Ink 433">
                <a:extLst>
                  <a:ext uri="{FF2B5EF4-FFF2-40B4-BE49-F238E27FC236}">
                    <a16:creationId xmlns:a16="http://schemas.microsoft.com/office/drawing/2014/main" id="{B5EA2662-8F57-4702-8533-8F0F39B03522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7644441" y="3233413"/>
                <a:ext cx="20209" cy="26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435" name="Ink 434">
                <a:extLst>
                  <a:ext uri="{FF2B5EF4-FFF2-40B4-BE49-F238E27FC236}">
                    <a16:creationId xmlns:a16="http://schemas.microsoft.com/office/drawing/2014/main" id="{FE6EF8A5-2A3C-4C69-8A1F-D4918D1E9980}"/>
                  </a:ext>
                </a:extLst>
              </p14:cNvPr>
              <p14:cNvContentPartPr/>
              <p14:nvPr/>
            </p14:nvContentPartPr>
            <p14:xfrm>
              <a:off x="7642936" y="3410309"/>
              <a:ext cx="11700" cy="5940"/>
            </p14:xfrm>
          </p:contentPart>
        </mc:Choice>
        <mc:Fallback xmlns="">
          <p:pic>
            <p:nvPicPr>
              <p:cNvPr id="435" name="Ink 434">
                <a:extLst>
                  <a:ext uri="{FF2B5EF4-FFF2-40B4-BE49-F238E27FC236}">
                    <a16:creationId xmlns:a16="http://schemas.microsoft.com/office/drawing/2014/main" id="{FE6EF8A5-2A3C-4C69-8A1F-D4918D1E9980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7638681" y="3406116"/>
                <a:ext cx="20209" cy="14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441" name="Ink 440">
                <a:extLst>
                  <a:ext uri="{FF2B5EF4-FFF2-40B4-BE49-F238E27FC236}">
                    <a16:creationId xmlns:a16="http://schemas.microsoft.com/office/drawing/2014/main" id="{244E3876-4144-4B3F-A445-958324741ED0}"/>
                  </a:ext>
                </a:extLst>
              </p14:cNvPr>
              <p14:cNvContentPartPr/>
              <p14:nvPr/>
            </p14:nvContentPartPr>
            <p14:xfrm>
              <a:off x="7921307" y="3130484"/>
              <a:ext cx="483480" cy="426240"/>
            </p14:xfrm>
          </p:contentPart>
        </mc:Choice>
        <mc:Fallback xmlns="">
          <p:pic>
            <p:nvPicPr>
              <p:cNvPr id="441" name="Ink 440">
                <a:extLst>
                  <a:ext uri="{FF2B5EF4-FFF2-40B4-BE49-F238E27FC236}">
                    <a16:creationId xmlns:a16="http://schemas.microsoft.com/office/drawing/2014/main" id="{244E3876-4144-4B3F-A445-958324741ED0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7916987" y="3126164"/>
                <a:ext cx="492120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502" name="Ink 501">
                <a:extLst>
                  <a:ext uri="{FF2B5EF4-FFF2-40B4-BE49-F238E27FC236}">
                    <a16:creationId xmlns:a16="http://schemas.microsoft.com/office/drawing/2014/main" id="{DF27B4F9-6180-4B2D-B1A3-B689771FDEF5}"/>
                  </a:ext>
                </a:extLst>
              </p14:cNvPr>
              <p14:cNvContentPartPr/>
              <p14:nvPr/>
            </p14:nvContentPartPr>
            <p14:xfrm>
              <a:off x="8513596" y="3032669"/>
              <a:ext cx="2467800" cy="558360"/>
            </p14:xfrm>
          </p:contentPart>
        </mc:Choice>
        <mc:Fallback xmlns="">
          <p:pic>
            <p:nvPicPr>
              <p:cNvPr id="502" name="Ink 501">
                <a:extLst>
                  <a:ext uri="{FF2B5EF4-FFF2-40B4-BE49-F238E27FC236}">
                    <a16:creationId xmlns:a16="http://schemas.microsoft.com/office/drawing/2014/main" id="{DF27B4F9-6180-4B2D-B1A3-B689771FDEF5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8509276" y="3028349"/>
                <a:ext cx="2476440" cy="56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506" name="Ink 505">
                <a:extLst>
                  <a:ext uri="{FF2B5EF4-FFF2-40B4-BE49-F238E27FC236}">
                    <a16:creationId xmlns:a16="http://schemas.microsoft.com/office/drawing/2014/main" id="{DBEBD2D8-77A2-4393-855D-0C761C51A5BF}"/>
                  </a:ext>
                </a:extLst>
              </p14:cNvPr>
              <p14:cNvContentPartPr/>
              <p14:nvPr/>
            </p14:nvContentPartPr>
            <p14:xfrm>
              <a:off x="4635136" y="2754569"/>
              <a:ext cx="708120" cy="2939400"/>
            </p14:xfrm>
          </p:contentPart>
        </mc:Choice>
        <mc:Fallback xmlns="">
          <p:pic>
            <p:nvPicPr>
              <p:cNvPr id="506" name="Ink 505">
                <a:extLst>
                  <a:ext uri="{FF2B5EF4-FFF2-40B4-BE49-F238E27FC236}">
                    <a16:creationId xmlns:a16="http://schemas.microsoft.com/office/drawing/2014/main" id="{DBEBD2D8-77A2-4393-855D-0C761C51A5BF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4630816" y="2750250"/>
                <a:ext cx="1027080" cy="2947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8E14D4F-514B-46CF-9348-B0393D136396}"/>
                  </a:ext>
                </a:extLst>
              </p14:cNvPr>
              <p14:cNvContentPartPr/>
              <p14:nvPr/>
            </p14:nvContentPartPr>
            <p14:xfrm>
              <a:off x="1115242" y="2666913"/>
              <a:ext cx="97200" cy="277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8E14D4F-514B-46CF-9348-B0393D136396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110922" y="2662599"/>
                <a:ext cx="105840" cy="2858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C4949C8-A339-4275-8DD5-FBED289F0282}"/>
                  </a:ext>
                </a:extLst>
              </p14:cNvPr>
              <p14:cNvContentPartPr/>
              <p14:nvPr/>
            </p14:nvContentPartPr>
            <p14:xfrm>
              <a:off x="1267522" y="2833233"/>
              <a:ext cx="83340" cy="2356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C4949C8-A339-4275-8DD5-FBED289F0282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263211" y="2828923"/>
                <a:ext cx="91961" cy="24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D4FA488-446C-4060-8702-C5E3A0497475}"/>
                  </a:ext>
                </a:extLst>
              </p14:cNvPr>
              <p14:cNvContentPartPr/>
              <p14:nvPr/>
            </p14:nvContentPartPr>
            <p14:xfrm>
              <a:off x="1246822" y="2957793"/>
              <a:ext cx="69480" cy="14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D4FA488-446C-4060-8702-C5E3A0497475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242502" y="2953473"/>
                <a:ext cx="7812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FF468DD-F1E0-490A-BC66-D142B0ED80E3}"/>
                  </a:ext>
                </a:extLst>
              </p14:cNvPr>
              <p14:cNvContentPartPr/>
              <p14:nvPr/>
            </p14:nvContentPartPr>
            <p14:xfrm>
              <a:off x="1475422" y="2943933"/>
              <a:ext cx="7020" cy="104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FF468DD-F1E0-490A-BC66-D142B0ED80E3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471411" y="2939628"/>
                <a:ext cx="15043" cy="112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CAD287D-EDCA-4F01-892E-17BD0822931B}"/>
                  </a:ext>
                </a:extLst>
              </p14:cNvPr>
              <p14:cNvContentPartPr/>
              <p14:nvPr/>
            </p14:nvContentPartPr>
            <p14:xfrm>
              <a:off x="1371562" y="2583753"/>
              <a:ext cx="145620" cy="1387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CAD287D-EDCA-4F01-892E-17BD0822931B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1367258" y="2579439"/>
                <a:ext cx="154228" cy="1474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BF5ED3B-8BED-4C25-94D6-EC9347F8D2AB}"/>
                  </a:ext>
                </a:extLst>
              </p14:cNvPr>
              <p14:cNvContentPartPr/>
              <p14:nvPr/>
            </p14:nvContentPartPr>
            <p14:xfrm>
              <a:off x="1614022" y="2770773"/>
              <a:ext cx="117900" cy="14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BF5ED3B-8BED-4C25-94D6-EC9347F8D2AB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609722" y="2766453"/>
                <a:ext cx="126501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D71C22D-45EC-4F76-A30F-F5156B0EFDFB}"/>
                  </a:ext>
                </a:extLst>
              </p14:cNvPr>
              <p14:cNvContentPartPr/>
              <p14:nvPr/>
            </p14:nvContentPartPr>
            <p14:xfrm>
              <a:off x="1641742" y="2895513"/>
              <a:ext cx="62460" cy="70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D71C22D-45EC-4F76-A30F-F5156B0EFDFB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1637459" y="2891502"/>
                <a:ext cx="71026" cy="150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15CBD19-469D-448E-A58F-1E6EC3EE5779}"/>
                  </a:ext>
                </a:extLst>
              </p14:cNvPr>
              <p14:cNvContentPartPr/>
              <p14:nvPr/>
            </p14:nvContentPartPr>
            <p14:xfrm>
              <a:off x="1794022" y="2556033"/>
              <a:ext cx="437220" cy="4854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15CBD19-469D-448E-A58F-1E6EC3EE5779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789700" y="2551711"/>
                <a:ext cx="445864" cy="4941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8EFD34F-19D9-4B7D-88BF-73CC84A280C8}"/>
                  </a:ext>
                </a:extLst>
              </p14:cNvPr>
              <p14:cNvContentPartPr/>
              <p14:nvPr/>
            </p14:nvContentPartPr>
            <p14:xfrm>
              <a:off x="2396662" y="2715333"/>
              <a:ext cx="90720" cy="1942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8EFD34F-19D9-4B7D-88BF-73CC84A280C8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2392342" y="2711017"/>
                <a:ext cx="99360" cy="2028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86D06AA-8587-4D0B-8571-7E30AFBBE3DB}"/>
                  </a:ext>
                </a:extLst>
              </p14:cNvPr>
              <p14:cNvContentPartPr/>
              <p14:nvPr/>
            </p14:nvContentPartPr>
            <p14:xfrm>
              <a:off x="2639122" y="2687613"/>
              <a:ext cx="104040" cy="2565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86D06AA-8587-4D0B-8571-7E30AFBBE3DB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2634817" y="2683296"/>
                <a:ext cx="112650" cy="265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021FE21-482D-4BFC-BDCD-A6C17064956A}"/>
                  </a:ext>
                </a:extLst>
              </p14:cNvPr>
              <p14:cNvContentPartPr/>
              <p14:nvPr/>
            </p14:nvContentPartPr>
            <p14:xfrm>
              <a:off x="2826322" y="2694633"/>
              <a:ext cx="173340" cy="2287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021FE21-482D-4BFC-BDCD-A6C17064956A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2822015" y="2690316"/>
                <a:ext cx="181953" cy="2374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B115ECD-720C-496C-BF34-0CE8C747858B}"/>
                  </a:ext>
                </a:extLst>
              </p14:cNvPr>
              <p14:cNvContentPartPr/>
              <p14:nvPr/>
            </p14:nvContentPartPr>
            <p14:xfrm>
              <a:off x="3054922" y="2874813"/>
              <a:ext cx="14040" cy="1110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B115ECD-720C-496C-BF34-0CE8C747858B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3050602" y="2870500"/>
                <a:ext cx="22680" cy="1196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452" name="Ink 451">
                <a:extLst>
                  <a:ext uri="{FF2B5EF4-FFF2-40B4-BE49-F238E27FC236}">
                    <a16:creationId xmlns:a16="http://schemas.microsoft.com/office/drawing/2014/main" id="{11853219-C2BD-496B-AC8B-A085402C5C28}"/>
                  </a:ext>
                </a:extLst>
              </p14:cNvPr>
              <p14:cNvContentPartPr/>
              <p14:nvPr/>
            </p14:nvContentPartPr>
            <p14:xfrm>
              <a:off x="3214222" y="2694633"/>
              <a:ext cx="360720" cy="243180"/>
            </p14:xfrm>
          </p:contentPart>
        </mc:Choice>
        <mc:Fallback xmlns="">
          <p:pic>
            <p:nvPicPr>
              <p:cNvPr id="452" name="Ink 451">
                <a:extLst>
                  <a:ext uri="{FF2B5EF4-FFF2-40B4-BE49-F238E27FC236}">
                    <a16:creationId xmlns:a16="http://schemas.microsoft.com/office/drawing/2014/main" id="{11853219-C2BD-496B-AC8B-A085402C5C28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3209902" y="2690310"/>
                <a:ext cx="369360" cy="2518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455" name="Ink 454">
                <a:extLst>
                  <a:ext uri="{FF2B5EF4-FFF2-40B4-BE49-F238E27FC236}">
                    <a16:creationId xmlns:a16="http://schemas.microsoft.com/office/drawing/2014/main" id="{3E965EFC-63F8-467B-874F-2DC2A4077170}"/>
                  </a:ext>
                </a:extLst>
              </p14:cNvPr>
              <p14:cNvContentPartPr/>
              <p14:nvPr/>
            </p14:nvContentPartPr>
            <p14:xfrm>
              <a:off x="1821742" y="2195853"/>
              <a:ext cx="1171080" cy="942300"/>
            </p14:xfrm>
          </p:contentPart>
        </mc:Choice>
        <mc:Fallback xmlns="">
          <p:pic>
            <p:nvPicPr>
              <p:cNvPr id="455" name="Ink 454">
                <a:extLst>
                  <a:ext uri="{FF2B5EF4-FFF2-40B4-BE49-F238E27FC236}">
                    <a16:creationId xmlns:a16="http://schemas.microsoft.com/office/drawing/2014/main" id="{3E965EFC-63F8-467B-874F-2DC2A4077170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817422" y="2191532"/>
                <a:ext cx="1179720" cy="950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456" name="Ink 455">
                <a:extLst>
                  <a:ext uri="{FF2B5EF4-FFF2-40B4-BE49-F238E27FC236}">
                    <a16:creationId xmlns:a16="http://schemas.microsoft.com/office/drawing/2014/main" id="{0D083E46-CD73-4E8E-8682-4F0F1394CCB1}"/>
                  </a:ext>
                </a:extLst>
              </p14:cNvPr>
              <p14:cNvContentPartPr/>
              <p14:nvPr/>
            </p14:nvContentPartPr>
            <p14:xfrm>
              <a:off x="2119642" y="3809913"/>
              <a:ext cx="298080" cy="20880"/>
            </p14:xfrm>
          </p:contentPart>
        </mc:Choice>
        <mc:Fallback xmlns="">
          <p:pic>
            <p:nvPicPr>
              <p:cNvPr id="456" name="Ink 455">
                <a:extLst>
                  <a:ext uri="{FF2B5EF4-FFF2-40B4-BE49-F238E27FC236}">
                    <a16:creationId xmlns:a16="http://schemas.microsoft.com/office/drawing/2014/main" id="{0D083E46-CD73-4E8E-8682-4F0F1394CCB1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2115322" y="3805666"/>
                <a:ext cx="306720" cy="29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457" name="Ink 456">
                <a:extLst>
                  <a:ext uri="{FF2B5EF4-FFF2-40B4-BE49-F238E27FC236}">
                    <a16:creationId xmlns:a16="http://schemas.microsoft.com/office/drawing/2014/main" id="{FAAA3BBE-C3A2-47F5-A8CB-D6408D8FCB13}"/>
                  </a:ext>
                </a:extLst>
              </p14:cNvPr>
              <p14:cNvContentPartPr/>
              <p14:nvPr/>
            </p14:nvContentPartPr>
            <p14:xfrm>
              <a:off x="2181922" y="3955353"/>
              <a:ext cx="277200" cy="27900"/>
            </p14:xfrm>
          </p:contentPart>
        </mc:Choice>
        <mc:Fallback xmlns="">
          <p:pic>
            <p:nvPicPr>
              <p:cNvPr id="457" name="Ink 456">
                <a:extLst>
                  <a:ext uri="{FF2B5EF4-FFF2-40B4-BE49-F238E27FC236}">
                    <a16:creationId xmlns:a16="http://schemas.microsoft.com/office/drawing/2014/main" id="{FAAA3BBE-C3A2-47F5-A8CB-D6408D8FCB13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2177608" y="3951061"/>
                <a:ext cx="285829" cy="364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459" name="Ink 458">
                <a:extLst>
                  <a:ext uri="{FF2B5EF4-FFF2-40B4-BE49-F238E27FC236}">
                    <a16:creationId xmlns:a16="http://schemas.microsoft.com/office/drawing/2014/main" id="{48C25220-EF4A-4773-ADA4-FE9B6AC227A7}"/>
                  </a:ext>
                </a:extLst>
              </p14:cNvPr>
              <p14:cNvContentPartPr/>
              <p14:nvPr/>
            </p14:nvContentPartPr>
            <p14:xfrm>
              <a:off x="1472445" y="3855771"/>
              <a:ext cx="411480" cy="36900"/>
            </p14:xfrm>
          </p:contentPart>
        </mc:Choice>
        <mc:Fallback xmlns="">
          <p:pic>
            <p:nvPicPr>
              <p:cNvPr id="459" name="Ink 458">
                <a:extLst>
                  <a:ext uri="{FF2B5EF4-FFF2-40B4-BE49-F238E27FC236}">
                    <a16:creationId xmlns:a16="http://schemas.microsoft.com/office/drawing/2014/main" id="{48C25220-EF4A-4773-ADA4-FE9B6AC227A7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1468125" y="3851513"/>
                <a:ext cx="420120" cy="45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480" name="Ink 479">
                <a:extLst>
                  <a:ext uri="{FF2B5EF4-FFF2-40B4-BE49-F238E27FC236}">
                    <a16:creationId xmlns:a16="http://schemas.microsoft.com/office/drawing/2014/main" id="{7B69FA86-DD54-4B59-9C27-26620E713FB9}"/>
                  </a:ext>
                </a:extLst>
              </p14:cNvPr>
              <p14:cNvContentPartPr/>
              <p14:nvPr/>
            </p14:nvContentPartPr>
            <p14:xfrm>
              <a:off x="881776" y="4955888"/>
              <a:ext cx="355140" cy="245700"/>
            </p14:xfrm>
          </p:contentPart>
        </mc:Choice>
        <mc:Fallback xmlns="">
          <p:pic>
            <p:nvPicPr>
              <p:cNvPr id="480" name="Ink 479">
                <a:extLst>
                  <a:ext uri="{FF2B5EF4-FFF2-40B4-BE49-F238E27FC236}">
                    <a16:creationId xmlns:a16="http://schemas.microsoft.com/office/drawing/2014/main" id="{7B69FA86-DD54-4B59-9C27-26620E713FB9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877458" y="4951571"/>
                <a:ext cx="363776" cy="2543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481" name="Ink 480">
                <a:extLst>
                  <a:ext uri="{FF2B5EF4-FFF2-40B4-BE49-F238E27FC236}">
                    <a16:creationId xmlns:a16="http://schemas.microsoft.com/office/drawing/2014/main" id="{3784FA3B-BC86-4475-B273-DDEC5D787BCC}"/>
                  </a:ext>
                </a:extLst>
              </p14:cNvPr>
              <p14:cNvContentPartPr/>
              <p14:nvPr/>
            </p14:nvContentPartPr>
            <p14:xfrm>
              <a:off x="1371916" y="5006108"/>
              <a:ext cx="87660" cy="6660"/>
            </p14:xfrm>
          </p:contentPart>
        </mc:Choice>
        <mc:Fallback xmlns="">
          <p:pic>
            <p:nvPicPr>
              <p:cNvPr id="481" name="Ink 480">
                <a:extLst>
                  <a:ext uri="{FF2B5EF4-FFF2-40B4-BE49-F238E27FC236}">
                    <a16:creationId xmlns:a16="http://schemas.microsoft.com/office/drawing/2014/main" id="{3784FA3B-BC86-4475-B273-DDEC5D787BCC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1367605" y="5002112"/>
                <a:ext cx="96282" cy="146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482" name="Ink 481">
                <a:extLst>
                  <a:ext uri="{FF2B5EF4-FFF2-40B4-BE49-F238E27FC236}">
                    <a16:creationId xmlns:a16="http://schemas.microsoft.com/office/drawing/2014/main" id="{E8831EB9-36C4-4A11-84F0-B4D66E136ED8}"/>
                  </a:ext>
                </a:extLst>
              </p14:cNvPr>
              <p14:cNvContentPartPr/>
              <p14:nvPr/>
            </p14:nvContentPartPr>
            <p14:xfrm>
              <a:off x="1393696" y="5082788"/>
              <a:ext cx="81180" cy="6660"/>
            </p14:xfrm>
          </p:contentPart>
        </mc:Choice>
        <mc:Fallback xmlns="">
          <p:pic>
            <p:nvPicPr>
              <p:cNvPr id="482" name="Ink 481">
                <a:extLst>
                  <a:ext uri="{FF2B5EF4-FFF2-40B4-BE49-F238E27FC236}">
                    <a16:creationId xmlns:a16="http://schemas.microsoft.com/office/drawing/2014/main" id="{E8831EB9-36C4-4A11-84F0-B4D66E136ED8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1389405" y="5078792"/>
                <a:ext cx="89763" cy="146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483" name="Ink 482">
                <a:extLst>
                  <a:ext uri="{FF2B5EF4-FFF2-40B4-BE49-F238E27FC236}">
                    <a16:creationId xmlns:a16="http://schemas.microsoft.com/office/drawing/2014/main" id="{DE14DC84-AF82-48E0-A32C-18FFE8C67564}"/>
                  </a:ext>
                </a:extLst>
              </p14:cNvPr>
              <p14:cNvContentPartPr/>
              <p14:nvPr/>
            </p14:nvContentPartPr>
            <p14:xfrm>
              <a:off x="1636516" y="4986488"/>
              <a:ext cx="81180" cy="138060"/>
            </p14:xfrm>
          </p:contentPart>
        </mc:Choice>
        <mc:Fallback xmlns="">
          <p:pic>
            <p:nvPicPr>
              <p:cNvPr id="483" name="Ink 482">
                <a:extLst>
                  <a:ext uri="{FF2B5EF4-FFF2-40B4-BE49-F238E27FC236}">
                    <a16:creationId xmlns:a16="http://schemas.microsoft.com/office/drawing/2014/main" id="{DE14DC84-AF82-48E0-A32C-18FFE8C67564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1632186" y="4982174"/>
                <a:ext cx="89839" cy="1466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484" name="Ink 483">
                <a:extLst>
                  <a:ext uri="{FF2B5EF4-FFF2-40B4-BE49-F238E27FC236}">
                    <a16:creationId xmlns:a16="http://schemas.microsoft.com/office/drawing/2014/main" id="{99BDA870-BA59-47F2-9FB0-B6FAF10F8A6D}"/>
                  </a:ext>
                </a:extLst>
              </p14:cNvPr>
              <p14:cNvContentPartPr/>
              <p14:nvPr/>
            </p14:nvContentPartPr>
            <p14:xfrm>
              <a:off x="1772236" y="5113388"/>
              <a:ext cx="15480" cy="43920"/>
            </p14:xfrm>
          </p:contentPart>
        </mc:Choice>
        <mc:Fallback xmlns="">
          <p:pic>
            <p:nvPicPr>
              <p:cNvPr id="484" name="Ink 483">
                <a:extLst>
                  <a:ext uri="{FF2B5EF4-FFF2-40B4-BE49-F238E27FC236}">
                    <a16:creationId xmlns:a16="http://schemas.microsoft.com/office/drawing/2014/main" id="{99BDA870-BA59-47F2-9FB0-B6FAF10F8A6D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1768014" y="5109103"/>
                <a:ext cx="23924" cy="524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485" name="Ink 484">
                <a:extLst>
                  <a:ext uri="{FF2B5EF4-FFF2-40B4-BE49-F238E27FC236}">
                    <a16:creationId xmlns:a16="http://schemas.microsoft.com/office/drawing/2014/main" id="{8F38F09A-FDC8-46AE-912B-EAB7645B41B7}"/>
                  </a:ext>
                </a:extLst>
              </p14:cNvPr>
              <p14:cNvContentPartPr/>
              <p14:nvPr/>
            </p14:nvContentPartPr>
            <p14:xfrm>
              <a:off x="1734976" y="5060828"/>
              <a:ext cx="35100" cy="9000"/>
            </p14:xfrm>
          </p:contentPart>
        </mc:Choice>
        <mc:Fallback xmlns="">
          <p:pic>
            <p:nvPicPr>
              <p:cNvPr id="485" name="Ink 484">
                <a:extLst>
                  <a:ext uri="{FF2B5EF4-FFF2-40B4-BE49-F238E27FC236}">
                    <a16:creationId xmlns:a16="http://schemas.microsoft.com/office/drawing/2014/main" id="{8F38F09A-FDC8-46AE-912B-EAB7645B41B7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1730764" y="5056508"/>
                <a:ext cx="43524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486" name="Ink 485">
                <a:extLst>
                  <a:ext uri="{FF2B5EF4-FFF2-40B4-BE49-F238E27FC236}">
                    <a16:creationId xmlns:a16="http://schemas.microsoft.com/office/drawing/2014/main" id="{54AC4824-34CD-4AD8-A5B3-E5129AF4B7F8}"/>
                  </a:ext>
                </a:extLst>
              </p14:cNvPr>
              <p14:cNvContentPartPr/>
              <p14:nvPr/>
            </p14:nvContentPartPr>
            <p14:xfrm>
              <a:off x="1850896" y="5104568"/>
              <a:ext cx="13320" cy="74520"/>
            </p14:xfrm>
          </p:contentPart>
        </mc:Choice>
        <mc:Fallback xmlns="">
          <p:pic>
            <p:nvPicPr>
              <p:cNvPr id="486" name="Ink 485">
                <a:extLst>
                  <a:ext uri="{FF2B5EF4-FFF2-40B4-BE49-F238E27FC236}">
                    <a16:creationId xmlns:a16="http://schemas.microsoft.com/office/drawing/2014/main" id="{54AC4824-34CD-4AD8-A5B3-E5129AF4B7F8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1846576" y="5100269"/>
                <a:ext cx="21960" cy="831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492" name="Ink 491">
                <a:extLst>
                  <a:ext uri="{FF2B5EF4-FFF2-40B4-BE49-F238E27FC236}">
                    <a16:creationId xmlns:a16="http://schemas.microsoft.com/office/drawing/2014/main" id="{54300DB5-5F54-40E1-AEE1-4C3A6152BE4A}"/>
                  </a:ext>
                </a:extLst>
              </p14:cNvPr>
              <p14:cNvContentPartPr/>
              <p14:nvPr/>
            </p14:nvContentPartPr>
            <p14:xfrm>
              <a:off x="1984276" y="4964708"/>
              <a:ext cx="234360" cy="219420"/>
            </p14:xfrm>
          </p:contentPart>
        </mc:Choice>
        <mc:Fallback xmlns="">
          <p:pic>
            <p:nvPicPr>
              <p:cNvPr id="492" name="Ink 491">
                <a:extLst>
                  <a:ext uri="{FF2B5EF4-FFF2-40B4-BE49-F238E27FC236}">
                    <a16:creationId xmlns:a16="http://schemas.microsoft.com/office/drawing/2014/main" id="{54300DB5-5F54-40E1-AEE1-4C3A6152BE4A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1979956" y="4960392"/>
                <a:ext cx="243000" cy="228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493" name="Ink 492">
                <a:extLst>
                  <a:ext uri="{FF2B5EF4-FFF2-40B4-BE49-F238E27FC236}">
                    <a16:creationId xmlns:a16="http://schemas.microsoft.com/office/drawing/2014/main" id="{D3819ADB-F4F6-44A2-8738-A22BCFD555E5}"/>
                  </a:ext>
                </a:extLst>
              </p14:cNvPr>
              <p14:cNvContentPartPr/>
              <p14:nvPr/>
            </p14:nvContentPartPr>
            <p14:xfrm>
              <a:off x="2305936" y="4999628"/>
              <a:ext cx="83340" cy="129240"/>
            </p14:xfrm>
          </p:contentPart>
        </mc:Choice>
        <mc:Fallback xmlns="">
          <p:pic>
            <p:nvPicPr>
              <p:cNvPr id="493" name="Ink 492">
                <a:extLst>
                  <a:ext uri="{FF2B5EF4-FFF2-40B4-BE49-F238E27FC236}">
                    <a16:creationId xmlns:a16="http://schemas.microsoft.com/office/drawing/2014/main" id="{D3819ADB-F4F6-44A2-8738-A22BCFD555E5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2301644" y="4995320"/>
                <a:ext cx="91924" cy="1378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494" name="Ink 493">
                <a:extLst>
                  <a:ext uri="{FF2B5EF4-FFF2-40B4-BE49-F238E27FC236}">
                    <a16:creationId xmlns:a16="http://schemas.microsoft.com/office/drawing/2014/main" id="{D7CE618E-1CDF-42D9-BFA7-52296788A099}"/>
                  </a:ext>
                </a:extLst>
              </p14:cNvPr>
              <p14:cNvContentPartPr/>
              <p14:nvPr/>
            </p14:nvContentPartPr>
            <p14:xfrm>
              <a:off x="2553076" y="4872728"/>
              <a:ext cx="13320" cy="116100"/>
            </p14:xfrm>
          </p:contentPart>
        </mc:Choice>
        <mc:Fallback xmlns="">
          <p:pic>
            <p:nvPicPr>
              <p:cNvPr id="494" name="Ink 493">
                <a:extLst>
                  <a:ext uri="{FF2B5EF4-FFF2-40B4-BE49-F238E27FC236}">
                    <a16:creationId xmlns:a16="http://schemas.microsoft.com/office/drawing/2014/main" id="{D7CE618E-1CDF-42D9-BFA7-52296788A099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2548756" y="4868428"/>
                <a:ext cx="21960" cy="124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495" name="Ink 494">
                <a:extLst>
                  <a:ext uri="{FF2B5EF4-FFF2-40B4-BE49-F238E27FC236}">
                    <a16:creationId xmlns:a16="http://schemas.microsoft.com/office/drawing/2014/main" id="{BA9CE0A0-3B1A-4AE8-84B4-27DC9585A85B}"/>
                  </a:ext>
                </a:extLst>
              </p14:cNvPr>
              <p14:cNvContentPartPr/>
              <p14:nvPr/>
            </p14:nvContentPartPr>
            <p14:xfrm>
              <a:off x="2509336" y="4982168"/>
              <a:ext cx="83340" cy="13320"/>
            </p14:xfrm>
          </p:contentPart>
        </mc:Choice>
        <mc:Fallback xmlns="">
          <p:pic>
            <p:nvPicPr>
              <p:cNvPr id="495" name="Ink 494">
                <a:extLst>
                  <a:ext uri="{FF2B5EF4-FFF2-40B4-BE49-F238E27FC236}">
                    <a16:creationId xmlns:a16="http://schemas.microsoft.com/office/drawing/2014/main" id="{BA9CE0A0-3B1A-4AE8-84B4-27DC9585A85B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2505044" y="4977848"/>
                <a:ext cx="91924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496" name="Ink 495">
                <a:extLst>
                  <a:ext uri="{FF2B5EF4-FFF2-40B4-BE49-F238E27FC236}">
                    <a16:creationId xmlns:a16="http://schemas.microsoft.com/office/drawing/2014/main" id="{61D7D2ED-AE8E-4031-8DAF-9B1A95378F2B}"/>
                  </a:ext>
                </a:extLst>
              </p14:cNvPr>
              <p14:cNvContentPartPr/>
              <p14:nvPr/>
            </p14:nvContentPartPr>
            <p14:xfrm>
              <a:off x="2548756" y="5047688"/>
              <a:ext cx="81180" cy="102960"/>
            </p14:xfrm>
          </p:contentPart>
        </mc:Choice>
        <mc:Fallback xmlns="">
          <p:pic>
            <p:nvPicPr>
              <p:cNvPr id="496" name="Ink 495">
                <a:extLst>
                  <a:ext uri="{FF2B5EF4-FFF2-40B4-BE49-F238E27FC236}">
                    <a16:creationId xmlns:a16="http://schemas.microsoft.com/office/drawing/2014/main" id="{61D7D2ED-AE8E-4031-8DAF-9B1A95378F2B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2544426" y="5043383"/>
                <a:ext cx="89839" cy="111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499" name="Ink 498">
                <a:extLst>
                  <a:ext uri="{FF2B5EF4-FFF2-40B4-BE49-F238E27FC236}">
                    <a16:creationId xmlns:a16="http://schemas.microsoft.com/office/drawing/2014/main" id="{E06D1E42-C127-4B91-96DE-80765DAE8965}"/>
                  </a:ext>
                </a:extLst>
              </p14:cNvPr>
              <p14:cNvContentPartPr/>
              <p14:nvPr/>
            </p14:nvContentPartPr>
            <p14:xfrm>
              <a:off x="2710576" y="4977668"/>
              <a:ext cx="162180" cy="167040"/>
            </p14:xfrm>
          </p:contentPart>
        </mc:Choice>
        <mc:Fallback xmlns="">
          <p:pic>
            <p:nvPicPr>
              <p:cNvPr id="499" name="Ink 498">
                <a:extLst>
                  <a:ext uri="{FF2B5EF4-FFF2-40B4-BE49-F238E27FC236}">
                    <a16:creationId xmlns:a16="http://schemas.microsoft.com/office/drawing/2014/main" id="{E06D1E42-C127-4B91-96DE-80765DAE8965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2706270" y="4973339"/>
                <a:ext cx="170791" cy="1756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504" name="Ink 503">
                <a:extLst>
                  <a:ext uri="{FF2B5EF4-FFF2-40B4-BE49-F238E27FC236}">
                    <a16:creationId xmlns:a16="http://schemas.microsoft.com/office/drawing/2014/main" id="{5A8D27FD-204D-4B96-834E-292D16DFE8BB}"/>
                  </a:ext>
                </a:extLst>
              </p14:cNvPr>
              <p14:cNvContentPartPr/>
              <p14:nvPr/>
            </p14:nvContentPartPr>
            <p14:xfrm>
              <a:off x="2951236" y="4936268"/>
              <a:ext cx="223740" cy="179640"/>
            </p14:xfrm>
          </p:contentPart>
        </mc:Choice>
        <mc:Fallback xmlns="">
          <p:pic>
            <p:nvPicPr>
              <p:cNvPr id="504" name="Ink 503">
                <a:extLst>
                  <a:ext uri="{FF2B5EF4-FFF2-40B4-BE49-F238E27FC236}">
                    <a16:creationId xmlns:a16="http://schemas.microsoft.com/office/drawing/2014/main" id="{5A8D27FD-204D-4B96-834E-292D16DFE8BB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2946906" y="4931948"/>
                <a:ext cx="232401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505" name="Ink 504">
                <a:extLst>
                  <a:ext uri="{FF2B5EF4-FFF2-40B4-BE49-F238E27FC236}">
                    <a16:creationId xmlns:a16="http://schemas.microsoft.com/office/drawing/2014/main" id="{BDE50394-835D-446C-8228-CD844678B505}"/>
                  </a:ext>
                </a:extLst>
              </p14:cNvPr>
              <p14:cNvContentPartPr/>
              <p14:nvPr/>
            </p14:nvContentPartPr>
            <p14:xfrm>
              <a:off x="3229156" y="4839968"/>
              <a:ext cx="74520" cy="94320"/>
            </p14:xfrm>
          </p:contentPart>
        </mc:Choice>
        <mc:Fallback xmlns="">
          <p:pic>
            <p:nvPicPr>
              <p:cNvPr id="505" name="Ink 504">
                <a:extLst>
                  <a:ext uri="{FF2B5EF4-FFF2-40B4-BE49-F238E27FC236}">
                    <a16:creationId xmlns:a16="http://schemas.microsoft.com/office/drawing/2014/main" id="{BDE50394-835D-446C-8228-CD844678B505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3224857" y="4835648"/>
                <a:ext cx="83118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508" name="Ink 507">
                <a:extLst>
                  <a:ext uri="{FF2B5EF4-FFF2-40B4-BE49-F238E27FC236}">
                    <a16:creationId xmlns:a16="http://schemas.microsoft.com/office/drawing/2014/main" id="{3AE8F4FC-412E-430E-A337-00E9E603DBD3}"/>
                  </a:ext>
                </a:extLst>
              </p14:cNvPr>
              <p14:cNvContentPartPr/>
              <p14:nvPr/>
            </p14:nvContentPartPr>
            <p14:xfrm>
              <a:off x="3226816" y="5069648"/>
              <a:ext cx="11160" cy="70200"/>
            </p14:xfrm>
          </p:contentPart>
        </mc:Choice>
        <mc:Fallback xmlns="">
          <p:pic>
            <p:nvPicPr>
              <p:cNvPr id="508" name="Ink 507">
                <a:extLst>
                  <a:ext uri="{FF2B5EF4-FFF2-40B4-BE49-F238E27FC236}">
                    <a16:creationId xmlns:a16="http://schemas.microsoft.com/office/drawing/2014/main" id="{3AE8F4FC-412E-430E-A337-00E9E603DBD3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3222496" y="5065328"/>
                <a:ext cx="1980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C62B53F-BF90-4090-95D8-9C5AEF08D45A}"/>
                  </a:ext>
                </a:extLst>
              </p14:cNvPr>
              <p14:cNvContentPartPr/>
              <p14:nvPr/>
            </p14:nvContentPartPr>
            <p14:xfrm>
              <a:off x="1645286" y="4723942"/>
              <a:ext cx="737460" cy="6084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C62B53F-BF90-4090-95D8-9C5AEF08D45A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1640967" y="4719622"/>
                <a:ext cx="746098" cy="61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7ED59BD8-0AE6-458E-BC52-F6887ADCBF1D}"/>
                  </a:ext>
                </a:extLst>
              </p14:cNvPr>
              <p14:cNvContentPartPr/>
              <p14:nvPr/>
            </p14:nvContentPartPr>
            <p14:xfrm>
              <a:off x="2657725" y="4823523"/>
              <a:ext cx="57060" cy="4246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7ED59BD8-0AE6-458E-BC52-F6887ADCBF1D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2653419" y="4819205"/>
                <a:ext cx="65673" cy="433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58D416A-E88F-44EE-921A-FA35FDE9AC0A}"/>
                  </a:ext>
                </a:extLst>
              </p14:cNvPr>
              <p14:cNvContentPartPr/>
              <p14:nvPr/>
            </p14:nvContentPartPr>
            <p14:xfrm>
              <a:off x="2867785" y="4806063"/>
              <a:ext cx="65880" cy="4420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58D416A-E88F-44EE-921A-FA35FDE9AC0A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2863465" y="4801743"/>
                <a:ext cx="74520" cy="45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9D437398-790C-4FF9-A8F5-04F3CCFC3C2A}"/>
                  </a:ext>
                </a:extLst>
              </p14:cNvPr>
              <p14:cNvContentPartPr/>
              <p14:nvPr/>
            </p14:nvContentPartPr>
            <p14:xfrm>
              <a:off x="2588463" y="3966643"/>
              <a:ext cx="411300" cy="8127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9D437398-790C-4FF9-A8F5-04F3CCFC3C2A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2584149" y="3962324"/>
                <a:ext cx="419929" cy="8213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02C73EB0-0B2C-42B0-864B-35D812E763DF}"/>
                  </a:ext>
                </a:extLst>
              </p14:cNvPr>
              <p14:cNvContentPartPr/>
              <p14:nvPr/>
            </p14:nvContentPartPr>
            <p14:xfrm>
              <a:off x="2768898" y="4650968"/>
              <a:ext cx="335880" cy="3160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02C73EB0-0B2C-42B0-864B-35D812E763DF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2764578" y="4646653"/>
                <a:ext cx="344520" cy="3247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D66E670E-739C-4928-B915-4810388B16AA}"/>
                  </a:ext>
                </a:extLst>
              </p14:cNvPr>
              <p14:cNvContentPartPr/>
              <p14:nvPr/>
            </p14:nvContentPartPr>
            <p14:xfrm>
              <a:off x="2719578" y="5012768"/>
              <a:ext cx="431100" cy="165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D66E670E-739C-4928-B915-4810388B16AA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2715263" y="5008540"/>
                <a:ext cx="439729" cy="250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F5BC7139-80A2-4E26-9D3E-860E0F436D96}"/>
                  </a:ext>
                </a:extLst>
              </p14:cNvPr>
              <p14:cNvContentPartPr/>
              <p14:nvPr/>
            </p14:nvContentPartPr>
            <p14:xfrm>
              <a:off x="2785458" y="5127788"/>
              <a:ext cx="105480" cy="1350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F5BC7139-80A2-4E26-9D3E-860E0F436D96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2781138" y="5123479"/>
                <a:ext cx="114120" cy="143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8BC1EF01-ADE7-4FCE-A6D0-461BA5293434}"/>
                  </a:ext>
                </a:extLst>
              </p14:cNvPr>
              <p14:cNvContentPartPr/>
              <p14:nvPr/>
            </p14:nvContentPartPr>
            <p14:xfrm>
              <a:off x="2986158" y="5098268"/>
              <a:ext cx="302760" cy="20142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8BC1EF01-ADE7-4FCE-A6D0-461BA5293434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2981843" y="5093936"/>
                <a:ext cx="311390" cy="2100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FA5981E1-1C5A-4D0F-93A8-FEFC47C896C7}"/>
                  </a:ext>
                </a:extLst>
              </p14:cNvPr>
              <p14:cNvContentPartPr/>
              <p14:nvPr/>
            </p14:nvContentPartPr>
            <p14:xfrm>
              <a:off x="1175943" y="4812045"/>
              <a:ext cx="98640" cy="1202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FA5981E1-1C5A-4D0F-93A8-FEFC47C896C7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1171639" y="4807738"/>
                <a:ext cx="107249" cy="1288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14195A30-8E7E-4EB5-8D68-1E0BA1EB496C}"/>
                  </a:ext>
                </a:extLst>
              </p14:cNvPr>
              <p14:cNvContentPartPr/>
              <p14:nvPr/>
            </p14:nvContentPartPr>
            <p14:xfrm>
              <a:off x="2544618" y="5058218"/>
              <a:ext cx="70380" cy="930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14195A30-8E7E-4EB5-8D68-1E0BA1EB496C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2540331" y="5053890"/>
                <a:ext cx="78954" cy="1017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BA8C7CBD-B011-4A7B-B89E-D6CA5A95D876}"/>
                  </a:ext>
                </a:extLst>
              </p14:cNvPr>
              <p14:cNvContentPartPr/>
              <p14:nvPr/>
            </p14:nvContentPartPr>
            <p14:xfrm>
              <a:off x="6083638" y="3901088"/>
              <a:ext cx="400320" cy="3218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BA8C7CBD-B011-4A7B-B89E-D6CA5A95D876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6079314" y="3896768"/>
                <a:ext cx="408968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26DE1787-78B3-45F4-B5BF-F0FC920228E3}"/>
                  </a:ext>
                </a:extLst>
              </p14:cNvPr>
              <p14:cNvContentPartPr/>
              <p14:nvPr/>
            </p14:nvContentPartPr>
            <p14:xfrm>
              <a:off x="6483418" y="3988388"/>
              <a:ext cx="501120" cy="31266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26DE1787-78B3-45F4-B5BF-F0FC920228E3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6479098" y="3984070"/>
                <a:ext cx="509760" cy="3212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B8131A5B-8A75-43CE-96E1-AE7F318178ED}"/>
                  </a:ext>
                </a:extLst>
              </p14:cNvPr>
              <p14:cNvContentPartPr/>
              <p14:nvPr/>
            </p14:nvContentPartPr>
            <p14:xfrm>
              <a:off x="7099198" y="3937808"/>
              <a:ext cx="363420" cy="32670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B8131A5B-8A75-43CE-96E1-AE7F318178ED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7094880" y="3933490"/>
                <a:ext cx="372056" cy="335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6D9AFAC0-72C8-4A14-8983-C5C5D7B6A09B}"/>
                  </a:ext>
                </a:extLst>
              </p14:cNvPr>
              <p14:cNvContentPartPr/>
              <p14:nvPr/>
            </p14:nvContentPartPr>
            <p14:xfrm>
              <a:off x="7567918" y="3928628"/>
              <a:ext cx="285300" cy="24372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6D9AFAC0-72C8-4A14-8983-C5C5D7B6A09B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7563601" y="3924308"/>
                <a:ext cx="293935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5398D4F1-95A0-410A-A9EA-57ED2E70030C}"/>
                  </a:ext>
                </a:extLst>
              </p14:cNvPr>
              <p14:cNvContentPartPr/>
              <p14:nvPr/>
            </p14:nvContentPartPr>
            <p14:xfrm>
              <a:off x="8082538" y="3965348"/>
              <a:ext cx="133920" cy="19782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5398D4F1-95A0-410A-A9EA-57ED2E70030C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8078218" y="3961032"/>
                <a:ext cx="142560" cy="2064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B4FE8287-DB58-46D2-BC0A-1D52279595B1}"/>
                  </a:ext>
                </a:extLst>
              </p14:cNvPr>
              <p14:cNvContentPartPr/>
              <p14:nvPr/>
            </p14:nvContentPartPr>
            <p14:xfrm>
              <a:off x="8303038" y="3804608"/>
              <a:ext cx="464220" cy="41364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B4FE8287-DB58-46D2-BC0A-1D52279595B1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8298723" y="3800292"/>
                <a:ext cx="472850" cy="4222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9A8CC5A3-6AF8-4509-9E9D-C9C38ADB17D3}"/>
                  </a:ext>
                </a:extLst>
              </p14:cNvPr>
              <p14:cNvContentPartPr/>
              <p14:nvPr/>
            </p14:nvContentPartPr>
            <p14:xfrm>
              <a:off x="8836018" y="3928628"/>
              <a:ext cx="92160" cy="21618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9A8CC5A3-6AF8-4509-9E9D-C9C38ADB17D3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8831698" y="3924312"/>
                <a:ext cx="100800" cy="2248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21C93897-3A17-434D-8022-D5FFA1992C45}"/>
                  </a:ext>
                </a:extLst>
              </p14:cNvPr>
              <p14:cNvContentPartPr/>
              <p14:nvPr/>
            </p14:nvContentPartPr>
            <p14:xfrm>
              <a:off x="8996938" y="3777068"/>
              <a:ext cx="276120" cy="36306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21C93897-3A17-434D-8022-D5FFA1992C45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8992618" y="3772750"/>
                <a:ext cx="284760" cy="3716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28DFD1C8-FA69-4490-9723-B328586B09CD}"/>
                  </a:ext>
                </a:extLst>
              </p14:cNvPr>
              <p14:cNvContentPartPr/>
              <p14:nvPr/>
            </p14:nvContentPartPr>
            <p14:xfrm>
              <a:off x="8385658" y="3551888"/>
              <a:ext cx="822780" cy="71694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28DFD1C8-FA69-4490-9723-B328586B09CD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8381339" y="3547571"/>
                <a:ext cx="831418" cy="725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28285DEA-5B35-4B94-9F41-2BAC1B48F39A}"/>
                  </a:ext>
                </a:extLst>
              </p14:cNvPr>
              <p14:cNvContentPartPr/>
              <p14:nvPr/>
            </p14:nvContentPartPr>
            <p14:xfrm>
              <a:off x="6354718" y="3597788"/>
              <a:ext cx="3400380" cy="125010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28285DEA-5B35-4B94-9F41-2BAC1B48F39A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6350399" y="3593469"/>
                <a:ext cx="3409019" cy="1258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470FA66E-C20F-46B8-AC94-A12950C540E5}"/>
                  </a:ext>
                </a:extLst>
              </p14:cNvPr>
              <p14:cNvContentPartPr/>
              <p14:nvPr/>
            </p14:nvContentPartPr>
            <p14:xfrm>
              <a:off x="5716078" y="4962548"/>
              <a:ext cx="23220" cy="18396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470FA66E-C20F-46B8-AC94-A12950C540E5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5711791" y="4958236"/>
                <a:ext cx="31794" cy="1925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51B1D752-9362-4312-BAC6-5ED43D6B0271}"/>
                  </a:ext>
                </a:extLst>
              </p14:cNvPr>
              <p14:cNvContentPartPr/>
              <p14:nvPr/>
            </p14:nvContentPartPr>
            <p14:xfrm>
              <a:off x="5817058" y="5008448"/>
              <a:ext cx="363240" cy="15642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51B1D752-9362-4312-BAC6-5ED43D6B0271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5812738" y="5004133"/>
                <a:ext cx="371880" cy="1650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B6347360-3741-4C72-9192-4E07CAC60958}"/>
                  </a:ext>
                </a:extLst>
              </p14:cNvPr>
              <p14:cNvContentPartPr/>
              <p14:nvPr/>
            </p14:nvContentPartPr>
            <p14:xfrm>
              <a:off x="6294958" y="4930328"/>
              <a:ext cx="151740" cy="33102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B6347360-3741-4C72-9192-4E07CAC60958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6290653" y="4926010"/>
                <a:ext cx="160349" cy="3396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2611B06B-0D80-4E52-9C66-F2130C2B8C54}"/>
                  </a:ext>
                </a:extLst>
              </p14:cNvPr>
              <p14:cNvContentPartPr/>
              <p14:nvPr/>
            </p14:nvContentPartPr>
            <p14:xfrm>
              <a:off x="6556858" y="4999268"/>
              <a:ext cx="307980" cy="28044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2611B06B-0D80-4E52-9C66-F2130C2B8C54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6552546" y="4994954"/>
                <a:ext cx="316605" cy="2890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2834F44C-1209-441F-9850-6C8FEEE465B1}"/>
                  </a:ext>
                </a:extLst>
              </p14:cNvPr>
              <p14:cNvContentPartPr/>
              <p14:nvPr/>
            </p14:nvContentPartPr>
            <p14:xfrm>
              <a:off x="6970498" y="4930328"/>
              <a:ext cx="252900" cy="22536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2834F44C-1209-441F-9850-6C8FEEE465B1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6966187" y="4926008"/>
                <a:ext cx="261522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9AF35CD8-235D-44DD-9C02-E0561B011B4D}"/>
                  </a:ext>
                </a:extLst>
              </p14:cNvPr>
              <p14:cNvContentPartPr/>
              <p14:nvPr/>
            </p14:nvContentPartPr>
            <p14:xfrm>
              <a:off x="7282978" y="5118788"/>
              <a:ext cx="27720" cy="14256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9AF35CD8-235D-44DD-9C02-E0561B011B4D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7278713" y="5114479"/>
                <a:ext cx="36249" cy="1511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D9EAC35F-2575-4441-9552-4D955862F3C1}"/>
                  </a:ext>
                </a:extLst>
              </p14:cNvPr>
              <p14:cNvContentPartPr/>
              <p14:nvPr/>
            </p14:nvContentPartPr>
            <p14:xfrm>
              <a:off x="7428131" y="5006465"/>
              <a:ext cx="85680" cy="774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D9EAC35F-2575-4441-9552-4D955862F3C1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7423811" y="5002243"/>
                <a:ext cx="94320" cy="161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4C3B4664-E5EF-4191-BC07-F0EEFDD8F0EB}"/>
                  </a:ext>
                </a:extLst>
              </p14:cNvPr>
              <p14:cNvContentPartPr/>
              <p14:nvPr/>
            </p14:nvContentPartPr>
            <p14:xfrm>
              <a:off x="7415531" y="5084405"/>
              <a:ext cx="113220" cy="1278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4C3B4664-E5EF-4191-BC07-F0EEFDD8F0EB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7411232" y="5080145"/>
                <a:ext cx="121819" cy="21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32AF09BE-58A9-4D8B-8CDD-A370CDBD847C}"/>
                  </a:ext>
                </a:extLst>
              </p14:cNvPr>
              <p14:cNvContentPartPr/>
              <p14:nvPr/>
            </p14:nvContentPartPr>
            <p14:xfrm>
              <a:off x="7887851" y="4147445"/>
              <a:ext cx="63000" cy="10566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32AF09BE-58A9-4D8B-8CDD-A370CDBD847C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7883531" y="4143147"/>
                <a:ext cx="71640" cy="114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DFCA5C16-9613-46D6-A45C-1E0781A11BD6}"/>
                  </a:ext>
                </a:extLst>
              </p14:cNvPr>
              <p14:cNvContentPartPr/>
              <p14:nvPr/>
            </p14:nvContentPartPr>
            <p14:xfrm>
              <a:off x="9141371" y="4107125"/>
              <a:ext cx="75600" cy="12078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DFCA5C16-9613-46D6-A45C-1E0781A11BD6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9137051" y="4102811"/>
                <a:ext cx="84240" cy="1294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F61F68AB-4D52-464D-9577-00BC85F5518A}"/>
                  </a:ext>
                </a:extLst>
              </p14:cNvPr>
              <p14:cNvContentPartPr/>
              <p14:nvPr/>
            </p14:nvContentPartPr>
            <p14:xfrm>
              <a:off x="5888122" y="5763453"/>
              <a:ext cx="201060" cy="2088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F61F68AB-4D52-464D-9577-00BC85F5518A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5883814" y="5759206"/>
                <a:ext cx="209677" cy="29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73F1F7E7-FA2E-4735-8141-CC89E52B4874}"/>
                  </a:ext>
                </a:extLst>
              </p14:cNvPr>
              <p14:cNvContentPartPr/>
              <p14:nvPr/>
            </p14:nvContentPartPr>
            <p14:xfrm>
              <a:off x="5888122" y="5645553"/>
              <a:ext cx="395100" cy="38808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73F1F7E7-FA2E-4735-8141-CC89E52B4874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5883804" y="5641237"/>
                <a:ext cx="403736" cy="3967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576" name="Ink 575">
                <a:extLst>
                  <a:ext uri="{FF2B5EF4-FFF2-40B4-BE49-F238E27FC236}">
                    <a16:creationId xmlns:a16="http://schemas.microsoft.com/office/drawing/2014/main" id="{08D80C07-88E7-48DF-92C4-1E3DC9838569}"/>
                  </a:ext>
                </a:extLst>
              </p14:cNvPr>
              <p14:cNvContentPartPr/>
              <p14:nvPr/>
            </p14:nvContentPartPr>
            <p14:xfrm>
              <a:off x="6497782" y="5659413"/>
              <a:ext cx="187200" cy="304920"/>
            </p14:xfrm>
          </p:contentPart>
        </mc:Choice>
        <mc:Fallback xmlns="">
          <p:pic>
            <p:nvPicPr>
              <p:cNvPr id="576" name="Ink 575">
                <a:extLst>
                  <a:ext uri="{FF2B5EF4-FFF2-40B4-BE49-F238E27FC236}">
                    <a16:creationId xmlns:a16="http://schemas.microsoft.com/office/drawing/2014/main" id="{08D80C07-88E7-48DF-92C4-1E3DC9838569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6493470" y="5655098"/>
                <a:ext cx="195823" cy="3135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577" name="Ink 576">
                <a:extLst>
                  <a:ext uri="{FF2B5EF4-FFF2-40B4-BE49-F238E27FC236}">
                    <a16:creationId xmlns:a16="http://schemas.microsoft.com/office/drawing/2014/main" id="{7CC42E07-9745-4789-8526-1334BB9A3AC4}"/>
                  </a:ext>
                </a:extLst>
              </p14:cNvPr>
              <p14:cNvContentPartPr/>
              <p14:nvPr/>
            </p14:nvContentPartPr>
            <p14:xfrm>
              <a:off x="6650062" y="5645553"/>
              <a:ext cx="401940" cy="443520"/>
            </p14:xfrm>
          </p:contentPart>
        </mc:Choice>
        <mc:Fallback xmlns="">
          <p:pic>
            <p:nvPicPr>
              <p:cNvPr id="577" name="Ink 576">
                <a:extLst>
                  <a:ext uri="{FF2B5EF4-FFF2-40B4-BE49-F238E27FC236}">
                    <a16:creationId xmlns:a16="http://schemas.microsoft.com/office/drawing/2014/main" id="{7CC42E07-9745-4789-8526-1334BB9A3AC4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6645748" y="5641237"/>
                <a:ext cx="410568" cy="4521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578" name="Ink 577">
                <a:extLst>
                  <a:ext uri="{FF2B5EF4-FFF2-40B4-BE49-F238E27FC236}">
                    <a16:creationId xmlns:a16="http://schemas.microsoft.com/office/drawing/2014/main" id="{2DC8E529-9CBA-4354-A2FA-BBED93C41846}"/>
                  </a:ext>
                </a:extLst>
              </p14:cNvPr>
              <p14:cNvContentPartPr/>
              <p14:nvPr/>
            </p14:nvContentPartPr>
            <p14:xfrm>
              <a:off x="7169722" y="5756433"/>
              <a:ext cx="214920" cy="27900"/>
            </p14:xfrm>
          </p:contentPart>
        </mc:Choice>
        <mc:Fallback xmlns="">
          <p:pic>
            <p:nvPicPr>
              <p:cNvPr id="578" name="Ink 577">
                <a:extLst>
                  <a:ext uri="{FF2B5EF4-FFF2-40B4-BE49-F238E27FC236}">
                    <a16:creationId xmlns:a16="http://schemas.microsoft.com/office/drawing/2014/main" id="{2DC8E529-9CBA-4354-A2FA-BBED93C41846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7165409" y="5752141"/>
                <a:ext cx="223546" cy="364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579" name="Ink 578">
                <a:extLst>
                  <a:ext uri="{FF2B5EF4-FFF2-40B4-BE49-F238E27FC236}">
                    <a16:creationId xmlns:a16="http://schemas.microsoft.com/office/drawing/2014/main" id="{27A67F14-94D0-44DD-8E48-CE3E967DBD55}"/>
                  </a:ext>
                </a:extLst>
              </p14:cNvPr>
              <p14:cNvContentPartPr/>
              <p14:nvPr/>
            </p14:nvContentPartPr>
            <p14:xfrm>
              <a:off x="7204282" y="5881173"/>
              <a:ext cx="166500" cy="14040"/>
            </p14:xfrm>
          </p:contentPart>
        </mc:Choice>
        <mc:Fallback xmlns="">
          <p:pic>
            <p:nvPicPr>
              <p:cNvPr id="579" name="Ink 578">
                <a:extLst>
                  <a:ext uri="{FF2B5EF4-FFF2-40B4-BE49-F238E27FC236}">
                    <a16:creationId xmlns:a16="http://schemas.microsoft.com/office/drawing/2014/main" id="{27A67F14-94D0-44DD-8E48-CE3E967DBD55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7199967" y="5876853"/>
                <a:ext cx="175131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590" name="Ink 589">
                <a:extLst>
                  <a:ext uri="{FF2B5EF4-FFF2-40B4-BE49-F238E27FC236}">
                    <a16:creationId xmlns:a16="http://schemas.microsoft.com/office/drawing/2014/main" id="{906C14A0-891B-4913-8436-62569AC622A3}"/>
                  </a:ext>
                </a:extLst>
              </p14:cNvPr>
              <p14:cNvContentPartPr/>
              <p14:nvPr/>
            </p14:nvContentPartPr>
            <p14:xfrm>
              <a:off x="7499731" y="5446628"/>
              <a:ext cx="971640" cy="295740"/>
            </p14:xfrm>
          </p:contentPart>
        </mc:Choice>
        <mc:Fallback xmlns="">
          <p:pic>
            <p:nvPicPr>
              <p:cNvPr id="590" name="Ink 589">
                <a:extLst>
                  <a:ext uri="{FF2B5EF4-FFF2-40B4-BE49-F238E27FC236}">
                    <a16:creationId xmlns:a16="http://schemas.microsoft.com/office/drawing/2014/main" id="{906C14A0-891B-4913-8436-62569AC622A3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7495411" y="5442311"/>
                <a:ext cx="980280" cy="304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595" name="Ink 594">
                <a:extLst>
                  <a:ext uri="{FF2B5EF4-FFF2-40B4-BE49-F238E27FC236}">
                    <a16:creationId xmlns:a16="http://schemas.microsoft.com/office/drawing/2014/main" id="{BC5E216C-AFC1-47C5-BDF1-904B2462E0A8}"/>
                  </a:ext>
                </a:extLst>
              </p14:cNvPr>
              <p14:cNvContentPartPr/>
              <p14:nvPr/>
            </p14:nvContentPartPr>
            <p14:xfrm>
              <a:off x="7789351" y="5798708"/>
              <a:ext cx="244800" cy="204840"/>
            </p14:xfrm>
          </p:contentPart>
        </mc:Choice>
        <mc:Fallback xmlns="">
          <p:pic>
            <p:nvPicPr>
              <p:cNvPr id="595" name="Ink 594">
                <a:extLst>
                  <a:ext uri="{FF2B5EF4-FFF2-40B4-BE49-F238E27FC236}">
                    <a16:creationId xmlns:a16="http://schemas.microsoft.com/office/drawing/2014/main" id="{BC5E216C-AFC1-47C5-BDF1-904B2462E0A8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7785025" y="5794388"/>
                <a:ext cx="253453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356" name="Ink 355">
                <a:extLst>
                  <a:ext uri="{FF2B5EF4-FFF2-40B4-BE49-F238E27FC236}">
                    <a16:creationId xmlns:a16="http://schemas.microsoft.com/office/drawing/2014/main" id="{B572DF67-4403-4FC8-8EC5-0C68FFBA9DE9}"/>
                  </a:ext>
                </a:extLst>
              </p14:cNvPr>
              <p14:cNvContentPartPr/>
              <p14:nvPr/>
            </p14:nvContentPartPr>
            <p14:xfrm>
              <a:off x="8644189" y="5597044"/>
              <a:ext cx="471780" cy="432180"/>
            </p14:xfrm>
          </p:contentPart>
        </mc:Choice>
        <mc:Fallback xmlns="">
          <p:pic>
            <p:nvPicPr>
              <p:cNvPr id="356" name="Ink 355">
                <a:extLst>
                  <a:ext uri="{FF2B5EF4-FFF2-40B4-BE49-F238E27FC236}">
                    <a16:creationId xmlns:a16="http://schemas.microsoft.com/office/drawing/2014/main" id="{B572DF67-4403-4FC8-8EC5-0C68FFBA9DE9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8639871" y="5592726"/>
                <a:ext cx="480417" cy="440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372" name="Ink 371">
                <a:extLst>
                  <a:ext uri="{FF2B5EF4-FFF2-40B4-BE49-F238E27FC236}">
                    <a16:creationId xmlns:a16="http://schemas.microsoft.com/office/drawing/2014/main" id="{F896523B-8C0C-47C2-9E54-265BAF6C180D}"/>
                  </a:ext>
                </a:extLst>
              </p14:cNvPr>
              <p14:cNvContentPartPr/>
              <p14:nvPr/>
            </p14:nvContentPartPr>
            <p14:xfrm>
              <a:off x="9234769" y="5443684"/>
              <a:ext cx="724320" cy="670680"/>
            </p14:xfrm>
          </p:contentPart>
        </mc:Choice>
        <mc:Fallback xmlns="">
          <p:pic>
            <p:nvPicPr>
              <p:cNvPr id="372" name="Ink 371">
                <a:extLst>
                  <a:ext uri="{FF2B5EF4-FFF2-40B4-BE49-F238E27FC236}">
                    <a16:creationId xmlns:a16="http://schemas.microsoft.com/office/drawing/2014/main" id="{F896523B-8C0C-47C2-9E54-265BAF6C180D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9230449" y="5439364"/>
                <a:ext cx="732960" cy="67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380" name="Ink 379">
                <a:extLst>
                  <a:ext uri="{FF2B5EF4-FFF2-40B4-BE49-F238E27FC236}">
                    <a16:creationId xmlns:a16="http://schemas.microsoft.com/office/drawing/2014/main" id="{006E0112-D90B-4B94-8B8A-2EC8168AC244}"/>
                  </a:ext>
                </a:extLst>
              </p14:cNvPr>
              <p14:cNvContentPartPr/>
              <p14:nvPr/>
            </p14:nvContentPartPr>
            <p14:xfrm>
              <a:off x="10137895" y="5651044"/>
              <a:ext cx="523080" cy="434880"/>
            </p14:xfrm>
          </p:contentPart>
        </mc:Choice>
        <mc:Fallback xmlns="">
          <p:pic>
            <p:nvPicPr>
              <p:cNvPr id="380" name="Ink 379">
                <a:extLst>
                  <a:ext uri="{FF2B5EF4-FFF2-40B4-BE49-F238E27FC236}">
                    <a16:creationId xmlns:a16="http://schemas.microsoft.com/office/drawing/2014/main" id="{006E0112-D90B-4B94-8B8A-2EC8168AC244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10133575" y="5646724"/>
                <a:ext cx="53172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381" name="Ink 380">
                <a:extLst>
                  <a:ext uri="{FF2B5EF4-FFF2-40B4-BE49-F238E27FC236}">
                    <a16:creationId xmlns:a16="http://schemas.microsoft.com/office/drawing/2014/main" id="{BFE2758A-5583-4DF6-885D-ACF128B40426}"/>
                  </a:ext>
                </a:extLst>
              </p14:cNvPr>
              <p14:cNvContentPartPr/>
              <p14:nvPr/>
            </p14:nvContentPartPr>
            <p14:xfrm>
              <a:off x="10756915" y="5812864"/>
              <a:ext cx="42840" cy="11520"/>
            </p14:xfrm>
          </p:contentPart>
        </mc:Choice>
        <mc:Fallback xmlns="">
          <p:pic>
            <p:nvPicPr>
              <p:cNvPr id="381" name="Ink 380">
                <a:extLst>
                  <a:ext uri="{FF2B5EF4-FFF2-40B4-BE49-F238E27FC236}">
                    <a16:creationId xmlns:a16="http://schemas.microsoft.com/office/drawing/2014/main" id="{BFE2758A-5583-4DF6-885D-ACF128B40426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10752595" y="5808675"/>
                <a:ext cx="51480" cy="19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385" name="Ink 384">
                <a:extLst>
                  <a:ext uri="{FF2B5EF4-FFF2-40B4-BE49-F238E27FC236}">
                    <a16:creationId xmlns:a16="http://schemas.microsoft.com/office/drawing/2014/main" id="{284832D8-E1B2-42C7-96CE-4B3DE61EF5C6}"/>
                  </a:ext>
                </a:extLst>
              </p14:cNvPr>
              <p14:cNvContentPartPr/>
              <p14:nvPr/>
            </p14:nvContentPartPr>
            <p14:xfrm>
              <a:off x="10870495" y="5665264"/>
              <a:ext cx="315720" cy="230400"/>
            </p14:xfrm>
          </p:contentPart>
        </mc:Choice>
        <mc:Fallback xmlns="">
          <p:pic>
            <p:nvPicPr>
              <p:cNvPr id="385" name="Ink 384">
                <a:extLst>
                  <a:ext uri="{FF2B5EF4-FFF2-40B4-BE49-F238E27FC236}">
                    <a16:creationId xmlns:a16="http://schemas.microsoft.com/office/drawing/2014/main" id="{284832D8-E1B2-42C7-96CE-4B3DE61EF5C6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10866175" y="5660944"/>
                <a:ext cx="32436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389" name="Ink 388">
                <a:extLst>
                  <a:ext uri="{FF2B5EF4-FFF2-40B4-BE49-F238E27FC236}">
                    <a16:creationId xmlns:a16="http://schemas.microsoft.com/office/drawing/2014/main" id="{9BBFD4D8-9EBE-4CCB-94B4-4D27427A8BD2}"/>
                  </a:ext>
                </a:extLst>
              </p14:cNvPr>
              <p14:cNvContentPartPr/>
              <p14:nvPr/>
            </p14:nvContentPartPr>
            <p14:xfrm>
              <a:off x="11009635" y="5954884"/>
              <a:ext cx="79740" cy="116640"/>
            </p14:xfrm>
          </p:contentPart>
        </mc:Choice>
        <mc:Fallback xmlns="">
          <p:pic>
            <p:nvPicPr>
              <p:cNvPr id="389" name="Ink 388">
                <a:extLst>
                  <a:ext uri="{FF2B5EF4-FFF2-40B4-BE49-F238E27FC236}">
                    <a16:creationId xmlns:a16="http://schemas.microsoft.com/office/drawing/2014/main" id="{9BBFD4D8-9EBE-4CCB-94B4-4D27427A8BD2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11005325" y="5950564"/>
                <a:ext cx="88361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397" name="Ink 396">
                <a:extLst>
                  <a:ext uri="{FF2B5EF4-FFF2-40B4-BE49-F238E27FC236}">
                    <a16:creationId xmlns:a16="http://schemas.microsoft.com/office/drawing/2014/main" id="{4E02D30C-C22F-4706-ACC1-0557A1B5D00C}"/>
                  </a:ext>
                </a:extLst>
              </p14:cNvPr>
              <p14:cNvContentPartPr/>
              <p14:nvPr/>
            </p14:nvContentPartPr>
            <p14:xfrm>
              <a:off x="8050282" y="739807"/>
              <a:ext cx="713880" cy="388080"/>
            </p14:xfrm>
          </p:contentPart>
        </mc:Choice>
        <mc:Fallback xmlns="">
          <p:pic>
            <p:nvPicPr>
              <p:cNvPr id="397" name="Ink 396">
                <a:extLst>
                  <a:ext uri="{FF2B5EF4-FFF2-40B4-BE49-F238E27FC236}">
                    <a16:creationId xmlns:a16="http://schemas.microsoft.com/office/drawing/2014/main" id="{4E02D30C-C22F-4706-ACC1-0557A1B5D00C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8045962" y="735491"/>
                <a:ext cx="722520" cy="3967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399" name="Ink 398">
                <a:extLst>
                  <a:ext uri="{FF2B5EF4-FFF2-40B4-BE49-F238E27FC236}">
                    <a16:creationId xmlns:a16="http://schemas.microsoft.com/office/drawing/2014/main" id="{E376B37C-03DC-4989-B33C-8507C79B99DF}"/>
                  </a:ext>
                </a:extLst>
              </p14:cNvPr>
              <p14:cNvContentPartPr/>
              <p14:nvPr/>
            </p14:nvContentPartPr>
            <p14:xfrm>
              <a:off x="8929942" y="725947"/>
              <a:ext cx="512820" cy="485100"/>
            </p14:xfrm>
          </p:contentPart>
        </mc:Choice>
        <mc:Fallback xmlns="">
          <p:pic>
            <p:nvPicPr>
              <p:cNvPr id="399" name="Ink 398">
                <a:extLst>
                  <a:ext uri="{FF2B5EF4-FFF2-40B4-BE49-F238E27FC236}">
                    <a16:creationId xmlns:a16="http://schemas.microsoft.com/office/drawing/2014/main" id="{E376B37C-03DC-4989-B33C-8507C79B99DF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8925624" y="721629"/>
                <a:ext cx="521457" cy="493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404" name="Ink 403">
                <a:extLst>
                  <a:ext uri="{FF2B5EF4-FFF2-40B4-BE49-F238E27FC236}">
                    <a16:creationId xmlns:a16="http://schemas.microsoft.com/office/drawing/2014/main" id="{69D57AB2-BC81-43FF-9FF2-A2CD944B0877}"/>
                  </a:ext>
                </a:extLst>
              </p14:cNvPr>
              <p14:cNvContentPartPr/>
              <p14:nvPr/>
            </p14:nvContentPartPr>
            <p14:xfrm>
              <a:off x="9560302" y="677527"/>
              <a:ext cx="1005120" cy="520200"/>
            </p14:xfrm>
          </p:contentPart>
        </mc:Choice>
        <mc:Fallback xmlns="">
          <p:pic>
            <p:nvPicPr>
              <p:cNvPr id="404" name="Ink 403">
                <a:extLst>
                  <a:ext uri="{FF2B5EF4-FFF2-40B4-BE49-F238E27FC236}">
                    <a16:creationId xmlns:a16="http://schemas.microsoft.com/office/drawing/2014/main" id="{69D57AB2-BC81-43FF-9FF2-A2CD944B0877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9555982" y="673207"/>
                <a:ext cx="1013760" cy="52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637" name="Ink 636">
                <a:extLst>
                  <a:ext uri="{FF2B5EF4-FFF2-40B4-BE49-F238E27FC236}">
                    <a16:creationId xmlns:a16="http://schemas.microsoft.com/office/drawing/2014/main" id="{5BFCA7AE-ABF9-4E45-9597-72FFF9ABEE55}"/>
                  </a:ext>
                </a:extLst>
              </p14:cNvPr>
              <p14:cNvContentPartPr/>
              <p14:nvPr/>
            </p14:nvContentPartPr>
            <p14:xfrm>
              <a:off x="8529246" y="1253902"/>
              <a:ext cx="2978650" cy="1559160"/>
            </p14:xfrm>
          </p:contentPart>
        </mc:Choice>
        <mc:Fallback xmlns="">
          <p:pic>
            <p:nvPicPr>
              <p:cNvPr id="637" name="Ink 636">
                <a:extLst>
                  <a:ext uri="{FF2B5EF4-FFF2-40B4-BE49-F238E27FC236}">
                    <a16:creationId xmlns:a16="http://schemas.microsoft.com/office/drawing/2014/main" id="{5BFCA7AE-ABF9-4E45-9597-72FFF9ABEE55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8524927" y="1249582"/>
                <a:ext cx="2987289" cy="156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638" name="Ink 637">
                <a:extLst>
                  <a:ext uri="{FF2B5EF4-FFF2-40B4-BE49-F238E27FC236}">
                    <a16:creationId xmlns:a16="http://schemas.microsoft.com/office/drawing/2014/main" id="{B97A1484-E7FF-4BAD-940B-DBA1D18FED56}"/>
                  </a:ext>
                </a:extLst>
              </p14:cNvPr>
              <p14:cNvContentPartPr/>
              <p14:nvPr/>
            </p14:nvContentPartPr>
            <p14:xfrm>
              <a:off x="10875016" y="2035829"/>
              <a:ext cx="736380" cy="724860"/>
            </p14:xfrm>
          </p:contentPart>
        </mc:Choice>
        <mc:Fallback xmlns="">
          <p:pic>
            <p:nvPicPr>
              <p:cNvPr id="638" name="Ink 637">
                <a:extLst>
                  <a:ext uri="{FF2B5EF4-FFF2-40B4-BE49-F238E27FC236}">
                    <a16:creationId xmlns:a16="http://schemas.microsoft.com/office/drawing/2014/main" id="{B97A1484-E7FF-4BAD-940B-DBA1D18FED56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10870697" y="2031510"/>
                <a:ext cx="745018" cy="73349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358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-0.02409 0.1509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1" y="754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02565 0.1495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" y="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0.03815 0.12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625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03568 0.1148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4" y="574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0.03698 0.116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9" y="581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0.02761 0.1113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" y="5556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0.02643 0.1148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574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-0.12982 0.1798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7" y="898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-0.09401 0.1810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1" y="9051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04375 -0.00185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-93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 L 0.03984 0.00139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2" y="69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04454 -0.00208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-116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7 L 0.0401 0.00208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5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1597 L -0.04518 0.03588 C -0.05443 0.04746 -0.06862 0.05394 -0.08333 0.05394 C -0.10013 0.05394 -0.11367 0.04746 -0.12291 0.03588 L -0.16797 -0.01597 " pathEditMode="relative" rAng="0" ptsTypes="AAAAA">
                                      <p:cBhvr>
                                        <p:cTn id="17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98" y="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48148E-6 L -0.01016 0.02454 C -0.01211 0.03009 -0.01485 0.03287 -0.0168 0.03218 C -0.01927 0.03125 -0.02084 0.02639 -0.02136 0.01991 L -0.02409 -0.00972 " pathEditMode="relative" rAng="780000" ptsTypes="AAAAA">
                                      <p:cBhvr>
                                        <p:cTn id="18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000"/>
                            </p:stCondLst>
                            <p:childTnLst>
                              <p:par>
                                <p:cTn id="1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000"/>
                            </p:stCondLst>
                            <p:childTnLst>
                              <p:par>
                                <p:cTn id="1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L 0.01029 0.03171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0.03828 0.14537 " pathEditMode="relative" rAng="0" ptsTypes="AA">
                                      <p:cBhvr>
                                        <p:cTn id="327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" y="7269"/>
                                    </p:animMotion>
                                  </p:childTnLst>
                                </p:cTn>
                              </p:par>
                              <p:par>
                                <p:cTn id="3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0.03399 0.14699 " pathEditMode="relative" rAng="0" ptsTypes="AA">
                                      <p:cBhvr>
                                        <p:cTn id="329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7338"/>
                                    </p:animMotion>
                                  </p:childTnLst>
                                </p:cTn>
                              </p:par>
                              <p:par>
                                <p:cTn id="3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0.03151 0.13079 " pathEditMode="relative" rAng="0" ptsTypes="AA">
                                      <p:cBhvr>
                                        <p:cTn id="331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" y="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A879E-A381-4704-9EFC-3E17AC5B7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E252F-FFA5-4FA5-9A86-0CE726462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light-rail train going from one station to the next on a straight section of track accelerates from rest at 1.1m/s/s for 20s.  It then proceeds at a constant speed for 1100m before slowing down at 2.2m/s/s until it stops.</a:t>
            </a:r>
          </a:p>
          <a:p>
            <a:pPr lvl="1"/>
            <a:r>
              <a:rPr lang="en-US" dirty="0"/>
              <a:t>What is the distance between the stations?</a:t>
            </a:r>
          </a:p>
          <a:p>
            <a:pPr lvl="1"/>
            <a:r>
              <a:rPr lang="en-US" dirty="0"/>
              <a:t>How much time does it take the train to go between the stations?</a:t>
            </a:r>
          </a:p>
          <a:p>
            <a:r>
              <a:rPr lang="en-US" dirty="0"/>
              <a:t>You and your friend decide it would be fun to play catch on the side of a hill, with you standing at the top of the hill throwing the ball down to your friend on the side of the hill.  The hill has a slope of 15° made with respect to the horizontal.  If you throw the ball with a speed of 15 m/s at an angle of 30°, how far down the hill should your friend stand in order to catch the ball?</a:t>
            </a:r>
          </a:p>
        </p:txBody>
      </p:sp>
    </p:spTree>
    <p:extLst>
      <p:ext uri="{BB962C8B-B14F-4D97-AF65-F5344CB8AC3E}">
        <p14:creationId xmlns:p14="http://schemas.microsoft.com/office/powerpoint/2010/main" val="4234436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368E1-4381-4A23-A5D0-D985B6E1E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DA9C6-3F67-4F3D-8B65-202F9E85B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simple model for a person running the 100m dash is to assume the sprinter runs with constant acceleration until reaching top speed, then maintains that speed through the finish line.  If a sprinter reaches their top speed of 11.2 m/s in 2.14s.  What will be their total time?</a:t>
            </a:r>
          </a:p>
        </p:txBody>
      </p:sp>
    </p:spTree>
    <p:extLst>
      <p:ext uri="{BB962C8B-B14F-4D97-AF65-F5344CB8AC3E}">
        <p14:creationId xmlns:p14="http://schemas.microsoft.com/office/powerpoint/2010/main" val="657499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5E7D3-C472-4B85-8CB8-21EBF2472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Recipe: Solving Kinematics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ECC19-D120-4567-8A02-8B3ECE41B6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Visualize</a:t>
                </a:r>
              </a:p>
              <a:p>
                <a:pPr lvl="1"/>
                <a:r>
                  <a:rPr lang="en-US" dirty="0"/>
                  <a:t>Draw a picture, create a physical space to recreate the scenario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Physical Representation</a:t>
                </a:r>
              </a:p>
              <a:p>
                <a:pPr lvl="1"/>
                <a:r>
                  <a:rPr lang="en-US" dirty="0"/>
                  <a:t>Take picture from (1) and add kinematic variables. </a:t>
                </a:r>
              </a:p>
              <a:p>
                <a:pPr lvl="1"/>
                <a:r>
                  <a:rPr lang="en-US" dirty="0"/>
                  <a:t>Indicate direction of displacement vector, velocity vector, acceleration vector, and final and initial times.</a:t>
                </a:r>
              </a:p>
              <a:p>
                <a:pPr lvl="1"/>
                <a:r>
                  <a:rPr lang="en-US" dirty="0"/>
                  <a:t>If necessary include a physical representation for each stage in the problem.</a:t>
                </a:r>
              </a:p>
              <a:p>
                <a:pPr lvl="2"/>
                <a:r>
                  <a:rPr lang="en-US" dirty="0"/>
                  <a:t>Number of stages is indicated by the number of different accelerations in the problem.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Knowns and Unknowns Table</a:t>
                </a:r>
              </a:p>
              <a:p>
                <a:pPr lvl="1"/>
                <a:r>
                  <a:rPr lang="en-US" dirty="0"/>
                  <a:t>List all possible kinematics variables: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acc>
                      <m:accPr>
                        <m:chr m:val="⃑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Indicate whether or not the variable is known or unknow with either “=##” or “=??”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ECC19-D120-4567-8A02-8B3ECE41B6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2" t="-2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4191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5E7D3-C472-4B85-8CB8-21EBF2472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Recipe: Solving Kinematics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ECC19-D120-4567-8A02-8B3ECE41B6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457200" indent="-457200">
                  <a:buFont typeface="+mj-lt"/>
                  <a:buAutoNum type="arabicPeriod" startAt="4"/>
                </a:pPr>
                <a:r>
                  <a:rPr lang="en-US" dirty="0"/>
                  <a:t>Kinematic Equations</a:t>
                </a:r>
              </a:p>
              <a:p>
                <a:pPr lvl="1"/>
                <a:r>
                  <a:rPr lang="en-US" dirty="0"/>
                  <a:t>You have the same 3 equations to choose from for each object, each stage, and each dimension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acc>
                      <m:accPr>
                        <m:chr m:val="⃑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endParaRPr lang="en-US" b="0" dirty="0"/>
              </a:p>
              <a:p>
                <a:pPr marL="457200" indent="-457200">
                  <a:buFont typeface="+mj-lt"/>
                  <a:buAutoNum type="arabicPeriod" startAt="5"/>
                </a:pPr>
                <a:r>
                  <a:rPr lang="en-US" dirty="0"/>
                  <a:t>Solve</a:t>
                </a:r>
              </a:p>
              <a:p>
                <a:pPr lvl="1"/>
                <a:r>
                  <a:rPr lang="en-US" dirty="0"/>
                  <a:t>First check if problem can be solved with single equation</a:t>
                </a:r>
              </a:p>
              <a:p>
                <a:pPr lvl="2"/>
                <a:r>
                  <a:rPr lang="en-US" dirty="0"/>
                  <a:t>Does the question mention about time at all?...Consider equation (3)</a:t>
                </a:r>
              </a:p>
              <a:p>
                <a:pPr lvl="1"/>
                <a:r>
                  <a:rPr lang="en-US" dirty="0"/>
                  <a:t>Next consider simultaneous equations</a:t>
                </a:r>
              </a:p>
              <a:p>
                <a:pPr lvl="2"/>
                <a:r>
                  <a:rPr lang="en-US" dirty="0"/>
                  <a:t>Solve one equation for the variable you don’t want and plug into other equation to get the variable you do want.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ECC19-D120-4567-8A02-8B3ECE41B6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2" t="-2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2333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368E1-4381-4A23-A5D0-D985B6E1E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DA9C6-3F67-4F3D-8B65-202F9E85B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simple model for a person running the 100m dash is to assume the sprinter runs with constant acceleration until reaching top speed, then maintains that speed through the finish line.  If a sprinter reaches their top speed of 11.2 m/s in 2.14s.  What will be their total time?</a:t>
            </a:r>
          </a:p>
        </p:txBody>
      </p:sp>
    </p:spTree>
    <p:extLst>
      <p:ext uri="{BB962C8B-B14F-4D97-AF65-F5344CB8AC3E}">
        <p14:creationId xmlns:p14="http://schemas.microsoft.com/office/powerpoint/2010/main" val="481680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5E7D3-C472-4B85-8CB8-21EBF2472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Recipe: Solving Kinematics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ECC19-D120-4567-8A02-8B3ECE41B6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Visualize</a:t>
                </a:r>
              </a:p>
              <a:p>
                <a:pPr lvl="1"/>
                <a:r>
                  <a:rPr lang="en-US" dirty="0"/>
                  <a:t>Draw a picture, create a physical space to recreate the scenario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Physical Representation</a:t>
                </a:r>
              </a:p>
              <a:p>
                <a:pPr lvl="1"/>
                <a:r>
                  <a:rPr lang="en-US" dirty="0"/>
                  <a:t>Take picture from (1) and add kinematic variables. </a:t>
                </a:r>
              </a:p>
              <a:p>
                <a:pPr lvl="1"/>
                <a:r>
                  <a:rPr lang="en-US" dirty="0"/>
                  <a:t>Indicate direction of displacement vector, velocity vector, acceleration vector, and final and initial times.</a:t>
                </a:r>
              </a:p>
              <a:p>
                <a:pPr lvl="1"/>
                <a:r>
                  <a:rPr lang="en-US" dirty="0"/>
                  <a:t>If necessary include a physical representation for each stage in the problem.</a:t>
                </a:r>
              </a:p>
              <a:p>
                <a:pPr lvl="2"/>
                <a:r>
                  <a:rPr lang="en-US" dirty="0"/>
                  <a:t>Number of stages is indicated by the number of different accelerations in the problem.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Knowns and Unknowns Table</a:t>
                </a:r>
              </a:p>
              <a:p>
                <a:pPr lvl="1"/>
                <a:r>
                  <a:rPr lang="en-US" dirty="0"/>
                  <a:t>List all possible kinematics variables: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acc>
                      <m:accPr>
                        <m:chr m:val="⃑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Indicate whether or not the variable is known or unknow with either “=##” or “=??”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ECC19-D120-4567-8A02-8B3ECE41B6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2" t="-2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170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52C86-88E9-4066-B3A6-4834AB568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8F4F3B3-AAE3-472F-AC7F-A4AB23977D99}"/>
                  </a:ext>
                </a:extLst>
              </p14:cNvPr>
              <p14:cNvContentPartPr/>
              <p14:nvPr/>
            </p14:nvContentPartPr>
            <p14:xfrm>
              <a:off x="934794" y="2517853"/>
              <a:ext cx="136620" cy="437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8F4F3B3-AAE3-472F-AC7F-A4AB23977D9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0491" y="2513533"/>
                <a:ext cx="145226" cy="4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4AA3F7B-83F6-4164-860B-A7C23B565DC1}"/>
                  </a:ext>
                </a:extLst>
              </p14:cNvPr>
              <p14:cNvContentPartPr/>
              <p14:nvPr/>
            </p14:nvContentPartPr>
            <p14:xfrm>
              <a:off x="1194174" y="2511013"/>
              <a:ext cx="136620" cy="389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4AA3F7B-83F6-4164-860B-A7C23B565DC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89871" y="2506693"/>
                <a:ext cx="145226" cy="3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1959D1D-D1FF-4081-B153-171D01C62D8D}"/>
                  </a:ext>
                </a:extLst>
              </p14:cNvPr>
              <p14:cNvContentPartPr/>
              <p14:nvPr/>
            </p14:nvContentPartPr>
            <p14:xfrm>
              <a:off x="1542114" y="2592913"/>
              <a:ext cx="232200" cy="3141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1959D1D-D1FF-4081-B153-171D01C62D8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37794" y="2588595"/>
                <a:ext cx="240840" cy="322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27173CB-95FC-41B6-823F-D8728ACE57E4}"/>
                  </a:ext>
                </a:extLst>
              </p14:cNvPr>
              <p14:cNvContentPartPr/>
              <p14:nvPr/>
            </p14:nvContentPartPr>
            <p14:xfrm>
              <a:off x="1903734" y="2777233"/>
              <a:ext cx="41040" cy="102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27173CB-95FC-41B6-823F-D8728ACE57E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99452" y="2772913"/>
                <a:ext cx="49605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A4419A4-14FA-4FF5-887F-DEE3756938F2}"/>
                  </a:ext>
                </a:extLst>
              </p14:cNvPr>
              <p14:cNvContentPartPr/>
              <p14:nvPr/>
            </p14:nvContentPartPr>
            <p14:xfrm>
              <a:off x="1849194" y="2627113"/>
              <a:ext cx="341460" cy="2730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A4419A4-14FA-4FF5-887F-DEE3756938F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44876" y="2622802"/>
                <a:ext cx="350095" cy="2816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EDEDBBD-0B3A-43B8-9866-149F98BF0488}"/>
                  </a:ext>
                </a:extLst>
              </p14:cNvPr>
              <p14:cNvContentPartPr/>
              <p14:nvPr/>
            </p14:nvContentPartPr>
            <p14:xfrm>
              <a:off x="2272194" y="2415613"/>
              <a:ext cx="518940" cy="478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EDEDBBD-0B3A-43B8-9866-149F98BF048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67875" y="2411293"/>
                <a:ext cx="527577" cy="48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59F564A-E917-4B91-8247-114481C2ACB3}"/>
                  </a:ext>
                </a:extLst>
              </p14:cNvPr>
              <p14:cNvContentPartPr/>
              <p14:nvPr/>
            </p14:nvContentPartPr>
            <p14:xfrm>
              <a:off x="2886354" y="2709013"/>
              <a:ext cx="68400" cy="1366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59F564A-E917-4B91-8247-114481C2ACB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82057" y="2704710"/>
                <a:ext cx="76995" cy="1452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5283E0D-9E93-4237-9EB8-A490D6449B88}"/>
                  </a:ext>
                </a:extLst>
              </p14:cNvPr>
              <p14:cNvContentPartPr/>
              <p14:nvPr/>
            </p14:nvContentPartPr>
            <p14:xfrm>
              <a:off x="3070674" y="2674813"/>
              <a:ext cx="198000" cy="2664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5283E0D-9E93-4237-9EB8-A490D6449B8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66362" y="2670493"/>
                <a:ext cx="206624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4AC8B7F-38F9-44DD-96A0-C945D85B47FC}"/>
                  </a:ext>
                </a:extLst>
              </p14:cNvPr>
              <p14:cNvContentPartPr/>
              <p14:nvPr/>
            </p14:nvContentPartPr>
            <p14:xfrm>
              <a:off x="3159414" y="2770393"/>
              <a:ext cx="143460" cy="410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4AC8B7F-38F9-44DD-96A0-C945D85B47F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155110" y="2766111"/>
                <a:ext cx="152068" cy="49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C13D727-79E7-4A3E-91BA-15CDD4122067}"/>
                  </a:ext>
                </a:extLst>
              </p14:cNvPr>
              <p14:cNvContentPartPr/>
              <p14:nvPr/>
            </p14:nvContentPartPr>
            <p14:xfrm>
              <a:off x="3405114" y="2715853"/>
              <a:ext cx="184500" cy="2322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C13D727-79E7-4A3E-91BA-15CDD412206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400798" y="2711533"/>
                <a:ext cx="193132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D1EFD271-9641-4AC0-948A-4ED3BEED28E6}"/>
                  </a:ext>
                </a:extLst>
              </p14:cNvPr>
              <p14:cNvContentPartPr/>
              <p14:nvPr/>
            </p14:nvContentPartPr>
            <p14:xfrm>
              <a:off x="3865282" y="2833162"/>
              <a:ext cx="41760" cy="70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D1EFD271-9641-4AC0-948A-4ED3BEED28E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860962" y="2829151"/>
                <a:ext cx="50400" cy="150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9BF8D28F-0408-4FD0-867D-CAB2844A735A}"/>
                  </a:ext>
                </a:extLst>
              </p14:cNvPr>
              <p14:cNvContentPartPr/>
              <p14:nvPr/>
            </p14:nvContentPartPr>
            <p14:xfrm>
              <a:off x="4190902" y="2590702"/>
              <a:ext cx="228780" cy="2842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9BF8D28F-0408-4FD0-867D-CAB2844A735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186585" y="2586385"/>
                <a:ext cx="237413" cy="2928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220B3749-0C03-4E18-8820-5E72182A6885}"/>
                  </a:ext>
                </a:extLst>
              </p14:cNvPr>
              <p14:cNvContentPartPr/>
              <p14:nvPr/>
            </p14:nvContentPartPr>
            <p14:xfrm>
              <a:off x="4516522" y="2715442"/>
              <a:ext cx="429840" cy="1665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220B3749-0C03-4E18-8820-5E72182A688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512206" y="2711127"/>
                <a:ext cx="438473" cy="175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C81932D2-C2F5-4BAE-BDA4-461580844BF7}"/>
                  </a:ext>
                </a:extLst>
              </p14:cNvPr>
              <p14:cNvContentPartPr/>
              <p14:nvPr/>
            </p14:nvContentPartPr>
            <p14:xfrm>
              <a:off x="5126182" y="2479822"/>
              <a:ext cx="1094940" cy="3609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C81932D2-C2F5-4BAE-BDA4-461580844BF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121863" y="2475504"/>
                <a:ext cx="1103579" cy="3695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9B2A4D62-FC81-4E3A-A007-D7628B2607D3}"/>
                  </a:ext>
                </a:extLst>
              </p14:cNvPr>
              <p14:cNvContentPartPr/>
              <p14:nvPr/>
            </p14:nvContentPartPr>
            <p14:xfrm>
              <a:off x="7273582" y="2507542"/>
              <a:ext cx="318960" cy="4435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9B2A4D62-FC81-4E3A-A007-D7628B2607D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269267" y="2503226"/>
                <a:ext cx="327590" cy="4521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0AB3CB82-C5C8-4DD3-B3CF-94F8F2B778BB}"/>
                  </a:ext>
                </a:extLst>
              </p14:cNvPr>
              <p14:cNvContentPartPr/>
              <p14:nvPr/>
            </p14:nvContentPartPr>
            <p14:xfrm>
              <a:off x="7751482" y="2479822"/>
              <a:ext cx="2737080" cy="162162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0AB3CB82-C5C8-4DD3-B3CF-94F8F2B778B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747161" y="2475502"/>
                <a:ext cx="2745721" cy="16302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6F3C3043-8E03-4AF8-96EB-A4AF0F484CFC}"/>
                  </a:ext>
                </a:extLst>
              </p14:cNvPr>
              <p14:cNvContentPartPr/>
              <p14:nvPr/>
            </p14:nvContentPartPr>
            <p14:xfrm>
              <a:off x="8201842" y="4364062"/>
              <a:ext cx="346500" cy="23580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6F3C3043-8E03-4AF8-96EB-A4AF0F484CF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197529" y="4359742"/>
                <a:ext cx="355127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627E727E-4E37-4FC3-BCE8-91B933D54261}"/>
                  </a:ext>
                </a:extLst>
              </p14:cNvPr>
              <p14:cNvContentPartPr/>
              <p14:nvPr/>
            </p14:nvContentPartPr>
            <p14:xfrm>
              <a:off x="8652022" y="4274062"/>
              <a:ext cx="596520" cy="32598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627E727E-4E37-4FC3-BCE8-91B933D5426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647699" y="4269744"/>
                <a:ext cx="605165" cy="3346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3984BE87-A819-42A1-9D91-804D33A08CAC}"/>
                  </a:ext>
                </a:extLst>
              </p14:cNvPr>
              <p14:cNvContentPartPr/>
              <p14:nvPr/>
            </p14:nvContentPartPr>
            <p14:xfrm>
              <a:off x="9261682" y="4398802"/>
              <a:ext cx="152640" cy="25650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3984BE87-A819-42A1-9D91-804D33A08CA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9257362" y="4394485"/>
                <a:ext cx="161280" cy="265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DFD5DA12-9AB4-4E4C-AE6B-78E2355589FF}"/>
                  </a:ext>
                </a:extLst>
              </p14:cNvPr>
              <p14:cNvContentPartPr/>
              <p14:nvPr/>
            </p14:nvContentPartPr>
            <p14:xfrm>
              <a:off x="9642742" y="4329502"/>
              <a:ext cx="353520" cy="27720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DFD5DA12-9AB4-4E4C-AE6B-78E2355589FF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9638422" y="4325188"/>
                <a:ext cx="362160" cy="2858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831202D2-BCEC-4898-A0A2-EF767515876C}"/>
                  </a:ext>
                </a:extLst>
              </p14:cNvPr>
              <p14:cNvContentPartPr/>
              <p14:nvPr/>
            </p14:nvContentPartPr>
            <p14:xfrm>
              <a:off x="10217662" y="4357222"/>
              <a:ext cx="180360" cy="38808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831202D2-BCEC-4898-A0A2-EF767515876C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0213342" y="4352906"/>
                <a:ext cx="189000" cy="3967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D3A76DA2-E0A8-411B-B5E1-7571433D2539}"/>
                  </a:ext>
                </a:extLst>
              </p14:cNvPr>
              <p14:cNvContentPartPr/>
              <p14:nvPr/>
            </p14:nvContentPartPr>
            <p14:xfrm>
              <a:off x="10571002" y="4433362"/>
              <a:ext cx="180" cy="5562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D3A76DA2-E0A8-411B-B5E1-7571433D253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0568842" y="4429056"/>
                <a:ext cx="4500" cy="642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E295527E-96AA-4CED-806E-7DA9D0EE42C9}"/>
                  </a:ext>
                </a:extLst>
              </p14:cNvPr>
              <p14:cNvContentPartPr/>
              <p14:nvPr/>
            </p14:nvContentPartPr>
            <p14:xfrm>
              <a:off x="10543282" y="4190902"/>
              <a:ext cx="894060" cy="33282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E295527E-96AA-4CED-806E-7DA9D0EE42C9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0538963" y="4186584"/>
                <a:ext cx="902698" cy="341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49F3B12-43AD-4F91-995B-3645722CE932}"/>
                  </a:ext>
                </a:extLst>
              </p14:cNvPr>
              <p14:cNvContentPartPr/>
              <p14:nvPr/>
            </p14:nvContentPartPr>
            <p14:xfrm>
              <a:off x="713116" y="4347569"/>
              <a:ext cx="6355080" cy="12484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49F3B12-43AD-4F91-995B-3645722CE932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708796" y="4343249"/>
                <a:ext cx="6363720" cy="12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F1A02B95-AD87-4B07-90A6-27F85FD280E8}"/>
                  </a:ext>
                </a:extLst>
              </p14:cNvPr>
              <p14:cNvContentPartPr/>
              <p14:nvPr/>
            </p14:nvContentPartPr>
            <p14:xfrm>
              <a:off x="920116" y="3875969"/>
              <a:ext cx="316440" cy="124254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F1A02B95-AD87-4B07-90A6-27F85FD280E8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915801" y="3871648"/>
                <a:ext cx="325070" cy="12511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7E13C156-A063-4DAD-9C3A-8118C6AF7B96}"/>
                  </a:ext>
                </a:extLst>
              </p14:cNvPr>
              <p14:cNvContentPartPr/>
              <p14:nvPr/>
            </p14:nvContentPartPr>
            <p14:xfrm>
              <a:off x="3691936" y="3151469"/>
              <a:ext cx="97920" cy="312300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7E13C156-A063-4DAD-9C3A-8118C6AF7B96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687632" y="3147149"/>
                <a:ext cx="106528" cy="31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7566FE7A-000B-4825-80CF-214ABB658D72}"/>
                  </a:ext>
                </a:extLst>
              </p14:cNvPr>
              <p14:cNvContentPartPr/>
              <p14:nvPr/>
            </p14:nvContentPartPr>
            <p14:xfrm>
              <a:off x="895822" y="3902452"/>
              <a:ext cx="316440" cy="124254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7566FE7A-000B-4825-80CF-214ABB658D72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891507" y="3898131"/>
                <a:ext cx="325070" cy="12511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DE6A5692-840A-4437-8635-74CB3419147B}"/>
                  </a:ext>
                </a:extLst>
              </p14:cNvPr>
              <p14:cNvContentPartPr/>
              <p14:nvPr/>
            </p14:nvContentPartPr>
            <p14:xfrm>
              <a:off x="1226122" y="5036073"/>
              <a:ext cx="180" cy="7020"/>
            </p14:xfrm>
          </p:contentPart>
        </mc:Choice>
        <mc:Fallback xmlns=""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DE6A5692-840A-4437-8635-74CB3419147B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223962" y="5033913"/>
                <a:ext cx="4500" cy="11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40BACC58-52E2-4F8E-B742-78891539A5E9}"/>
                  </a:ext>
                </a:extLst>
              </p14:cNvPr>
              <p14:cNvContentPartPr/>
              <p14:nvPr/>
            </p14:nvContentPartPr>
            <p14:xfrm>
              <a:off x="900502" y="5555553"/>
              <a:ext cx="6165900" cy="6098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40BACC58-52E2-4F8E-B742-78891539A5E9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896182" y="5551230"/>
                <a:ext cx="6174540" cy="6184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C9FC572F-BF60-47AA-8662-ABB589D2E7D3}"/>
                  </a:ext>
                </a:extLst>
              </p14:cNvPr>
              <p14:cNvContentPartPr/>
              <p14:nvPr/>
            </p14:nvContentPartPr>
            <p14:xfrm>
              <a:off x="5423902" y="5507133"/>
              <a:ext cx="277200" cy="55620"/>
            </p14:xfrm>
          </p:contentPart>
        </mc:Choice>
        <mc:Fallback xmlns=""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C9FC572F-BF60-47AA-8662-ABB589D2E7D3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419588" y="5502827"/>
                <a:ext cx="285829" cy="642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DF832F90-D4FA-4820-A672-4425898509FF}"/>
                  </a:ext>
                </a:extLst>
              </p14:cNvPr>
              <p14:cNvContentPartPr/>
              <p14:nvPr/>
            </p14:nvContentPartPr>
            <p14:xfrm>
              <a:off x="907342" y="3158673"/>
              <a:ext cx="228960" cy="235800"/>
            </p14:xfrm>
          </p:contentPart>
        </mc:Choice>
        <mc:Fallback xmlns=""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DF832F90-D4FA-4820-A672-4425898509FF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903022" y="3154353"/>
                <a:ext cx="23760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CA302F7D-217A-4350-889A-CEC7A51E3B87}"/>
                  </a:ext>
                </a:extLst>
              </p14:cNvPr>
              <p14:cNvContentPartPr/>
              <p14:nvPr/>
            </p14:nvContentPartPr>
            <p14:xfrm>
              <a:off x="1205242" y="3276573"/>
              <a:ext cx="180" cy="138780"/>
            </p14:xfrm>
          </p:contentPart>
        </mc:Choice>
        <mc:Fallback xmlns=""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CA302F7D-217A-4350-889A-CEC7A51E3B87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203082" y="3272259"/>
                <a:ext cx="4500" cy="1474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17930825-09A2-4E76-94AF-4BE11EF3B6FA}"/>
                  </a:ext>
                </a:extLst>
              </p14:cNvPr>
              <p14:cNvContentPartPr/>
              <p14:nvPr/>
            </p14:nvContentPartPr>
            <p14:xfrm>
              <a:off x="858922" y="3047973"/>
              <a:ext cx="263340" cy="6948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17930825-09A2-4E76-94AF-4BE11EF3B6FA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854611" y="3043653"/>
                <a:ext cx="271962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675069BF-A5C2-4306-AF3E-DEA276C3F756}"/>
                  </a:ext>
                </a:extLst>
              </p14:cNvPr>
              <p14:cNvContentPartPr/>
              <p14:nvPr/>
            </p14:nvContentPartPr>
            <p14:xfrm>
              <a:off x="2978602" y="3318153"/>
              <a:ext cx="145620" cy="22194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675069BF-A5C2-4306-AF3E-DEA276C3F756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974298" y="3313837"/>
                <a:ext cx="154228" cy="230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D954C097-29F8-48E3-A063-1A226F8BE23F}"/>
                  </a:ext>
                </a:extLst>
              </p14:cNvPr>
              <p14:cNvContentPartPr/>
              <p14:nvPr/>
            </p14:nvContentPartPr>
            <p14:xfrm>
              <a:off x="3193342" y="3463593"/>
              <a:ext cx="48600" cy="19422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D954C097-29F8-48E3-A063-1A226F8BE23F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189054" y="3459277"/>
                <a:ext cx="57176" cy="2028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384B797B-C8AB-49A1-870C-ACA6F436A38C}"/>
                  </a:ext>
                </a:extLst>
              </p14:cNvPr>
              <p14:cNvContentPartPr/>
              <p14:nvPr/>
            </p14:nvContentPartPr>
            <p14:xfrm>
              <a:off x="3186502" y="3553593"/>
              <a:ext cx="76320" cy="3474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384B797B-C8AB-49A1-870C-ACA6F436A38C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3182202" y="3549339"/>
                <a:ext cx="84919" cy="432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DDB9CA9D-FA7E-4AD3-875C-BB06C9550EA1}"/>
                  </a:ext>
                </a:extLst>
              </p14:cNvPr>
              <p14:cNvContentPartPr/>
              <p14:nvPr/>
            </p14:nvContentPartPr>
            <p14:xfrm>
              <a:off x="3359662" y="3553593"/>
              <a:ext cx="180" cy="138780"/>
            </p14:xfrm>
          </p:contentPart>
        </mc:Choice>
        <mc:Fallback xmlns=""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DDB9CA9D-FA7E-4AD3-875C-BB06C9550EA1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357502" y="3549279"/>
                <a:ext cx="4500" cy="1474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2916C7A4-1F82-474A-922E-BF2710A42305}"/>
                  </a:ext>
                </a:extLst>
              </p14:cNvPr>
              <p14:cNvContentPartPr/>
              <p14:nvPr/>
            </p14:nvContentPartPr>
            <p14:xfrm>
              <a:off x="2964742" y="3227973"/>
              <a:ext cx="159480" cy="2790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2916C7A4-1F82-474A-922E-BF2710A42305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960432" y="3223681"/>
                <a:ext cx="168101" cy="364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ED93D583-B349-4C19-8ECA-D718FA1690E3}"/>
                  </a:ext>
                </a:extLst>
              </p14:cNvPr>
              <p14:cNvContentPartPr/>
              <p14:nvPr/>
            </p14:nvContentPartPr>
            <p14:xfrm>
              <a:off x="2978602" y="3740613"/>
              <a:ext cx="464220" cy="180360"/>
            </p14:xfrm>
          </p:contentPart>
        </mc:Choice>
        <mc:Fallback xmlns=""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ED93D583-B349-4C19-8ECA-D718FA1690E3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974287" y="3736293"/>
                <a:ext cx="47285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4CC0ED27-B1F1-4F9B-9C8A-A9A36631BCDA}"/>
                  </a:ext>
                </a:extLst>
              </p14:cNvPr>
              <p14:cNvContentPartPr/>
              <p14:nvPr/>
            </p14:nvContentPartPr>
            <p14:xfrm>
              <a:off x="3913882" y="3297273"/>
              <a:ext cx="180360" cy="24948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4CC0ED27-B1F1-4F9B-9C8A-A9A36631BCDA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909562" y="3292959"/>
                <a:ext cx="189000" cy="2581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0DED54E9-2871-4C61-B76A-7ACFB64A4E62}"/>
                  </a:ext>
                </a:extLst>
              </p14:cNvPr>
              <p14:cNvContentPartPr/>
              <p14:nvPr/>
            </p14:nvContentPartPr>
            <p14:xfrm>
              <a:off x="4218622" y="3553593"/>
              <a:ext cx="7020" cy="6246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0DED54E9-2871-4C61-B76A-7ACFB64A4E62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214611" y="3549310"/>
                <a:ext cx="15043" cy="71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D1EADFE0-3A2D-4AD8-AC7F-4DAFB5EDB854}"/>
                  </a:ext>
                </a:extLst>
              </p14:cNvPr>
              <p14:cNvContentPartPr/>
              <p14:nvPr/>
            </p14:nvContentPartPr>
            <p14:xfrm>
              <a:off x="4184062" y="3449733"/>
              <a:ext cx="41760" cy="2088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D1EADFE0-3A2D-4AD8-AC7F-4DAFB5EDB854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179742" y="3445486"/>
                <a:ext cx="50400" cy="29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19DB71C6-23E2-4CDC-A934-7CC76943853B}"/>
                  </a:ext>
                </a:extLst>
              </p14:cNvPr>
              <p14:cNvContentPartPr/>
              <p14:nvPr/>
            </p14:nvContentPartPr>
            <p14:xfrm>
              <a:off x="4308622" y="3512013"/>
              <a:ext cx="104040" cy="15948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19DB71C6-23E2-4CDC-A934-7CC76943853B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304317" y="3507703"/>
                <a:ext cx="112650" cy="1681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5EDE9313-0828-4B38-8FB7-6C90231D15A4}"/>
                  </a:ext>
                </a:extLst>
              </p14:cNvPr>
              <p14:cNvContentPartPr/>
              <p14:nvPr/>
            </p14:nvContentPartPr>
            <p14:xfrm>
              <a:off x="3879142" y="3186393"/>
              <a:ext cx="249480" cy="4860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5EDE9313-0828-4B38-8FB7-6C90231D15A4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874828" y="3182105"/>
                <a:ext cx="258108" cy="57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16840A9E-1865-45B5-AEED-0F528C8793EA}"/>
                  </a:ext>
                </a:extLst>
              </p14:cNvPr>
              <p14:cNvContentPartPr/>
              <p14:nvPr/>
            </p14:nvContentPartPr>
            <p14:xfrm>
              <a:off x="4024582" y="3803073"/>
              <a:ext cx="395100" cy="208080"/>
            </p14:xfrm>
          </p:contentPart>
        </mc:Choice>
        <mc:Fallback xmlns=""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16840A9E-1865-45B5-AEED-0F528C8793EA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4020264" y="3798753"/>
                <a:ext cx="403736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A3F7E892-46C2-4C99-B13B-BE5907B97896}"/>
                  </a:ext>
                </a:extLst>
              </p14:cNvPr>
              <p14:cNvContentPartPr/>
              <p14:nvPr/>
            </p14:nvContentPartPr>
            <p14:xfrm>
              <a:off x="5888122" y="3276573"/>
              <a:ext cx="325980" cy="388260"/>
            </p14:xfrm>
          </p:contentPart>
        </mc:Choice>
        <mc:Fallback xmlns=""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A3F7E892-46C2-4C99-B13B-BE5907B97896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883804" y="3272259"/>
                <a:ext cx="334615" cy="3968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195C3F2E-ADA1-4461-84A0-F6FFD55B1733}"/>
                  </a:ext>
                </a:extLst>
              </p14:cNvPr>
              <p14:cNvContentPartPr/>
              <p14:nvPr/>
            </p14:nvContentPartPr>
            <p14:xfrm>
              <a:off x="6262162" y="3525873"/>
              <a:ext cx="83340" cy="201060"/>
            </p14:xfrm>
          </p:contentPart>
        </mc:Choice>
        <mc:Fallback xmlns=""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195C3F2E-ADA1-4461-84A0-F6FFD55B1733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257851" y="3521565"/>
                <a:ext cx="91961" cy="209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4A5AB5FE-F4E9-4C94-902B-EBFCC3C127E5}"/>
                  </a:ext>
                </a:extLst>
              </p14:cNvPr>
              <p14:cNvContentPartPr/>
              <p14:nvPr/>
            </p14:nvContentPartPr>
            <p14:xfrm>
              <a:off x="5811982" y="3158673"/>
              <a:ext cx="228780" cy="4176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4A5AB5FE-F4E9-4C94-902B-EBFCC3C127E5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807672" y="3154353"/>
                <a:ext cx="23740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6A94AF59-DD93-4054-822C-B6BA2AB0495A}"/>
                  </a:ext>
                </a:extLst>
              </p14:cNvPr>
              <p14:cNvContentPartPr/>
              <p14:nvPr/>
            </p14:nvContentPartPr>
            <p14:xfrm>
              <a:off x="5985142" y="3823773"/>
              <a:ext cx="388080" cy="20106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6A94AF59-DD93-4054-822C-B6BA2AB0495A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980826" y="3819465"/>
                <a:ext cx="396712" cy="209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183AF4DE-2C4B-43E7-8054-CFE02060B21B}"/>
                  </a:ext>
                </a:extLst>
              </p14:cNvPr>
              <p14:cNvContentPartPr/>
              <p14:nvPr/>
            </p14:nvContentPartPr>
            <p14:xfrm>
              <a:off x="1662442" y="3886053"/>
              <a:ext cx="235800" cy="388260"/>
            </p14:xfrm>
          </p:contentPart>
        </mc:Choice>
        <mc:Fallback xmlns=""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183AF4DE-2C4B-43E7-8054-CFE02060B21B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658122" y="3881731"/>
                <a:ext cx="244440" cy="3969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BE3D8E1-BEE8-47C3-BAB0-40BC01EAA93D}"/>
                  </a:ext>
                </a:extLst>
              </p14:cNvPr>
              <p14:cNvContentPartPr/>
              <p14:nvPr/>
            </p14:nvContentPartPr>
            <p14:xfrm>
              <a:off x="2036482" y="4086933"/>
              <a:ext cx="332640" cy="1733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BE3D8E1-BEE8-47C3-BAB0-40BC01EAA93D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032167" y="4082626"/>
                <a:ext cx="341271" cy="1819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B1131238-3D45-441E-A203-D999C0E80DBC}"/>
                  </a:ext>
                </a:extLst>
              </p14:cNvPr>
              <p14:cNvContentPartPr/>
              <p14:nvPr/>
            </p14:nvContentPartPr>
            <p14:xfrm>
              <a:off x="4142482" y="4114653"/>
              <a:ext cx="319140" cy="2845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B1131238-3D45-441E-A203-D999C0E80DBC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138164" y="4110336"/>
                <a:ext cx="327775" cy="2932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3A6FB917-49E1-4998-A8E2-9D957FD66AB9}"/>
                  </a:ext>
                </a:extLst>
              </p14:cNvPr>
              <p14:cNvContentPartPr/>
              <p14:nvPr/>
            </p14:nvContentPartPr>
            <p14:xfrm>
              <a:off x="4142482" y="4038513"/>
              <a:ext cx="145620" cy="4860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3A6FB917-49E1-4998-A8E2-9D957FD66AB9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138178" y="4034225"/>
                <a:ext cx="154228" cy="57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6F08BFD8-70A1-43E1-8002-5F00F695A790}"/>
                  </a:ext>
                </a:extLst>
              </p14:cNvPr>
              <p14:cNvContentPartPr/>
              <p14:nvPr/>
            </p14:nvContentPartPr>
            <p14:xfrm>
              <a:off x="4564942" y="4156233"/>
              <a:ext cx="333000" cy="1526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6F08BFD8-70A1-43E1-8002-5F00F695A790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560622" y="4151913"/>
                <a:ext cx="34164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37F11690-CD5B-4834-BA94-68301A303EAE}"/>
                  </a:ext>
                </a:extLst>
              </p14:cNvPr>
              <p14:cNvContentPartPr/>
              <p14:nvPr/>
            </p14:nvContentPartPr>
            <p14:xfrm>
              <a:off x="2175082" y="4758873"/>
              <a:ext cx="464580" cy="3675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37F11690-CD5B-4834-BA94-68301A303EAE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2170764" y="4754553"/>
                <a:ext cx="473217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B0602A29-2108-45D4-997F-E4EC891CDD13}"/>
                  </a:ext>
                </a:extLst>
              </p14:cNvPr>
              <p14:cNvContentPartPr/>
              <p14:nvPr/>
            </p14:nvContentPartPr>
            <p14:xfrm>
              <a:off x="4751962" y="4696593"/>
              <a:ext cx="485280" cy="3468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B0602A29-2108-45D4-997F-E4EC891CDD13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747642" y="4692275"/>
                <a:ext cx="493920" cy="35549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580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0.50326 -0.0148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56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5E7D3-C472-4B85-8CB8-21EBF2472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Recipe: Solving Kinematics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ECC19-D120-4567-8A02-8B3ECE41B6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Visualize</a:t>
                </a:r>
              </a:p>
              <a:p>
                <a:pPr lvl="1"/>
                <a:r>
                  <a:rPr lang="en-US" dirty="0"/>
                  <a:t>Draw a picture, create a physical space to recreate the scenario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Physical Representation</a:t>
                </a:r>
              </a:p>
              <a:p>
                <a:pPr lvl="1"/>
                <a:r>
                  <a:rPr lang="en-US" dirty="0"/>
                  <a:t>Take picture from (1) and add kinematic variables. </a:t>
                </a:r>
              </a:p>
              <a:p>
                <a:pPr lvl="1"/>
                <a:r>
                  <a:rPr lang="en-US" dirty="0"/>
                  <a:t>Indicate direction of displacement vector, velocity vector, acceleration vector, and final and initial times.</a:t>
                </a:r>
              </a:p>
              <a:p>
                <a:pPr lvl="1"/>
                <a:r>
                  <a:rPr lang="en-US" dirty="0"/>
                  <a:t>If necessary include a physical representation for each stage in the problem.</a:t>
                </a:r>
              </a:p>
              <a:p>
                <a:pPr lvl="2"/>
                <a:r>
                  <a:rPr lang="en-US" dirty="0"/>
                  <a:t>Number of stages is indicated by the number of different accelerations in the problem.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Knowns and Unknowns Table</a:t>
                </a:r>
              </a:p>
              <a:p>
                <a:pPr lvl="1"/>
                <a:r>
                  <a:rPr lang="en-US" dirty="0"/>
                  <a:t>List all possible kinematics variables: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acc>
                      <m:accPr>
                        <m:chr m:val="⃑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Indicate whether or not the variable is known or unknow with either “=##” or “=??”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ECC19-D120-4567-8A02-8B3ECE41B6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72" t="-2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570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368E1-4381-4A23-A5D0-D985B6E1E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DA9C6-3F67-4F3D-8B65-202F9E85B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4772890" cy="331893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simple model for a person running the 100m dash is to assume the sprinter runs with constant acceleration until reaching top speed, then maintains that speed through the finish line.  If a sprinter reaches their top speed of 11.2 m/s in 2.14s.  What will be their total time?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4BA96744-0AB2-4A51-BE38-D56155916057}"/>
                  </a:ext>
                </a:extLst>
              </p14:cNvPr>
              <p14:cNvContentPartPr/>
              <p14:nvPr/>
            </p14:nvContentPartPr>
            <p14:xfrm>
              <a:off x="886642" y="5714962"/>
              <a:ext cx="2092320" cy="36072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4BA96744-0AB2-4A51-BE38-D561559160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2322" y="5710642"/>
                <a:ext cx="210096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8D83ABBF-BD20-4EEC-924D-1D32A8EB5E40}"/>
                  </a:ext>
                </a:extLst>
              </p14:cNvPr>
              <p14:cNvContentPartPr/>
              <p14:nvPr/>
            </p14:nvContentPartPr>
            <p14:xfrm>
              <a:off x="3179482" y="5347762"/>
              <a:ext cx="187200" cy="19422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8D83ABBF-BD20-4EEC-924D-1D32A8EB5E4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75170" y="5343446"/>
                <a:ext cx="195823" cy="2028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049F7FDF-24AC-49A1-88D2-7FE214BCBFFD}"/>
                  </a:ext>
                </a:extLst>
              </p14:cNvPr>
              <p14:cNvContentPartPr/>
              <p14:nvPr/>
            </p14:nvContentPartPr>
            <p14:xfrm>
              <a:off x="3484402" y="5527942"/>
              <a:ext cx="7020" cy="5562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049F7FDF-24AC-49A1-88D2-7FE214BCBFF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80391" y="5523636"/>
                <a:ext cx="15043" cy="642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7A13C533-83C1-4CC2-9E73-E1C8F9EBBCB5}"/>
                  </a:ext>
                </a:extLst>
              </p14:cNvPr>
              <p14:cNvContentPartPr/>
              <p14:nvPr/>
            </p14:nvContentPartPr>
            <p14:xfrm>
              <a:off x="3428962" y="5444782"/>
              <a:ext cx="90180" cy="702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7A13C533-83C1-4CC2-9E73-E1C8F9EBBCB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24668" y="5440771"/>
                <a:ext cx="98769" cy="150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1794918F-6F36-425A-83FD-12987DC86AB0}"/>
                  </a:ext>
                </a:extLst>
              </p14:cNvPr>
              <p14:cNvContentPartPr/>
              <p14:nvPr/>
            </p14:nvContentPartPr>
            <p14:xfrm>
              <a:off x="3574402" y="5486362"/>
              <a:ext cx="62460" cy="14562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1794918F-6F36-425A-83FD-12987DC86AB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70119" y="5482058"/>
                <a:ext cx="71026" cy="154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1179A00E-3993-459E-98D0-A512A7AEE45F}"/>
                  </a:ext>
                </a:extLst>
              </p14:cNvPr>
              <p14:cNvContentPartPr/>
              <p14:nvPr/>
            </p14:nvContentPartPr>
            <p14:xfrm>
              <a:off x="3719842" y="5486362"/>
              <a:ext cx="138780" cy="14562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1179A00E-3993-459E-98D0-A512A7AEE45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15528" y="5482058"/>
                <a:ext cx="147409" cy="154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6E02CC25-E5C4-49EA-8CD1-CCFCA75DC4C5}"/>
                  </a:ext>
                </a:extLst>
              </p14:cNvPr>
              <p14:cNvContentPartPr/>
              <p14:nvPr/>
            </p14:nvContentPartPr>
            <p14:xfrm>
              <a:off x="3726862" y="5520922"/>
              <a:ext cx="117900" cy="9720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6E02CC25-E5C4-49EA-8CD1-CCFCA75DC4C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22562" y="5516602"/>
                <a:ext cx="126501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58E913B8-4639-4D06-9011-4CF9B21058EA}"/>
                  </a:ext>
                </a:extLst>
              </p14:cNvPr>
              <p14:cNvContentPartPr/>
              <p14:nvPr/>
            </p14:nvContentPartPr>
            <p14:xfrm>
              <a:off x="3976162" y="5361622"/>
              <a:ext cx="159480" cy="3474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58E913B8-4639-4D06-9011-4CF9B21058E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71852" y="5357368"/>
                <a:ext cx="168101" cy="432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9F23489B-892D-4348-9E6A-C3D414F2BC14}"/>
                  </a:ext>
                </a:extLst>
              </p14:cNvPr>
              <p14:cNvContentPartPr/>
              <p14:nvPr/>
            </p14:nvContentPartPr>
            <p14:xfrm>
              <a:off x="3996862" y="5493202"/>
              <a:ext cx="124920" cy="1404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9F23489B-892D-4348-9E6A-C3D414F2BC1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92542" y="5488882"/>
                <a:ext cx="13356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470CC1EE-294E-4F99-A069-1EA5EE73CF48}"/>
                  </a:ext>
                </a:extLst>
              </p14:cNvPr>
              <p14:cNvContentPartPr/>
              <p14:nvPr/>
            </p14:nvContentPartPr>
            <p14:xfrm>
              <a:off x="4239322" y="5340922"/>
              <a:ext cx="208080" cy="22878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470CC1EE-294E-4F99-A069-1EA5EE73CF4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35002" y="5336605"/>
                <a:ext cx="216720" cy="2374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3C0F1F97-C520-4BDE-93E1-298ADE689E53}"/>
                  </a:ext>
                </a:extLst>
              </p14:cNvPr>
              <p14:cNvContentPartPr/>
              <p14:nvPr/>
            </p14:nvContentPartPr>
            <p14:xfrm>
              <a:off x="4523362" y="5444782"/>
              <a:ext cx="55620" cy="27036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3C0F1F97-C520-4BDE-93E1-298ADE689E5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519056" y="5440462"/>
                <a:ext cx="64232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B4E869E3-1016-45D6-B4E9-AD950A0EC90C}"/>
                  </a:ext>
                </a:extLst>
              </p14:cNvPr>
              <p14:cNvContentPartPr/>
              <p14:nvPr/>
            </p14:nvContentPartPr>
            <p14:xfrm>
              <a:off x="4488802" y="5604082"/>
              <a:ext cx="90180" cy="702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B4E869E3-1016-45D6-B4E9-AD950A0EC90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484508" y="5600071"/>
                <a:ext cx="98769" cy="150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F560D59C-EEB1-4E3A-9854-0A097E8666DB}"/>
                  </a:ext>
                </a:extLst>
              </p14:cNvPr>
              <p14:cNvContentPartPr/>
              <p14:nvPr/>
            </p14:nvContentPartPr>
            <p14:xfrm>
              <a:off x="4703542" y="5534782"/>
              <a:ext cx="7020" cy="14562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F560D59C-EEB1-4E3A-9854-0A097E8666D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699531" y="5530478"/>
                <a:ext cx="15043" cy="154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FCFD6869-DFD7-4641-AC47-DF5B5EE6ED8B}"/>
                  </a:ext>
                </a:extLst>
              </p14:cNvPr>
              <p14:cNvContentPartPr/>
              <p14:nvPr/>
            </p14:nvContentPartPr>
            <p14:xfrm>
              <a:off x="4814422" y="5486362"/>
              <a:ext cx="159480" cy="18036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FCFD6869-DFD7-4641-AC47-DF5B5EE6ED8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810112" y="5482042"/>
                <a:ext cx="168101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4C210E50-89DF-4F57-A6BA-90C34B31086A}"/>
                  </a:ext>
                </a:extLst>
              </p14:cNvPr>
              <p14:cNvContentPartPr/>
              <p14:nvPr/>
            </p14:nvContentPartPr>
            <p14:xfrm>
              <a:off x="3290362" y="5756542"/>
              <a:ext cx="311940" cy="20106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4C210E50-89DF-4F57-A6BA-90C34B31086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86044" y="5752234"/>
                <a:ext cx="320575" cy="209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AFF7CDA8-6FE0-41E3-B4E9-C57C882F9320}"/>
                  </a:ext>
                </a:extLst>
              </p14:cNvPr>
              <p14:cNvContentPartPr/>
              <p14:nvPr/>
            </p14:nvContentPartPr>
            <p14:xfrm>
              <a:off x="3532822" y="5839522"/>
              <a:ext cx="90180" cy="16650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AFF7CDA8-6FE0-41E3-B4E9-C57C882F932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528528" y="5835207"/>
                <a:ext cx="98769" cy="175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9CCDF039-EC67-4DBC-824B-BFB70A2B6A58}"/>
                  </a:ext>
                </a:extLst>
              </p14:cNvPr>
              <p14:cNvContentPartPr/>
              <p14:nvPr/>
            </p14:nvContentPartPr>
            <p14:xfrm>
              <a:off x="3705982" y="5957422"/>
              <a:ext cx="14040" cy="8334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9CCDF039-EC67-4DBC-824B-BFB70A2B6A5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701662" y="5953111"/>
                <a:ext cx="22680" cy="919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E1F1FA65-5B16-4AF4-B51F-43E1E3076CFA}"/>
                  </a:ext>
                </a:extLst>
              </p14:cNvPr>
              <p14:cNvContentPartPr/>
              <p14:nvPr/>
            </p14:nvContentPartPr>
            <p14:xfrm>
              <a:off x="3830722" y="5804962"/>
              <a:ext cx="90180" cy="20106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E1F1FA65-5B16-4AF4-B51F-43E1E3076CF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826428" y="5800654"/>
                <a:ext cx="98769" cy="209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70D5BDEB-FC59-4AAE-BD10-0708D9132992}"/>
                  </a:ext>
                </a:extLst>
              </p14:cNvPr>
              <p14:cNvContentPartPr/>
              <p14:nvPr/>
            </p14:nvContentPartPr>
            <p14:xfrm>
              <a:off x="4073182" y="5804962"/>
              <a:ext cx="374760" cy="27054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70D5BDEB-FC59-4AAE-BD10-0708D913299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68862" y="5800645"/>
                <a:ext cx="383400" cy="2791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B7926D89-DCEE-40B8-88B6-4CD6589E83B5}"/>
                  </a:ext>
                </a:extLst>
              </p14:cNvPr>
              <p14:cNvContentPartPr/>
              <p14:nvPr/>
            </p14:nvContentPartPr>
            <p14:xfrm>
              <a:off x="4461082" y="5991982"/>
              <a:ext cx="90180" cy="13878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B7926D89-DCEE-40B8-88B6-4CD6589E83B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456788" y="5987668"/>
                <a:ext cx="98769" cy="1474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A6AD42F5-77C6-4B78-ADDC-CD694DE241BF}"/>
                  </a:ext>
                </a:extLst>
              </p14:cNvPr>
              <p14:cNvContentPartPr/>
              <p14:nvPr/>
            </p14:nvContentPartPr>
            <p14:xfrm>
              <a:off x="4682662" y="5881102"/>
              <a:ext cx="124920" cy="2088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A6AD42F5-77C6-4B78-ADDC-CD694DE241B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678342" y="5876855"/>
                <a:ext cx="133560" cy="29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4B645610-D893-444D-A81A-C800F5E1CD48}"/>
                  </a:ext>
                </a:extLst>
              </p14:cNvPr>
              <p14:cNvContentPartPr/>
              <p14:nvPr/>
            </p14:nvContentPartPr>
            <p14:xfrm>
              <a:off x="4710382" y="5999002"/>
              <a:ext cx="69480" cy="702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4B645610-D893-444D-A81A-C800F5E1CD4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706062" y="5994991"/>
                <a:ext cx="78120" cy="150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64AB694F-CDB1-4BFB-B504-059545CDB330}"/>
                  </a:ext>
                </a:extLst>
              </p14:cNvPr>
              <p14:cNvContentPartPr/>
              <p14:nvPr/>
            </p14:nvContentPartPr>
            <p14:xfrm>
              <a:off x="4973722" y="5818822"/>
              <a:ext cx="7020" cy="22194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64AB694F-CDB1-4BFB-B504-059545CDB33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969711" y="5814506"/>
                <a:ext cx="15043" cy="230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FC2746ED-CBB9-4DFE-9302-C810FFB3889A}"/>
                  </a:ext>
                </a:extLst>
              </p14:cNvPr>
              <p14:cNvContentPartPr/>
              <p14:nvPr/>
            </p14:nvContentPartPr>
            <p14:xfrm>
              <a:off x="5077582" y="5853382"/>
              <a:ext cx="242640" cy="16650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FC2746ED-CBB9-4DFE-9302-C810FFB3889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073262" y="5849067"/>
                <a:ext cx="251280" cy="175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D8CB4E6A-C7BF-4FB5-B013-73FC72CF6230}"/>
                  </a:ext>
                </a:extLst>
              </p14:cNvPr>
              <p14:cNvContentPartPr/>
              <p14:nvPr/>
            </p14:nvContentPartPr>
            <p14:xfrm>
              <a:off x="5417062" y="5860402"/>
              <a:ext cx="235620" cy="11106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D8CB4E6A-C7BF-4FB5-B013-73FC72CF623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412752" y="5856089"/>
                <a:ext cx="244240" cy="1196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47" name="Ink 346">
                <a:extLst>
                  <a:ext uri="{FF2B5EF4-FFF2-40B4-BE49-F238E27FC236}">
                    <a16:creationId xmlns:a16="http://schemas.microsoft.com/office/drawing/2014/main" id="{FFD7379E-9EC6-4788-ADFC-AEF5699087D7}"/>
                  </a:ext>
                </a:extLst>
              </p14:cNvPr>
              <p14:cNvContentPartPr/>
              <p14:nvPr/>
            </p14:nvContentPartPr>
            <p14:xfrm>
              <a:off x="5091442" y="5451622"/>
              <a:ext cx="41760" cy="27900"/>
            </p14:xfrm>
          </p:contentPart>
        </mc:Choice>
        <mc:Fallback xmlns="">
          <p:pic>
            <p:nvPicPr>
              <p:cNvPr id="347" name="Ink 346">
                <a:extLst>
                  <a:ext uri="{FF2B5EF4-FFF2-40B4-BE49-F238E27FC236}">
                    <a16:creationId xmlns:a16="http://schemas.microsoft.com/office/drawing/2014/main" id="{FFD7379E-9EC6-4788-ADFC-AEF5699087D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087122" y="5447330"/>
                <a:ext cx="50400" cy="364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48" name="Ink 347">
                <a:extLst>
                  <a:ext uri="{FF2B5EF4-FFF2-40B4-BE49-F238E27FC236}">
                    <a16:creationId xmlns:a16="http://schemas.microsoft.com/office/drawing/2014/main" id="{DD839F09-F357-4187-9193-6E0EAAD579EA}"/>
                  </a:ext>
                </a:extLst>
              </p14:cNvPr>
              <p14:cNvContentPartPr/>
              <p14:nvPr/>
            </p14:nvContentPartPr>
            <p14:xfrm>
              <a:off x="5119162" y="5548642"/>
              <a:ext cx="69480" cy="180"/>
            </p14:xfrm>
          </p:contentPart>
        </mc:Choice>
        <mc:Fallback xmlns="">
          <p:pic>
            <p:nvPicPr>
              <p:cNvPr id="348" name="Ink 347">
                <a:extLst>
                  <a:ext uri="{FF2B5EF4-FFF2-40B4-BE49-F238E27FC236}">
                    <a16:creationId xmlns:a16="http://schemas.microsoft.com/office/drawing/2014/main" id="{DD839F09-F357-4187-9193-6E0EAAD579E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114842" y="5546482"/>
                <a:ext cx="78120" cy="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52" name="Ink 351">
                <a:extLst>
                  <a:ext uri="{FF2B5EF4-FFF2-40B4-BE49-F238E27FC236}">
                    <a16:creationId xmlns:a16="http://schemas.microsoft.com/office/drawing/2014/main" id="{C2D73F94-A69D-40F8-AE62-89B9C7953FE9}"/>
                  </a:ext>
                </a:extLst>
              </p14:cNvPr>
              <p14:cNvContentPartPr/>
              <p14:nvPr/>
            </p14:nvContentPartPr>
            <p14:xfrm>
              <a:off x="5292322" y="5354782"/>
              <a:ext cx="298440" cy="325980"/>
            </p14:xfrm>
          </p:contentPart>
        </mc:Choice>
        <mc:Fallback xmlns="">
          <p:pic>
            <p:nvPicPr>
              <p:cNvPr id="352" name="Ink 351">
                <a:extLst>
                  <a:ext uri="{FF2B5EF4-FFF2-40B4-BE49-F238E27FC236}">
                    <a16:creationId xmlns:a16="http://schemas.microsoft.com/office/drawing/2014/main" id="{C2D73F94-A69D-40F8-AE62-89B9C7953FE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287997" y="5350464"/>
                <a:ext cx="307090" cy="3346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53" name="Ink 352">
                <a:extLst>
                  <a:ext uri="{FF2B5EF4-FFF2-40B4-BE49-F238E27FC236}">
                    <a16:creationId xmlns:a16="http://schemas.microsoft.com/office/drawing/2014/main" id="{C279CB71-EA76-440E-A208-20A95742CABA}"/>
                  </a:ext>
                </a:extLst>
              </p14:cNvPr>
              <p14:cNvContentPartPr/>
              <p14:nvPr/>
            </p14:nvContentPartPr>
            <p14:xfrm>
              <a:off x="5631802" y="5514082"/>
              <a:ext cx="90180" cy="104040"/>
            </p14:xfrm>
          </p:contentPart>
        </mc:Choice>
        <mc:Fallback xmlns="">
          <p:pic>
            <p:nvPicPr>
              <p:cNvPr id="353" name="Ink 352">
                <a:extLst>
                  <a:ext uri="{FF2B5EF4-FFF2-40B4-BE49-F238E27FC236}">
                    <a16:creationId xmlns:a16="http://schemas.microsoft.com/office/drawing/2014/main" id="{C279CB71-EA76-440E-A208-20A95742CAB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627508" y="5509777"/>
                <a:ext cx="98769" cy="112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56" name="Ink 355">
                <a:extLst>
                  <a:ext uri="{FF2B5EF4-FFF2-40B4-BE49-F238E27FC236}">
                    <a16:creationId xmlns:a16="http://schemas.microsoft.com/office/drawing/2014/main" id="{B1A50FFC-D819-40F0-8EC4-364AD9CB503B}"/>
                  </a:ext>
                </a:extLst>
              </p14:cNvPr>
              <p14:cNvContentPartPr/>
              <p14:nvPr/>
            </p14:nvContentPartPr>
            <p14:xfrm>
              <a:off x="5811982" y="5493202"/>
              <a:ext cx="138600" cy="138960"/>
            </p14:xfrm>
          </p:contentPart>
        </mc:Choice>
        <mc:Fallback xmlns="">
          <p:pic>
            <p:nvPicPr>
              <p:cNvPr id="356" name="Ink 355">
                <a:extLst>
                  <a:ext uri="{FF2B5EF4-FFF2-40B4-BE49-F238E27FC236}">
                    <a16:creationId xmlns:a16="http://schemas.microsoft.com/office/drawing/2014/main" id="{B1A50FFC-D819-40F0-8EC4-364AD9CB503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807673" y="5488882"/>
                <a:ext cx="147218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68" name="Ink 367">
                <a:extLst>
                  <a:ext uri="{FF2B5EF4-FFF2-40B4-BE49-F238E27FC236}">
                    <a16:creationId xmlns:a16="http://schemas.microsoft.com/office/drawing/2014/main" id="{70AB7483-DA84-43BC-A2C4-D8A914CAE853}"/>
                  </a:ext>
                </a:extLst>
              </p14:cNvPr>
              <p14:cNvContentPartPr/>
              <p14:nvPr/>
            </p14:nvContentPartPr>
            <p14:xfrm>
              <a:off x="6331462" y="1523842"/>
              <a:ext cx="4655520" cy="4932720"/>
            </p14:xfrm>
          </p:contentPart>
        </mc:Choice>
        <mc:Fallback xmlns="">
          <p:pic>
            <p:nvPicPr>
              <p:cNvPr id="368" name="Ink 367">
                <a:extLst>
                  <a:ext uri="{FF2B5EF4-FFF2-40B4-BE49-F238E27FC236}">
                    <a16:creationId xmlns:a16="http://schemas.microsoft.com/office/drawing/2014/main" id="{70AB7483-DA84-43BC-A2C4-D8A914CAE85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327142" y="1519522"/>
                <a:ext cx="4664160" cy="494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606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2895</TotalTime>
  <Words>917</Words>
  <Application>Microsoft Office PowerPoint</Application>
  <PresentationFormat>Widescreen</PresentationFormat>
  <Paragraphs>82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 Math</vt:lpstr>
      <vt:lpstr>Garamond</vt:lpstr>
      <vt:lpstr>Organic</vt:lpstr>
      <vt:lpstr>PH201: Recitation</vt:lpstr>
      <vt:lpstr>Example Problem</vt:lpstr>
      <vt:lpstr>Recipe: Solving Kinematics Problems</vt:lpstr>
      <vt:lpstr>Recipe: Solving Kinematics Problems</vt:lpstr>
      <vt:lpstr>Example Problem</vt:lpstr>
      <vt:lpstr>Recipe: Solving Kinematics Problems</vt:lpstr>
      <vt:lpstr>Example Problem</vt:lpstr>
      <vt:lpstr>Recipe: Solving Kinematics Problems</vt:lpstr>
      <vt:lpstr>Example Problem</vt:lpstr>
      <vt:lpstr>Recipe: Solving Kinematics Problems</vt:lpstr>
      <vt:lpstr>Example Problem</vt:lpstr>
      <vt:lpstr>Example Problem</vt:lpstr>
      <vt:lpstr>Example Problem</vt:lpstr>
      <vt:lpstr>Example Problems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PH201: Recitation</dc:title>
  <dc:creator>James Haggerty</dc:creator>
  <cp:lastModifiedBy>James Haggerty</cp:lastModifiedBy>
  <cp:revision>95</cp:revision>
  <dcterms:created xsi:type="dcterms:W3CDTF">2017-09-25T15:21:50Z</dcterms:created>
  <dcterms:modified xsi:type="dcterms:W3CDTF">2017-10-12T05:55:49Z</dcterms:modified>
</cp:coreProperties>
</file>