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3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4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notesSlides/notesSlide5.xml" ContentType="application/vnd.openxmlformats-officedocument.presentationml.notesSlide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notesSlides/notesSlide6.xml" ContentType="application/vnd.openxmlformats-officedocument.presentationml.notesSlide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notesSlides/notesSlide7.xml" ContentType="application/vnd.openxmlformats-officedocument.presentationml.notesSlide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notesSlides/notesSlide8.xml" ContentType="application/vnd.openxmlformats-officedocument.presentationml.notesSlide+xml"/>
  <Override PartName="/ppt/ink/ink829.xml" ContentType="application/inkml+xml"/>
  <Override PartName="/ppt/notesSlides/notesSlide9.xml" ContentType="application/vnd.openxmlformats-officedocument.presentationml.notesSlide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notesSlides/notesSlide10.xml" ContentType="application/vnd.openxmlformats-officedocument.presentationml.notesSlide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291" r:id="rId4"/>
    <p:sldId id="292" r:id="rId5"/>
    <p:sldId id="296" r:id="rId6"/>
    <p:sldId id="295" r:id="rId7"/>
    <p:sldId id="294" r:id="rId8"/>
    <p:sldId id="298" r:id="rId9"/>
    <p:sldId id="297" r:id="rId10"/>
    <p:sldId id="299" r:id="rId11"/>
    <p:sldId id="300" r:id="rId12"/>
    <p:sldId id="301" r:id="rId13"/>
    <p:sldId id="302" r:id="rId14"/>
    <p:sldId id="265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9" r:id="rId28"/>
    <p:sldId id="32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7A2"/>
    <a:srgbClr val="A8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373" autoAdjust="0"/>
  </p:normalViewPr>
  <p:slideViewPr>
    <p:cSldViewPr snapToGrid="0">
      <p:cViewPr varScale="1">
        <p:scale>
          <a:sx n="83" d="100"/>
          <a:sy n="83" d="100"/>
        </p:scale>
        <p:origin x="45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4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341 227 8064,'0'0'2976,"0"0"-2304,0 19-192,0-19 2208,20 19-1568,-20 0 799,0 19-1119,0 19 256,19 0-608,-19 19 160,0 0-352,0-1 0,0-18-160,0 0 0,0 0-32,0 0-3840,0-19 2049</inkml:trace>
  <inkml:trace contextRef="#ctx0" brushRef="#br0" timeOffset="402.5536">114 0 9632,'0'19'3584,"0"-19"-2784,-19 57-256,0-38 1216,19 0-1089,-38 38 769,38-19-800,-19 38 416,0 0-608,19 19 96,0-1-288,0 20-96,19-19-96,0 19-64,0-19 32,19-20-2080,19 1 1120,0-19-5983,0-19 3871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5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12947 7905 9216,'-19'38'3424,"19"-38"-2656,-19 38-224,19-19 2079,0 0-1535,19-19 576,0 19-1024,0-1 192,19 1-480,0-38 288,19 19-352,0-18-160,0 18-64,0-38-64,-20 19 0,20-19 0,-38 0 0,0 0 64,0 19-32,-19-19-32,-19 19 32,-19 0 32,19 19-32,-38 38 1120,1 0-640,-1 19 768,0 0-736,19 19 800,0-20-768,38 1 64,0 0-384,19 0-96,0 0-96,57-19-544,-38 0 256,38-19-5600,-1-19 3168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13451 15740 11968,'0'20'4416,"0"-20"-3425,0 19-287,0 0 2112,0 0-1696,0 20 96,0-1-736,-20 1-256,20 19-128,0-20-1344,0 1 672,0-1-7871,20 1 4671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10144,'-19'0'3744,"19"0"-2912,0-19-224,0 19 2911,0 0-2047,0 0 1024,0 0-1472,0 19 352,19-19-832,-19 39 480,20-20-576,18 0 384,1 20-480,-1-20-160,20 20-128,-1-1 0,1 1-32,0-1-1920,0 0 1024</inkml:trace>
  <inkml:trace contextRef="#ctx0" brushRef="#br0" timeOffset="623.0985">367 96 9152,'0'-19'3360,"0"19"-2592,0 0-224,0 0 2527,0 0-1791,0 19 1152,-20 1-1408,1-1 512,19 0-896,-38 20 416,18 18-608,-18 1-32,-1 0-256,1-1-160,-1 20-32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58 9056,'19'0'3360,"-38"19"-2624,19 0-192,0 1 1600,0-1-1281,0 0 705,0 20-896,-20-20 224,20 19-512,0 1-64,0-1-192,0 1 128,20-20-160,-20 20-32,0-20-32,0-19 384,0 19-224,0-57 64,0 38-160,0-39-64,19 1 0,-19-1 32,19 1-32,-19-20-96,0 19 32,0-18 224,0 18-96,0 1-32,0 18-32,0 1-192,0 19 96,0 0 96,19 0 0,0 19 64,-19 1-64,20-1-160,-1 19 64,19 1 96,1-1 0,-20 1-96,20-1 32,-1 1-832,-19 19 480,1-20-64,-1 1 288,-19-1 320,0-18-96,-19 18 1056,-1-19-608,-18 1 320,19-20-480,-20 0-192,1 0-96</inkml:trace>
  <inkml:trace contextRef="#ctx0" brushRef="#br0" timeOffset="284.2038">540 155 10624,'0'-20'3936,"0"20"-3040,-20 0-256,20 0 2527,0 0-1855,20 20 672,-20-1-1184,19-19 384,0 38-704,20-18 32,-1 18-320,0 1 96,1-1-160,-1 1 0,1-1-64,-1 20-1888,-18-19 992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10430 16607 11552,'-19'-20'4288,"19"20"-3361,-20 20-223,20-1 2144,-19-19-1696,0 39 512,-1-1-992,-18 1-32,19 18-384,-20 1-160,20-19-64,0 18-1664,-1-18 896,20 0-4992,20-20 3201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10660 16914 13696,'0'19'5087,"0"-19"-3967,20 58-288,-20-38 1216,0-1-1280,19 0 192,-19 20-576,0-1-256,0-18-64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39 9984,'0'-39'3680,"0"39"-2848,0 0-256,0 0 2431,0 0-1759,0 20 224,0-1-896,0 19 320,0 1-512,0-1 224,20 20-352,-20 0-352,0 0 32,19 19-352,0-39 256,-19 1-2144,0-1 1280,0-18-4351,20-1 3007</inkml:trace>
  <inkml:trace contextRef="#ctx0" brushRef="#br0" timeOffset="253.6078">19 174 12064,'-19'-20'4447,"19"20"-3455,0 0-288,19 0 768,1 20-960,18-20 0,1 0-320,-1 0-1248,20 0 544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19 116 14048,'-19'19'5183,"19"-19"-3999,0 58-352,0-39 384,0 0-832,0 20 64,0 18-288,0-37 128,19 18-192,-19-19-96,0 1-32,20-20-896,-20 0 512,19-20 96,0 1 192,-19-39 128,19 39 0,-19-39 0,0 20 0,0-20 704,0 20-384,-19-20 416,19 39-416,0-20-96,0 39-128,0 0-96,19 0 32,1 0 32,-20 39-32,19-39 64,0 38-64,0-19-96,1 20 32,18-20 96,-19 20-32,1-1-864,18 1 448,1-1-608,-20 1 544,0 18-32,19-18 288,-38-1 96,0 1 96,0-1 1120,0-18-608,-38 18 640,19-19-672,-20 1 32,20-1-320,-39-19-512,39 0 128,-39 0-4480,39-19 2560</inkml:trace>
  <inkml:trace contextRef="#ctx0" brushRef="#br0" timeOffset="368.7779">558 174 12224,'0'-19'4511,"0"19"-3487,0-20-320,0 20 1664,19 0-1440,-19 0 832,0 0-1024,20 0 640,-1 0-768,0 20 384,20-1-576,-1 19-160,1 1-160,-1-1 64,1 20-96,-1 0-800,1 0 384,-1-20-3584,-18 1 2176,18-20-10239,1 0 6655</inkml:trace>
  <inkml:trace contextRef="#ctx0" brushRef="#br0" timeOffset="584.278">1002 135 15616,'0'20'5791,"0"-20"-4511,-39 57-352,1-37 704,18 18-1088,-37 20 352,37 19-544,-38-19-64,20 19-160,19-19-2048,-1-1 1024,1-18-4992,38 19 3265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12778 17010 10720,'-20'0'3968,"20"0"-3072,0 39-288,0-39 1119,20 0-1087,-20 0 448,19 0-640,-19 0-64,19 19-224,0-19 320,1 0-256,-1 0-128,0 0-32,0 19 128,1-19-96,-20 20-96,19-1-32,0 19 32,-19-18 0,20-1 192,-20 20-96,-20-20 96,20 0-96,-19 20-64,0-20 0,-1 0 320,1 0-192,0-19 352,0 20-288,-1-20 224,1 0-224,19-20-128,0 20-64,0-19 32,19 19-32,-19-19 64,20 19-64,-1 0 64,0 0-64,0 0-928,20 0 480,-20 0-6719,20-19 3903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13373 16702 14208,'0'0'5279,"0"0"-4127,20 20-288,-1-20 832,0 19-1088,0-19 128,20 19-448,-1-19-288,1 0 0,-1 0-1344,1 0 736,-1 0-4768,1 0 2977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13450 17030 13312,'20'0'4927,"-20"0"-3839,38 20-320,-19-20 224,20 0-704,-1-20-96,1 20-128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1:3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11103 8236 10304,'0'20'3808,"20"-40"-2944,-1 20-256,-19 0 2559,19 20-1855,-19-20 384,19 0-1024,1 0-416,-1 0-160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14182 16549 10976,'20'0'4064,"-20"-20"-3168,0 20-257,0 0 1153,0 20-1120,0-1 512,0 0-704,0 20 352,0 18-480,0 20 32,0 20-224,-20-20-160,20 0-32,0 0-4704,20-19 2593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11712,'0'38'4352,"0"-38"-3393,0 58-255,0-39 512,0 1-800,0 18 320,20 1-416,-20-20-32,19 0-192,0 1 96,-19-1-128,20-38-160,-1 19 32,0-39-384,0 20 224,1-20 64,-20 1 64,0-20 288,-20 0-96,20 0 96,-19 20-96,-19 18-128,18 1 0,1 38-1888,0 1 1056,19-1-6975,-20 39 4351</inkml:trace>
  <inkml:trace contextRef="#ctx0" brushRef="#br0" timeOffset="315.2692">289 212 11648,'-39'19'4288,"39"-19"-3329,0 39-255,0-20 1024,0 0-1088,0 1 288,20-1-544,-20 0 256,19 20-352,0-20-96,20 0-96,-1-19 64,20 0-96,-20-19-160,20 0 32,-19-20 96,18 20 0,-37-39 416,-1 20-256,-38-20 832,19 0-576,-39 20 288,20-1-416,-39 1-192,20 18-64,-1 20-1984,20 20 1056,0 18-6911,19 1 4319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15490 16742 11968,'-19'38'4416,"19"-38"-3425,-19 39-287,-1-1 1056,20-19-1120,0 1-256,0-1-256,-19 0-64,19 1-32,0-20 64,0 0-64,0 0 64,0-20-64,0 1-96,19 0 32,-19-20 96,20 1-32,-1 18-160,0-18 64,0-1 96,1 20 0,-1 0 480,-19 19-288,19 0-96,0 0-64,1 0-64,-1 0 0,-19 19 64,19 0-32,1 1-32,-20 18 32,0 1-32,19-20 0,-19 0 64,0 20-32,0-39-32,0 19 32,0-19-32,0 0 0,19 0 192,-19-19-96,19-20 96,1 20-96,-1-20-64,0 1 0,0-1 448,20 1-256,-20 18 480,20 1-416,-20 19 160,0 0-288,0 19 224,1 1-256,-1 18 32,0 1-96,0 19-64,1-20 32,-20 1-2848,19-1 1536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14529 15509 9728,'-20'0'3584,"40"0"-2784,-20 0-224,0 0 960,0 0-961,0 20 897,0-20-832,0 19 576,0-19-704,19 19 384,0 1-544,-19-20-96,19 0-160,1 0-160,-1 0 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14586 15780 13056,'0'0'4831,"0"0"-3775,20 0-256,-20 0 736,0 0-992,19 0-160,0 0-224,0 0-992,20 0 448,-1 0-7007,1 0 4031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 8896,'-20'-39'3296,"20"39"-2560,0 0-224,0 0 2048,0 0-1505,0 0 513,20 19-960,-20 1 288,0 18-544,19 1 608,0-1-544,0 20 0,1 0-256,-1-1-96,0 1-32,20 0 32,-20-20-32,0 1-32,20-1 32,-39 1 32,38-20-32,-38-19 832,20 0-480,-20 0 768,0-19-672,19-20 352,-19 1-512,0-20-96,19 20-128,0-20 0,1 0-64,-1 20-224,-19-1 96,19 20-2144,0 0 1216,-19-1-5472,20 20 3617</inkml:trace>
  <inkml:trace contextRef="#ctx0" brushRef="#br0" timeOffset="484.8115">713 501 8064,'19'-19'2976,"-19"19"-2304,0 0-192,0-20 2272,0 20-1600,-19-19 1087,19 0-1311,-19 0 768,19 19-992,-20-20 224,1 20-576,0 0 32,19 20-256,-19-20 160,19 19-192,-20 19 96,20-18-96,0 18 0,0 1-32,0 18 32,20-18-64,-20 18-288,19 1 128,0-19-672,0-1 480,1-19-1440,-1 1 992,0-20-1888,-19 19 1472,0-38-2719,0-1 2175</inkml:trace>
  <inkml:trace contextRef="#ctx0" brushRef="#br0" timeOffset="615.7939">578 636 10208,'-20'-20'3776,"20"20"-2912,-19 0-256,19 0 2623,0 0-1887,19 0 864,1 0-1280,-1 0-64,19 0-512,20-19-512,0 19 96,-20 0-6432,1 0 3553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16010 15741 8224,'0'-19'3040,"0"19"-2368,0 0-160,0 0 1888,0 0-1408,0 0 511,0 0-895,19-20 416,-19 20-576,20-19 256,-1 19-416,0 0 64,1 0-224,-1 0-64,0 0-32,0 19 32,1 1-32,18-20-32,-18 19 32,-20 0-128,19-19 64,-19 19 32,0 1 0,0-1 64,0 19-32,-19-38 64,-1 20-64,1-1-32,19 0 32,-39-19-32,20 0 0,0-19 128,19 19-64,-19 0-160,19-19 32,0 19 96,0 0 0,19 0 128,-19 19-96,19-19 320,0 19-192,20 0-96,-20 0-64,1-19-736,-1 20 384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13632,'0'0'5055,"0"0"-3935,19 20-320,-19-20 896,19 19-1088,20 0 416,-20 0-640,20 1-128,-1 18-160,1 1-288,-1-1 96,20-19-3840,-20 20 2176</inkml:trace>
  <inkml:trace contextRef="#ctx0" brushRef="#br0" timeOffset="184.6212">385 0 14944,'-58'58'5535,"58"-58"-4287,-38 58-352,-1-39 128,20 20-736,-20 19-96,20-1-128,-19-18-4992,18 19 2688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2:2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1559 7808,'-20'-20'2880,"20"20"-2240,0-19-160,0 19 2464,0 0-1696,-19 19 927,19-19-1279,0 20 32,19 18-544,-19 20-160,20 0-128,-1-1-96,0 20 32,20 0-32,-20 0 0,20-19 64,-1-20-32,-19 1 192,20-1-128,-1-38 800,-18 20-480,-1-40 864,0 1-704,0-19 192,1-1-448,-1-38-32,-19 19-192,19-19-128,0 0 0,-19 20-896,20-1 512,-1 20-2784,0 18 1760,0 1-7455,1 19 4959</inkml:trace>
  <inkml:trace contextRef="#ctx0" brushRef="#br0" timeOffset="315.6684">770 2002 11136,'0'77'4128,"0"-77"-3200,-19 58-289,19-39 801,19 0-928,-19 1-128,0-1-256,20 0 32,-1-19-96,0 0 128,1 0-128,-1-19-32,0 0 0,-19-20 96,20 20-64,-20-20-32,0 1 0,0-20 32,0 39-32,-20-20-96,20 20 32,-19-1-32,19 20 0,-19 20-96,19-20 96,0 38 32,0 1 32,0-20-3807,0 0 2079</inkml:trace>
  <inkml:trace contextRef="#ctx0" brushRef="#br0" timeOffset="968.2088">1097 2079 8320,'0'-20'3072,"0"20"-2400,19 0-160,-19 20 1024,20-20-928,-20 19 1183,19 0-1023,0 0 160,-19 1-544,19-1 64,-19 0-288,20 0 0,-20 1-96,19-20 512,-19 19-320,0-38 896,0 19-672,0-20 352,0 20-480,19-38 32,-19 38-256,0-39-64,19 20-32,1 0-384,-20 0 192,38-1-2912,-19 1 1696,1 0-3359,-1 0 2655,0 19-1792,20-20 2240,-20 20 288,0 0 832,0 20 4288,1-20-2016,-1 38 2624,0-19-2528,-19 1 159,19-1-1183,-19 19-32,20-18-480,-20-1-128,19 0-96,-19 0-448,19-19 224,-19 0-4767,20-19 2687</inkml:trace>
  <inkml:trace contextRef="#ctx0" brushRef="#br0" timeOffset="1383.6951">1578 1924 7136,'-38'-38'2656,"38"38"-2080,-20-20-160,20 1 1408,0 19-1088,0 19 992,20-19-1024,-1 20-128,0-20-385,0 19-127,20 0-32,-1-19-2655,-18 0 1439,18-19-1504,1 19 1568,-1 0 1088,1 0 64,-20 19 2208,-19 0-1216,19 1 960,-19 18-1152,0 1 511,0-20-767,19 19-288,-19 1-192,20-20 32,-1 20-64,0-39-32,0 19 0,1-19 32,-1 0-32,-19 0 128,19-19-96,1-1-32,-20 1 0,0-19-32,0 18 0,0-37 128,0-1-64,0 19-160,0 1 32,-20 19 672,20 19-352,20 0 480,-20 38-416,38 1-160,-19 18-96,1-18-928,-1-1 480,19 1-7583,1-1 4383</inkml:trace>
  <inkml:trace contextRef="#ctx0" brushRef="#br0" timeOffset="1867.489">2309 1462 11872,'0'0'4416,"0"0"-3457,0 39-255,0-1 1760,0-18-1504,20 18 448,-20 1-832,19 18-192,-19 1-256,19 19-32,0-19-32,1-20-256,-1 20 96,-19-19-160,19-1 128,-19-18-128,19-1 128,-19 0 64,0-19 64,0 0 128,0 0-64,0-19 32,0 0-32,0-1-128,20 1 32,-1 0-32,-19 19 0,19 0 0,0 0 0,1 19 0,-1 0 0,0-19 192,1 20-64,18-1-320,-19 0 160,-19-19 160,20 19-32,-40-19 512,20 20-320,-19-1 608,-19 0-448,18-19-64,1 19-192,-20 1-1152,39-20 576,-19 19-5472,0-19 3265</inkml:trace>
  <inkml:trace contextRef="#ctx0" brushRef="#br0" timeOffset="2284.7749">2810 2272 12896,'0'0'4767,"0"0"-3711,0 0-288,19-20 416,-19 20-800,20-38 0,-20 19-256,38-1-32,-19-18-32,1-1 32,-1-18-64,0-20-96,0 0 32,1-39-1312,-1 20 736,0-1-1024,0 1 928,0 0 352,-19 38 256,0 20 1280,-19-1-640,19 39 480,-19 19-576,0 1 448,0 37-512,19 20 512,-20 20-512,20 18 288,0-19-384,20 20-224,-1-39-64,0 0-1344,19-19 736,1 0-5759,19-20 3551</inkml:trace>
  <inkml:trace contextRef="#ctx0" brushRef="#br0" timeOffset="2600.5955">3368 1887 10880,'-20'38'4032,"20"-38"-3136,0 20-257,0-1 577,20 0-800,-1 0 256,0-19-384,0 20-192,20-20-32,19-20-288,-20 20 128,1-19-672,18 0 448,-38 0 192,20-1 96,-39 1 1312,0 0-704,-39 19 1120,20-20-992,-19 40 96,-1-20-480,1 38 224,-1 1-320,20-1-192,0 1-32,0-1-160,19 1 96,0 0-1504,19-20 832,19 0-3840,20-19 2561</inkml:trace>
  <inkml:trace contextRef="#ctx0" brushRef="#br0" timeOffset="2884.9441">4253 1694 12384,'-57'20'4575,"57"-20"-3551,-20 0-288,1 19 672,0 0-928,0 19 576,-20-18-608,20 18 320,0 1-448,19-1 128,-20-19-288,40 1-64,-20 18-64,38-19-192,-19 1 96,20-20 96,-1 19 0,20 0-736,0 0 416,-1-19-1120,1 20 800,0-1 352,-20 0 192,-38 20 1344,20-20-704,-59 19 704,1 1-768,-39-1-960,19 1 224</inkml:trace>
  <inkml:trace contextRef="#ctx0" brushRef="#br0" timeOffset="47031.3661">809 2694 6144,'0'20'2272,"0"-40"-1760,0 20-160,-19 0 1728,38 0-1216,-38 0 1472,19 20-1312,0-20 735,0 0-1023,-20 19 736,20 0-832,0 0 352,-19 20-544,0-20 288,19 0-416,-19 20 256,19-20-320,-20 20-160,20-20-32,0 0 64,0 0-64,0 1-32,0-1 0,20-19 32,-1 0-32,-19-19 128,19 19-96,-19-20 128,19 1-128,-19-19 32,20 18-32,-1-37 96,-19 18-96,0-19 192,19 20-160,-19-20 32,0 20-64,0-20-128,19 39 32,-19-1 32,0 1 0,0 19 0,20 0 0,-20 0-160,19 19 96,-19 1 96,0 18 0,19-19 64,0 20-64,1 19-224,-20-20 96,19 20 96,0-20 32,0 1-448,1-1 224,-1 1-64,0-20 160,-19 20 0,0-20 32,-19 0 608,0 0-288,-1 0 672,1 1-512,-19-20 640,18 0-608,-18-20-288,19 20-128,-1-19-1504,1 19 768</inkml:trace>
  <inkml:trace contextRef="#ctx0" brushRef="#br0" timeOffset="47431.6426">1194 2695 10144,'-20'-39'3744,"20"39"-2912,0 0-224,0 0 2207,0 0-1663,0-19 1504,0 19-1536,0 0 704,0 19-1088,0-19 256,20 20-608,-1-1 512,0 19-512,20 1 160,-1 0-320,1 18-64,-1-18-96,1-1-192,-1 1 64,20-1-2720,-19-18 1536</inkml:trace>
  <inkml:trace contextRef="#ctx0" brushRef="#br0" timeOffset="47693.9283">1599 2733 11552,'-19'0'4288,"19"0"-3361,-20 39-223,1-39 2080,19 19-1664,-19 20 960,-1-20-1216,1 19 288,0-18-672,-20 18-64,20 1-256,-19-1-96,18 1-32,1-1-1088,0 1 576,-1-1-4320,20-18 2656</inkml:trace>
  <inkml:trace contextRef="#ctx0" brushRef="#br0" timeOffset="48147.6668">1809 3099 9728,'-19'-20'3584,"19"20"-2784,0 0-224,0 0 2719,0 0-1919,0 0 992,0 0-1376,0 0 544,19 20-864,-19-1 320,0 0-544,0 20-128,0-20-192,0 19-224,20 1 32,-20 0-5600,19-20 3104</inkml:trace>
  <inkml:trace contextRef="#ctx0" brushRef="#br0" timeOffset="49732.8057">885 3561 7968,'0'-19'2944,"0"-1"-2272,0 1-192,-19 19 1696,38 0-1280,-38 0 1279,19 0-1279,0 0 480,0 0-832,0 0 128,0 19-384,0 20 448,19-1-416,-19 1-64,20-1-160,-1 1-96,0-1 32,0 20 96,1-19-64,-1-1-32,19-18 0,-18 18 32,-1-19-32,-19 1 128,19-20-96,0 0 544,-19 0-352,19-39 320,-19 20-320,0-20 128,20 20-224,-20-39 64,19 0-128,0 20-64,-19-1 0,19 1-1376,-19-1 736,20 20-4832,-20 19 3009</inkml:trace>
  <inkml:trace contextRef="#ctx0" brushRef="#br0" timeOffset="50232.8558">1482 3907 8736,'0'0'3232,"0"0"-2528,0-19-192,-19 19 1568,38 0-1248,-38-19 927,19 19-1023,0-20 544,0 20-768,-20 0 512,20-19-576,-19 19-32,19 0-256,-19 0 192,19 0-224,-19 0 320,19 0-256,-20 19 256,20 1-256,0 18-96,0 1-64,0-1-128,0 1 64,20 19 96,-1-20-32,-19 1 64,19-1-64,0-19-640,-19 20 320,0-39-1664,20 19 1120,-20-19-3040,0 20 2177</inkml:trace>
  <inkml:trace contextRef="#ctx0" brushRef="#br0" timeOffset="50433.4187">1251 4119 10208,'0'0'3776,"0"0"-2912,20 19-256,-1-19 1439,0 0-1247,1-19 448,18 19-736,-19-19-320,20 19-96,0-20-2016,-1 20 1056</inkml:trace>
  <inkml:trace contextRef="#ctx0" brushRef="#br0" timeOffset="50648.5346">1732 3887 12064,'0'0'4447,"0"0"-3455,0 0-288,0 0 1184,0 20-1184,19-1 928,-19 19-960,0 1-64,0 0-384,0 18-64,0-18-96,0 19-64,19-20 32,-19-19-3072,20 20 1664</inkml:trace>
  <inkml:trace contextRef="#ctx0" brushRef="#br0" timeOffset="51015.8252">1924 3964 11392,'0'0'4224,"0"0"-3297,0 0-255,0-19 1184,0 38-1152,20-19 1184,-20 0-1056,0 0 704,19 20-896,0-20 96,1 19-448,-1 0 96,19 20-224,-18-20 0,18 19-96,-19-18-544,20 18 256,-20 1-3488,20-20 2016</inkml:trace>
  <inkml:trace contextRef="#ctx0" brushRef="#br0" timeOffset="51249.1383">2329 3907 12480,'-19'0'4607,"19"0"-3583,-39 19-288,39 1 1856,-19-1-1568,0 0 448,-20 20-896,20 19-128,-20-20-288,1 20-96,18 0-32,1-20-1088,-19 1 576,38-1-8703,-20-19 5055</inkml:trace>
  <inkml:trace contextRef="#ctx0" brushRef="#br0" timeOffset="52436.3816">1039 4908 7136,'-19'-19'2656,"19"19"-2080,0-20-160,0 1 1056,0 19-896,0-19 832,19 0-800,-19-1 1087,0 1-959,0 0 544,0 0-736,0-1 640,0 20-704,0 0 352,20 0-512,-20 20 64,19-1-256,-19 19 64,19 1-96,0 19 0,1-1-32,18 1-64,-19 0 32,1-1-32,18 1 0,-19-19 64,1-1-32,-1-19 896,0 1-512,-19-20 480,20 0-544,-20-39 384,19 1-416,-19-39-32,19 19-160,-19-19-32,19 0-32,-19 0-192,0 39 64,0-1-672,0 20 416,0 0-2688,0-1 1664,20 40-7039,-20-20 4671</inkml:trace>
  <inkml:trace contextRef="#ctx0" brushRef="#br0" timeOffset="52751.7852">1635 5118 10560,'0'0'3904,"0"0"-3040,0 0-224,0 20 1887,0-20-1503,0 19 800,0 0-1088,0 20 288,20-20-576,-20 19 0,0-18-256,0 18-160,0-19-64,0 1-3008,0-1 1664</inkml:trace>
  <inkml:trace contextRef="#ctx0" brushRef="#br0" timeOffset="52951.4064">1597 5023 11136,'0'0'4128,"0"0"-3200,0 0-289,0 0 225,20 0-608,-1-20 32,0 40-160,1-20-800,-1 0 384</inkml:trace>
  <inkml:trace contextRef="#ctx0" brushRef="#br0" timeOffset="53236.3774">1963 5119 9632,'0'0'3584,"0"0"-2784,20 20-256,-20-1 1567,0-19-1279,19 19 1280,-19 1-1216,0 18 672,19-19-896,-19 20-224,0-1-288,0 1-128,20 0 0,-20-20-2656,19 0 1440</inkml:trace>
  <inkml:trace contextRef="#ctx0" brushRef="#br0" timeOffset="53652.371">2232 5177 9632,'0'0'3584,"0"0"-2784,0-20-256,0 40 2463,0-20-1759,20 0 992,-20 19-1312,19-19 608,-19 19-896,0 1 96,38-1-448,-18 19-32,-1-18-160,0-1 0,20 0-32,-20 1-3136,20-1 1664,-1-19-6559,1 19 4447</inkml:trace>
  <inkml:trace contextRef="#ctx0" brushRef="#br0" timeOffset="53836.5869">2521 5080 13792,'-39'20'5119,"39"-20"-3999,-19 77-288,0-58 1152,19 19-1248,-19 1 64,-20-1-480,20 1-160,0-1-96,0-18-3296,-1 18 1760</inkml:trace>
  <inkml:trace contextRef="#ctx0" brushRef="#br0" timeOffset="65276.7966">1193 8005 8896,'0'0'3296,"0"0"-2560,-19 0-224,19 20 1920,0-20-1441,0 38 737,-19 1-1024,19-1 288,0 0-544,-20 20-192,20 0-160,0-20-96,0 1 32,0-1-32,20 1 0,-20-39 192,19 0-96,-19-19-320,19-1 128,-19-18 96,0-1 0,0-18-64,0-1 32,-19-19 32,19 39 0,0-20 128,0 39-64,-19-20 128,19 20-128,0 0-160,0 19 32,0-20-32,19 20 32,-19 20-96,19-20 96,1 38-96,18-19 64,-19 20 192,20 19-32,-20-1-736,20 1 384,-1-20-352,-18 20 384,-1-19 160,-19-1 64,0-19 1088,-19 20-576,-1-20 1056,1 0-864,-20 1-96,1-1-384,-1-19-64,20 0-64,-19-19-2176,18 19 1184</inkml:trace>
  <inkml:trace contextRef="#ctx0" brushRef="#br0" timeOffset="65561.3997">1597 8005 9888,'0'0'3648,"0"0"-2816,-19 0-256,19 0 2719,0 20-1919,0-20 736,19 19-1280,-19 0 224,20 0-608,-1 1 0,0 18-256,0 1-32,20-1-96,-1 1-192,1-20 64,-1 20-2720,1-20 1536</inkml:trace>
  <inkml:trace contextRef="#ctx0" brushRef="#br0" timeOffset="65809.6975">1963 7928 11872,'-19'-19'4416,"19"19"-3457,-38 19-255,18 1 1952,20-1-1600,-38 19 288,19 20-800,-20 0-224,20 0-192,-19-1-96,18 1 0,20 0-2144,-19 0 1152,19-20-5823,0-18 3775</inkml:trace>
  <inkml:trace contextRef="#ctx0" brushRef="#br0" timeOffset="66346.6418">2001 8314 10624,'0'0'3936,"0"0"-3040,0 19-256,0-19 1407,0 0-1247,0 0 96,20 0-544,-20 0-32,19 0-192,0 0 160,0-19-192,1 19 192,-1 0-192,0-20-160,0 20 0,1 0-32,18 20 32,-19-20 64,1 19 0,-1 0-224,0 0 128,-19 20-384,0-1 256,0-18 256,-19 18 0,19-19 224,-19 20-160,-20-20-32,20 0-32,-20 1 160,20-1-96,0-19 96,0 19-96,-1-19 448,20-19-320,0 19 416,20-19-384,-20-1 384,19 20-384,0 0 224,20 0-256,-20 0 0,0 20-128,0-20-832,1 19 384,-1-19-7871,-19 19 4511</inkml:trace>
  <inkml:trace contextRef="#ctx0" brushRef="#br0" timeOffset="67493.3838">1232 8813 8064,'0'-19'2976,"0"19"-2304,0 0-192,-20 0 1920,40 0-1408,-20 0 1151,0 0-1247,0 0 384,0 19-768,19 1 224,0-1-448,1 39 128,-1-1-256,0 1 0,20 0-96,-20 0 32,0-1-64,0-18-32,1-1 32,-1-18 32,0-1-32,-19-19 128,0 0-96,0-19 832,19-1-512,-19-37 192,20-1-320,-1 0-320,0 0 32,-19 1 64,20 18 0,-1 1-1792,-19 18 992</inkml:trace>
  <inkml:trace contextRef="#ctx0" brushRef="#br0" timeOffset="67926.8608">1790 9141 6464,'0'-20'2400,"0"20"-1856,0-19-160,-19 19 1056,38 0-864,-38-19 1184,19 19-992,0-19 1152,-19-1-1089,19 20 577,-19-19-832,-1 19 416,20 0-576,0 0 128,0 19-320,-19-19 288,19 39-288,0-20 32,0 20-160,0-1 224,0 1-192,0-1 32,0 1-96,19-1 32,-19 20-64,20-39-288,-1 19 128,-19-18-2784,19 18 1632,0-38-3807,0 19 2879</inkml:trace>
  <inkml:trace contextRef="#ctx0" brushRef="#br0" timeOffset="68092.944">1617 9391 8320,'-20'0'3072,"20"0"-2400,20-19-160,-1 19 2368,0 0-1665,-19-20 801,20 20-1216,-1-19-160,0 19-416,0 0-128,1 0-64</inkml:trace>
  <inkml:trace contextRef="#ctx0" brushRef="#br0" timeOffset="68577.8167">1963 9218 9984,'0'0'3680,"0"0"-2848,0 0-256,0 0 831,0 0-895,20 0 480,-20 0-544,0 0 0,19 0-256,0 0-160,-19 0-64,20 0 224,-1 0-96,0 0-256,0 19 96,1-19 0,-1 20 64,0-1-96,1 0 64,-20 20 224,0-1-96,0-18-32,0 18-32,-20-19 32,20 1-32,-19-1-96,0 0 32,-1 0 32,1 1 0,0-20 352,0 0-192,19-20 288,0 20-256,0-19-96,19 0-64,-19 0 32,19 19-32,0 0 256,1 0-160,-1 0 256,0 19-256,1-19-32,-1 19-64,-19-19-4064,19 19 2209</inkml:trace>
  <inkml:trace contextRef="#ctx0" brushRef="#br0" timeOffset="68808.5151">2386 9256 11552,'19'0'4288,"-19"0"-3361,20 39-223,-20-39 1376,19 19-1280,0 0 384,0-19-704,1 39-384,-1-20-64,19-19-1312,-18 19 704,18 0-5951,1 0 3583</inkml:trace>
  <inkml:trace contextRef="#ctx0" brushRef="#br0" timeOffset="68961.838">2637 9198 14112,'-58'20'5247,"58"-20"-4095,-19 77-288,0-58 640,-1 0-992,1 20-128,0-1-256,0 0-2240,-1-18 1184</inkml:trace>
  <inkml:trace contextRef="#ctx0" brushRef="#br0" timeOffset="69809.1843">1443 9757 8640,'-19'-19'3200,"38"19"-2496,-19-20-192,0 20 2112,0 0-1537,0 0 769,0 0-1088,0 20 256,0-1-576,20 0 288,-1 20-416,-19-1-32,19 20-160,0 0-32,1-20-32,-1 20-128,0-1 32,0-18 320,1-1-192,-20-18-160,19-1 32,-19-19 224,0 0-128,19-19 352,-19 19-224,0-39-32,0 1-96,19-20 32,-19 0-64,0 1 64,20-1-64,-20 19-96,0 20 32,0-19-960,19 38 544,-19 0-5951,0 0 3519</inkml:trace>
  <inkml:trace contextRef="#ctx0" brushRef="#br0" timeOffset="70047.0899">1944 10103 10208,'0'19'3776,"0"-19"-2912,-20 58-256,20-39 2207,20-19-1663,-20 20 160,0-1-800,0 0-384,0 0-128,0 1-864,0-1 480,19-19-6239,-19 0 3615</inkml:trace>
  <inkml:trace contextRef="#ctx0" brushRef="#br0" timeOffset="70193.5582">1829 9988 10976,'-20'-19'4064,"20"19"-3168,0 19-257,0-19 1153,0 0-1120,20 0-64,-1 20-384,0-20-640,20 0 192,0 0-5535,-1 0 3167</inkml:trace>
  <inkml:trace contextRef="#ctx0" brushRef="#br0" timeOffset="70646.8526">2175 10104 8544,'0'0'3168,"0"0"-2464,0 19-192,19-19 1216,-19 0-1056,0-19 352,19 19-609,-19 0 129,20-20-320,-1 20 288,0 20-288,-19-20 160,19 0-224,1 19-128,-20-19-64,0 39 160,19-20-64,-19 0 32,0 20-32,-19-20 32,19 19-64,-20-18-32,1 18 32,0-18 32,0-1-32,-1-19-32,1 19 32,0-19 32,19 0-32,-20-19-96,20 19 32,0-39 32,20 39 0,-20-19-96,19 19 64,-19-19 864,19 19-448,1 0 0,-1 0-256,0 19-32,-19-19-32</inkml:trace>
  <inkml:trace contextRef="#ctx0" brushRef="#br0" timeOffset="71062.1689">2540 10026 11712,'0'-19'4352,"0"19"-3393,0 19-255,0 1 1440,0-20-1312,0 0 576,0 19-832,19-19 320,1 38-544,-20-18 256,38-1-352,-19 0-64,1 1-128,18-1-192,1 0 64,-1 0-3136,1 1 1760,-1-20-6335,1 0 4351</inkml:trace>
  <inkml:trace contextRef="#ctx0" brushRef="#br0" timeOffset="71262.2227">2772 9949 11296,'-39'20'4192,"39"-20"-3264,-19 38-257,-1-19 2241,20 0-1728,-38 20 32,38-20-768,-39 20-320,39-1-64,-38-19-160,38 20 64,-39-1-4416,39 1 2432</inkml:trace>
  <inkml:trace contextRef="#ctx0" brushRef="#br0" timeOffset="73411.9917">1751 10834 7648,'-19'0'2816,"19"-19"-2176,0 38-192,0-19 1536,0 20-1184,0-20 1439,0 38-1279,-19 1 128,19-1-640,-19 20-128,-1-19-192,1 18-32,19-18-32,0-1-64,0-18 32,19 18 32,1-19-32,-1-19-96,0 20 32,0-40 96,0 20-32,1-38 128,-1 19-96,0-1 32,0-18-32,1-1 32,-20-18-64,0-1-96,0 19 32,-20-19 576,1 20-288,0-1 192,19 20-288,-19 19 352,19 19-288,0 20 160,19-1-224,0 1 64,0 19-128,1 0 96,-1-20-128,0 20-3136,20-20 1696</inkml:trace>
  <inkml:trace contextRef="#ctx0" brushRef="#br0" timeOffset="74050.5201">2136 11239 8320,'0'-19'3072,"0"19"-2400,0 0-160,-19 0 1536,38 0-1216,-19 0 703,0 0-863,0-19 448,0 19-640,0 0 320,0 0-480,0 0 64,19 0-256,1-20-64,-1 20-32,-19 0 96,19 20-64,0-20-32,1 19 0,-20 0-128,19 0 64,-19 1 32,0-1 0,0 19-96,0-18 64,0 18 96,0 1-32,-19-1 128,-1 1-96,1-20-96,0 0 0,0 20 96,-1-39-32,1 0 64,0 0-64,0-19 64,19-1-64,-20 1-160,40 0 64,-20 0 256,19 19-128,0-20-64,0 20-32,1 0 224,-1 20-96,0-20-256,20 19 96</inkml:trace>
  <inkml:trace contextRef="#ctx0" brushRef="#br0" timeOffset="74429.1027">2482 11181 10208,'0'-19'3776,"0"19"-2912,0 0-256,0 0 2047,0 19-1567,0-19 1120,20 20-1280,-20-20 192,19 19-640,0 0 64,-19 20-320,39-20-128,-20 0-64,0 19-32,20 1 0,0-20-3168,-1 20 1728</inkml:trace>
  <inkml:trace contextRef="#ctx0" brushRef="#br0" timeOffset="74712.7147">2829 11085 8064,'-39'0'2976,"39"0"-2304,-19 39-192,0-39 1408,19 19-1120,-19 0 1599,-1 20-1343,-18-1 1248,19 1-1280,-20 18 256,20 1-736,0-19-320,-1 19-96,1-20-3360,19-19 1792</inkml:trace>
  <inkml:trace contextRef="#ctx0" brushRef="#br0" timeOffset="55519.4764">1348 5774 7232,'0'0'2656,"0"0"-2048,-20 0-192,20 0 1344,0 19-1056,0 0 992,-19 20-992,0-20 639,19 39-799,-19-20 32,19 1-384,-20-1 96,20 1-160,20-1 0,-20-19-64,19 20 160,19-20-128,-18-19 32,-1 0-64,0-19-128,20 0 32,-20-20 160,0 1-64,-19-1 32,19 1-32,-38-39-64,19 38 32,-19-38 512,19 39-288,-39-1 320,39 1-320,-19 18 128,19 20-224,-19 20 64,19-1-128,19 39-64,-19-1 0,19 1 32,20 19-32,-20-19-1088,20 0 608,-1-1-7519,20 1 4383</inkml:trace>
  <inkml:trace contextRef="#ctx0" brushRef="#br0" timeOffset="56100.3584">1733 6082 7968,'0'0'2944,"0"0"-2272,20 0-192,-20 0 2112,0 0-1504,0 0 1119,0 19-1279,0 1 416,0-1-800,0 0-64,0 0-320,0 1 256,0 18-224,0-19-3072,0 0 1568</inkml:trace>
  <inkml:trace contextRef="#ctx0" brushRef="#br0" timeOffset="56469.4794">1963 6082 9632,'0'-20'3584,"0"20"-2784,0 20-256,0-20 1503,0 0-1247,0 19 1088,0-19-1088,0 19 640,0 0-832,20-19 288,-20 20-512,19-1-192,0 0-128,0 1-64,1-1 0,18 0-512,-19 0 288,1 20-3552,-1-39 2048</inkml:trace>
  <inkml:trace contextRef="#ctx0" brushRef="#br0" timeOffset="56684.9588">2234 6101 10048,'0'20'3712,"0"-20"-2880,-19 38-224,-1-38 2143,20 19-1631,-19 1 96,0-1-736,-20 0 384,20 0-480,-20 0-128,20 20-160,-20-1-704,39 1 320</inkml:trace>
  <inkml:trace contextRef="#ctx0" brushRef="#br0" timeOffset="58054.4848">1463 6563 7808,'19'-20'2880,"-19"1"-2240,-19 19-160,19-19 1696,0 38-1280,0-19 991,0 19-1119,0 20 608,-19-1-832,19 1 160,0-1-416,-19 20 32,-1 0-192,20-19-128,0-1-32,0 1 32,0-1 0,0-38 128,0 19-64,0-19 128,0 0-128,20-19 128,-20 0-128,19-20-160,-19 1 32,19-20 96,-19 0 0,19 0-96,-19 1 32,0-1 224,0 19-96,20 1 256,-20 19-224,0-1-96,19 20-64,-19 0-128,0 0 96,19 20 32,1 18 32,-20 1 128,38-1-64,-19 20-32,1 0 0,-1 0-1312,0-1 704,0 1-768,1-19 800,-1-1 192,-19 1 224,0-20 768,-19 19-384,19-18 1344,-20-1-896,-18-19 288,19 19-576,-20-38-32,1 0-224,18 19-1216,1-20 544</inkml:trace>
  <inkml:trace contextRef="#ctx0" brushRef="#br0" timeOffset="58454.3397">1983 6505 9632,'0'0'3584,"0"0"-2784,0 0-256,0 0 1343,0 0-1151,0 0 1184,0 20-1088,0-1 544,0 19-800,0 1 192,0-20-448,-20 39 384,20-20-416,-19 1 160,0-1-288,0 1 352,19-1-288,0 1-32,-20-1-128,40 1-192,-20-20 64,19 19 96,0-18 0,20-20 64,-1 19-64,1-19-576,-1 0 288,-19-19-2848,20 19 1696</inkml:trace>
  <inkml:trace contextRef="#ctx0" brushRef="#br0" timeOffset="58638.9035">1809 6755 12128,'20'-19'4479,"-20"19"-3455,77 0-320,-39 0 608,1 0-864,19 0-32,-1 0-256,1-19-7935,0-1 4223</inkml:trace>
  <inkml:trace contextRef="#ctx0" brushRef="#br0" timeOffset="63825.6688">847 7756 4480,'0'19'1664,"0"-38"-1312,0 19-64,20 0 192,-20 0-320,19 0 192,0 0-192,0 0 0,1 0-96,18 0 96,1 0-96,18 0 32,1 0-32,19 0 224,0-19-160,0 19 1312,0 0-832,0 0 672,19 0-736,0-19-64,20 19-320,-1 0 32,1-20-96,-1 20-128,-19 0 0,20 0 224,-20 0-96,19 0 384,1 20-256,-1-20-128,1 19-32,18 0-64,-18-19 0,38-19-96,0 0 64,19 19-128,-38 0 96,19 0 32,-20 19 32,20-19-160,-19 19 96,19-19 96,-19 0 0,19 0 64,19 0-64,-19 0-32,19 0 32,0-19-32,0 0 0,20 19 0,-39-20 0,19 20-96,-39 0 64,20 0 32,20 0 0,-1-19 64,19 19-32,-19-19-96,1-20 32,-1 20 32,19-19 0,1 18 0,-39 1 0,19 0 128,0 0-64,-19-1-32,0 20 0,38-38-192,39-1 96,-19 20 96,19-20 0,-58 20 64,39 0-64,-1 0 608,1 19-352,-20-20 320,1 1-352,-20 19-65,19-19-127,-38 19 160,0-19-128,0 19 192,0-20-192,-19 1 32,-1 19-64,-18 0 32,-20 0-64,-38 0-4863,-39 19 2623</inkml:trace>
  <inkml:trace contextRef="#ctx0" brushRef="#br0" timeOffset="77667.2957">2445 7044 8640,'-20'-38'3200,"40"38"-2496,-40 0-192,20-20 2336,0 40-1665,0-20 1281,0 0-1408,0 19 192,0 0-736,0 1-96,0-1-256,0 20-96,20-1-32</inkml:trace>
  <inkml:trace contextRef="#ctx0" brushRef="#br0" timeOffset="76466.9243">1905 11969 8224,'0'0'3040,"0"0"-2368,0 19-160,0-19 2304,0 19-1633,-19 1 225,19-1-832,-19 19 224,19 20-448,0 0 128,0 0-320,0-1 64,19-18-128,-19-1 0,19 1-32,-19-39 96,20 19-96,-20-38 192,19 0-160,-19-39 32,0 19-64,0-18 288,19 18-160,-19-38-96,0 19-64,0 1 32,0 18-32,-19 1-96,38 18 32,-19 1 32,0 19 0,0 0 0,0 19 0,0-19 64,19 20-32,1-1-160,-1 19 64,19 20 96,1-19 0,-1 38-32,-18-20 32,18 20-608,-18-19 320,-1 0 96,0 0 128,-19-20 32,0 1 0,-19-1 896,19-19-480,-39 1 1120,1-20-896,-20 0 64,0 0-416,0-20-192,1 1-64,18-19-1952,0 18 1056</inkml:trace>
  <inkml:trace contextRef="#ctx0" brushRef="#br0" timeOffset="76851.5895">2464 11892 12544,'0'0'4639,"0"0"-3583,0 39-320,0-39 1280,0 19-1248,0 0 832,0 0-928,0 1 192,0 18-512,0 1 96,-19-1-288,19 39 288,0 0-256,-20 0 32,20 0-128,0 0-64,20-19 0,-1 19 32,-19-39-32,19 20-96,0-39 32,1 0 160,-1 1-64,19-20-1504,-18 0 768,-1-20-3232,0 1 2176,1-19-7903,-1 18 5375</inkml:trace>
  <inkml:trace contextRef="#ctx0" brushRef="#br0" timeOffset="77014.5122">2348 12412 13792,'0'19'5119,"0"-19"-3999,39 20-288,-20-20 960,0 0-1152,20 0 96,-1-20-448,1 1-128,18 0-96,1-1-4992,0 1 2720</inkml:trace>
  <inkml:trace contextRef="#ctx0" brushRef="#br0" timeOffset="78635.1681">2829 12739 5312,'0'0'1952,"0"0"-1504,0 20-128,0-20 2016,0 0-1344,0 0 1440,0 0-1408,0-20 735,20 20-1023,-20 0 320,19 0-608,0-19-64,0 19-224,1 0-32,-1 0-64,0 0-128,20 0 32,-20 0 96,20 19-32,-20 20-448,0-20 224,0 1-192,1 18 224,-40 1 64,20-20 96,0 19-96,-19 1 64,-19-1 800,18 1-416,-18-20 480,19 20-480,-20-39 608,20 0-544,19-19 224,-20-20-384,20 20-64,20-20-128,-1 20 160,0 0-128,20 19-96,-20 19-32,20 0 32,-20 0 0</inkml:trace>
  <inkml:trace contextRef="#ctx0" brushRef="#br0" timeOffset="81000.201">6389 1694 7552,'-20'-19'2816,"20"-1"-2208,0 20-160,0 0 2496,0 0-1696,0 0 1119,0 0-1375,0 20 384,0-20-832,20 38 192,-20 1-416,19 38-32,0-20-192,-19 20 0,19-19-32,-19 19 96,20-19-96,-1-20-32,-19 20 0,19-38 96,-19 18-64,0-38 896,20 0-544,-20-19 480,19 0-544,-19-1 384,19-18-416,0-1-32,1-19-160,18 1-32,-19 18-32,1-19-128,18 20 32,-19-1-480,20 20 288,-20-19-3008,20 38 1792</inkml:trace>
  <inkml:trace contextRef="#ctx0" brushRef="#br0" timeOffset="81169.2471">6697 2021 10624,'-20'20'3936,"20"-20"-3040,0 19-256,0-19 2175,0 19-1663,20 1 736,-20-1-1120,19 19-160,0-18-384,20 18-64,-20 1-96</inkml:trace>
  <inkml:trace contextRef="#ctx0" brushRef="#br0" timeOffset="81332.8392">7082 2367 11296,'-20'39'4192,"20"-39"-3264,0 19-257,0-19-447,0 0-256,0 20-672,20-20 385</inkml:trace>
  <inkml:trace contextRef="#ctx0" brushRef="#br0" timeOffset="81553.9964">7043 2214 8320,'-19'-39'3072,"19"39"-2400,-38 0-160,38 0 1536,0 0-1216,-20 0 223,40 20-639,-20-20 224,0 0-352,19 0 416,19 0-416,-18 0 512,18 0-480,1-20 352,-1 20-384,1 0 416,-1-19-416,1 19-64,-1 0-128,1 0 128,-20 19-128,0 1 192,1 18-192,-20 1 32,19-20-64</inkml:trace>
  <inkml:trace contextRef="#ctx0" brushRef="#br0" timeOffset="82755.1388">11449 1752 7872,'0'-38'2944,"0"18"-2304,0 1-160,0 19 2208,0 0-1568,0 0 863,0 19-1151,0 1 96,0 18-544,0 1 128,20 18-288,-1 20 224,0 0-256,0 0 96,1-19-160,18 0-128,-18-19-32,-1-1 160,19 1-64,-18-39-32,18 0 0,-19-39 96,1 39-64,-1-58 32,0 20-32,0-39-64,-19 38 32,0-19 448,20 1-256,-20 37 320,0 1-288,0 38 64,19 1-192,-19 18 64,19 1-96,0-1-192,20 20 32,-20 0-1504,20-20 832</inkml:trace>
  <inkml:trace contextRef="#ctx0" brushRef="#br0" timeOffset="83270.8688">12431 1694 7808,'0'-19'2880,"0"19"-2240,-19-20-160,19 1 2048,0 19-1472,0 0 991,0 0-1183,0 0 128,19 19-576,-19 20 672,20-20-608,-1 39 192,0-1-384,-19 1-96,19 0-128,-19 0 96,0-1-96,0-18-32,20-1 0,-20 1-32,0-20 0,0-19 192,0 19-96,0-38 736,19 19-448,-19-19 608,19 0-576,0-20 64,0 1-288,20-20-256,-1 0 32,20 0-128,-19 1 64,-1 18-640,1 20 416,-1 0-2848,-19 19 1760,-19 0-6559,20 0 4415</inkml:trace>
  <inkml:trace contextRef="#ctx0" brushRef="#br0" timeOffset="83470.9559">12624 2117 12640,'0'0'4671,"0"0"-3615,39 19-320,-20-19 1792,0 20-1536,1-1 448,-1 0-864,0 20-192,0-1-256,1 20-1696,-1 0 832,0-20-9279,1 0 5503</inkml:trace>
  <inkml:trace contextRef="#ctx0" brushRef="#br0" timeOffset="84655.8836">9276 0 7968,'-39'0'2944,"39"0"-2272,0 0-192,0 20-352,19 18-160,-19 1 96,0 18-32,0 40 128,0 18-96,0 1 192,0 37-160,0 1-32,0 20-32,0-20 32,20 19-32,-1 38-96,0-18 32,-19 18 1088,0 20-576,0 20 160,0-21-384,0 21-96,0-1-96,19-19-128,20 19 32,-1 19 160,1-38-64,-1 38-96,1 20 0,-1-19 160,-18 18-64,-1 1 192,-19-1-160,0 20-256,0-19 96,0 19 64,0 19 32,-19-19 895,19 19-511,-20-19 256,20 19-384,0 0-192,0-19-32,-19 0-160,19 19 64,19-19 32,1 0 0,-1-20 128,19 1-64,20 0 544,-19-1-352,18 1 672,-18 0-512,-1-20 576,1-19-576,-1 0 64,1-19-288,-1-38-160,-18-1-64,-1-38-1376,19-19 768,-38-20-10815</inkml:trace>
  <inkml:trace contextRef="#ctx0" brushRef="#br0" timeOffset="94381.6342">5138 693 4480,'0'58'1664,"0"-58"-1312,20 58-64,-1-39-96,0 19-160,0 20-160,1-19 64,-1 38 32,-19-20 32,19 1 1600,0 0-864,-19 19 352,20 0-672,-20 0-224,0 0-128,0 19-160,0-19 64,0 0 96,19 19-32,-19 0 1536,0-19-864,19 19 768,-19-19-832,19 20-224,1-1-256,-20 0-128,19 0 0,0 0 160,0-19-96,-19 20 447,0-1-287,20 0 384,-20 0-384,0 1 160,19 18-256,-19-19 352,0 0-288,0 20 224,0-1-224,0 1 128,19-1-192,-19 1 0,19-20-96,-19 19-64,20-18 32,-20 37 32,19-18-32,-19 18 256,0 1-160,0 0 160,0-20-160,0 39 224,0 0-224,0 0-32,0-19-64,19 19-32,-19-19 0,0-1 0,19 20 0,-19 0-160,0 0 96,0-19 256,20-1-128,-1 20-64,-19-19-32,19 19 32,0-19 0,-19 19 128,0-20-64,20 20-160,-20 0 32,19 0 32,-19-19 32,19 0 0,0-1 0,-19 20 0,20-19 0,-20 0 0,19-1 0,-19 20 0,19-19 0,-19 19 0,19-19 0,-19-1 64,20 1-32,-20 0-32,0 0 32,19-1-128,-19 1 64,0 0 160,0-1-64,19-18-96,-19-1 0,19 1 96,1-1-32,-1 1 128,0-20-96,0 19 192,1-38-160,-1 19 256,-19 1-224,19-20-96,0 0-64,1 0 224,-1 0-96,0-20 192,0-18-192,1 19 96,-1-20-96,0 1-128,0-1 0,-19-19 32,20 20 0</inkml:trace>
  <inkml:trace contextRef="#ctx0" brushRef="#br0" timeOffset="141653.6407">11238 2791 7552,'-19'0'2816,"19"0"-2208,-20 0-160,20 0 1440,0 0-1120,0 0 1408,0 0-1281,-19 0 993,19 0-1088,0 0 416,0 0-704,19 0-64,-19 0-288,0 0-160,20 0-32,-1 0 160,0 0-64,19-19-32,1 19 0,-1 0 32,20-19-32,-19 19-96,-1-20 32,1 20 96,-20 0-32,0 0-160,20 0 64,-39 20 96,0-1 0,0 0 256,0 20-160,-20-20 320,1 19-256,0 1-256,0-1 32,-1-18-128,1 18 64,0 0-2464,19 1 1376,-19-20-5823,-1 20 3903</inkml:trace>
  <inkml:trace contextRef="#ctx0" brushRef="#br0" timeOffset="141822.6132">11392 3503 12224,'-20'0'4511,"20"0"-3487,0 19-320,0 1 1536,0-20-1376,0 0-128,0 0-480,0 0-128,20 0-64</inkml:trace>
  <inkml:trace contextRef="#ctx0" brushRef="#br0" timeOffset="142284.9427">11873 2887 8544,'-19'0'3168,"19"0"-2464,0 0-192,0 0 2272,0 0-1633,0 0 1025,0 0-1280,-20 0 0,40 0-544,-20 0 192,19 0-288,0 0-224,0-19-32,20 19 128,-1-20-64,-19 20-32,20 0 0,-1-19-32,-18 19 0,18 0 0,1 0 0,-20 19 0,0-19 0,0 20 0,1-20 0,-20 19 544,0 19-288,-20-18 320,1-1-320,-19 19-160,18 1-32,1-1-1568,-19 1 832,18-1-5855,1-19 3615</inkml:trace>
  <inkml:trace contextRef="#ctx0" brushRef="#br0" timeOffset="142422.4452">12066 3503 14368,'0'19'5343,"0"-19"-4159,-20 20-352,20-1 2112,0-19-1792,0 20-128,0-20-608,0 0-768,20 0 192</inkml:trace>
  <inkml:trace contextRef="#ctx0" brushRef="#br0" timeOffset="152620.6923">3291 4042 6560,'-19'0'2432,"19"0"-1888,0 0-160,-19 0 1280,38 0-992,-38 0 1216,19 0-1088,0 0 927,0 0-991,-20 0 480,40 0-704,-20 0 224,0 19-448,0-19 256,19 0-288,-19 20 128,19-20-224,0 19 128,20-19-160,-20 0 64,20 0-96,-20 0 160,19 0-160,1-19 320,-1 19-224,1-20-32,-1 20-96,1 0 32,19 0-64,-20 0-32,1 0 32,18 0 96,1-19-64,-19 19-96,18 0 0,-18 0 224,-1 0-96,1-19 256,-1 38-224,-18-19 96,18 0-128,20-19 0,-20 19-32,1 0 32,-1 0-64,20-19-96,-20 19 32,20 0 96,-19 0-32,-1 0 128,1 0-96,-1-20 32,1 40-32,-1-20 160,1 0-128,-1 0-96,-19 0-32,20 0 160,-20 0-64,0 0 32,20 0-32,-20-20 32,0 20-64,1 0 64,-1 0-64,0-19 64,0 38-64,1-19-96,-20 0 32,19-19-32,0 19 0,0 0 192,1 0-64,-1 0 192,-19 0-160,19-19-160,0 19 0,-19 0-32,0 0 32,0 0 352,20 0-192,-40-20 288,20 20-256,0 0 32,-19-19-96,0 19 224,0-19-160,-20 19 160,20-19-160,-20 19 160,20-20-192,-19 20-32,18 0-32,-18 0-128,19 0 64,19 0 96,-20 0-32,20 0-32,0 0 32,20 0-192,-20 20 96,19-20 32,0 0 32,20 0 64,-1 19-32,-19 0-160,20 0 64,-1 1 160,1 18-32,-1 1-96,-18-1 0,-1 1 96,-19-1-32,-19 1-160,19 19 64,-39-20-896,1 1 544,-1-1-5600,1 1 3296</inkml:trace>
  <inkml:trace contextRef="#ctx0" brushRef="#br0" timeOffset="153121.1637">6254 3753 8064,'0'-20'2976,"0"1"-2304,0 19-192,0 0 1920,0 0-1408,20 0 1087,-1 0-1215,0 0 576,1 19-800,-20 20 480,19-1-640,-19 1 96,0 19-320,19 19-96,-19-20-96,20-18-3008,-1 19 1600</inkml:trace>
  <inkml:trace contextRef="#ctx0" brushRef="#br0" timeOffset="153336.7358">6697 3753 11968,'-20'19'4416,"20"-19"-3425,0 20-287,0-1 1760,0 0-1504,0 0 512,0 1-864,0-1 64,0 19-384,0 1-256,0-1-32,0 1-2112,0 19 1152</inkml:trace>
  <inkml:trace contextRef="#ctx0" brushRef="#br0" timeOffset="153521.0428">6889 4138 14048,'-19'0'5183,"19"0"-3999,0 39-352,-20-39 1376,40 0-1376,-20 0-192,0 0-416,0 0-1248,0 19 576,19-19-5920,0 0 3521</inkml:trace>
  <inkml:trace contextRef="#ctx0" brushRef="#br0" timeOffset="153837.3842">7120 3811 8128,'0'0'3008,"0"0"-2336,0 0-160,0 0 1824,0 0-1376,0 0 927,0 0-1087,0 0 224,0 0-640,0 0 352,0 0-416,20 0 64,-20 0-256,0-20 352,0 20-256,0 0-896,19 0 352</inkml:trace>
  <inkml:trace contextRef="#ctx0" brushRef="#br0" timeOffset="154421.8975">7158 3810 10048,'0'0'3712,"0"0"-2880,0-19-224,20 19 927,-20 0-959,0 0 608,19 0-672,-19 0 352,19 0-512,-19 0 192,19 19-320,-19-19 64,20 0-160,-1 0-128,0 0-32,0 0-32,1 0 0,-1 0 0,0 20 0,0-20 64,1 19 0,-20 0 0,19 0 0,-19 1 64,19 18-32,-19-19-32,0 20 32,-19-1-32,19 20 0,-39-19 128,20-1-64,0 1 192,-20-1-160,20-19 32,0 1-64,19-20 96,0 19-96,0-38 256,0-1-192,19-18 256,0-1-256,1 20 96,18 0-128,-19 0 288,1 38-192,-1 0 32,0 0-128,0 1-352,0 18 160,1-38-4768,-20 19 2656</inkml:trace>
  <inkml:trace contextRef="#ctx0" brushRef="#br0" timeOffset="154922.1716">7716 3753 12480,'0'0'4607,"0"0"-3583,-19 19-288,19 1 736,0-20-960,0 19-128,0-19-256,0 0-32,0 19-64,0-19 64,0 0-64,0 0-96,19 0 32,-19-19-192,0 19 128,20-19 32,-20 19 64,19-39 0,0 39 0,0-38 64,-19 18-32,39 1-96,-39 0 32,19 19 96,1 0-32,-20 0-96,19 19 32,-19-19-32,19 19 0,-19 1 64,0-1 0,19 0 64,-19-19-32,0 19-32,0-19 32,0 0 32,20 0-32,-20 0-32,0 0 32,19-19 96,0 0-64,20 0 384,-20 19-224,0-20 384,20 1-352,-39 38 288,38-19-288,-38 20 64,0 18-192,0-19-896,19 20 384,-19-20-4288,0 20 2593</inkml:trace>
  <inkml:trace contextRef="#ctx0" brushRef="#br0" timeOffset="155187.6074">8545 3426 12128,'-19'0'4479,"19"0"-3455,0 39-320,0-20 1760,0 0-1504,-20 39 384,20-20-800,-19 20 160,0 0-416,-1 0-160,1 19-64,0-20-704,-1 21 352,20-21-3200,0 1 1920,0-19-7487,20-20 5023</inkml:trace>
  <inkml:trace contextRef="#ctx0" brushRef="#br0" timeOffset="155506.562">8852 3792 12288,'0'-20'4575,"0"20"-3583,-39 0-256,20 0 1856,0 20-1568,-20-20 288,1 19-768,-1-19-160,20 19-224,-19 0-96,18 1-32,20-1-32,-19-19 0,19 19-160,19-19 96,1 0 96,-1 0 0,19 0-384,1 0 224,18 0-608,1 19 416,-19-19-416,18 20 416,1-1-480,-19 0 480,-1 0 352,1 20 0,-39-1 1728,0 1-992,-20-1 352,1 1-704,-19-20-288,-1 20-128,-19-20-4384,1 0 2400</inkml:trace>
  <inkml:trace contextRef="#ctx0" brushRef="#br0" timeOffset="157639.4683">3407 5158 7552,'-20'-20'2816,"20"20"-2208,0 0-160,0 0 1088,0 0-928,0 0 1024,0 0-928,0 0 287,20 20-607,-20-20 512,19 0-512,0 0 0,20 0-224,-1 0 192,1 0-224,-1 0 32,20 0-96,0-20 224,-20 20-160,20 0-32,0 20-64,-20-20-32,20 0 0,-20 0 64,20 19-32,0-38 64,-20 19-64,20 0-96,0 0 32,-20-20 32,20 20 0,-20-19 0,20 19 0,-19-19 128,-1 19-64,1 0-32,-1 0 0,1-19-32,-1 19 0,1 0 64,-1 0-32,-19 0-32,20 0 32,-20 0-32,0 0 0,1 0 128,18 0-64,-38 0 128,19 0-128,1 0 128,-20-20-128,19 20 256,-19 0-192,0-19 256,0 0-256,0 0 320,0 19-256,-19-20-32,-1 1-96,1 0 96,0 19-96,-20-19-32,20-1 0,-19 20-32,18 0 0,1 0 0,0 20 0,0-20-224,19 19 128,0 0-32,0-19 64,0 19 192,38 1-64,-19-1-160,20 0 32,-1-19 32,20 19 32,-19 20 0,18-20 0,-18 20 0,19-1 0,-20 1 64,-19-20-32,1 19-96,-20 1 32,0-1 96,-20 1-32,1-1-32,-19 1 32,18-20-1248,1 20 672</inkml:trace>
  <inkml:trace contextRef="#ctx0" brushRef="#br0" timeOffset="158223.9693">7505 4792 7232,'0'-19'2656,"0"19"-2048,-39 0-192,39 0 2880,-19 19-1888,0-19 1151,0 20-1535,-20 18 160,20 1-704,0 18 128,-1-18-352,1 38 128,19-20-224,19 1 0,1-19-96,-1 18 160,19-18-128,20-20 32,0 0-64,-1-19 160,1-19-128,0-19 96,0 18-96,-20-37 96,1 18-128,-39-38 896,-20 19-544,-18 1 672,19-1-608,-39 0-256,0 39-128,0 0-256,20 38 96,-20 0-2208,20 20 1216</inkml:trace>
  <inkml:trace contextRef="#ctx0" brushRef="#br0" timeOffset="171473.2308">10660 5350 9056,'0'0'3360,"0"0"-2624,0 0-192,0 0 1536,0 0-1249,0 20 449,0-20-768,0 0 128,0 0-384,20 0 64,-1 19-192,0-19-64,20 0-32,-20 0 32,19 0-32,1-19 64,-1 19-64,1 0-96,-1 0 32,-18 0 96,-1 0-32,-19 19 128,0 0-96,0-19 480,0 19-320,-19 1 480,-1-1-416,1 20 0,0-20-160,-20 19-96,39-18 0,-38 18-1184,38 1 640</inkml:trace>
  <inkml:trace contextRef="#ctx0" brushRef="#br0" timeOffset="171657.7339">10796 6004 12960,'-20'0'4799,"20"0"-3711,0 0-320,0 0 896,0 20-1056,0-20-224,0 0-256,0 0-1408,0 0 704,20-20-6943,-1 20 4127</inkml:trace>
  <inkml:trace contextRef="#ctx0" brushRef="#br0" timeOffset="172143.1669">11258 5485 7712,'0'-19'2880,"0"19"-2240,-20 0-192,20 0 1600,0 0-1216,0 0 1055,0 0-1055,0 0 608,0 0-832,0 0 448,0 0-608,0-19 256,0 38-416,20-38 0,-20 19-192,19 0 0,0 0-32,19 0-64,-18 0 32,18 0-128,1 0 64,-1-20 96,1 20-32,-20 0-96,19 0 32,-18 20-32,-20-20 0,19 19 0,-19 0 0,0 0 128,-19 20-32,19-20-32,-20 20 32,1-1-608,0-18 320,-20 18-4320,20 1 2497</inkml:trace>
  <inkml:trace contextRef="#ctx0" brushRef="#br0" timeOffset="172290.6719">11450 6043 13632,'-20'19'5055,"20"-19"-3935,0 0-320,0 0 1696,0 0-1536,0 0-128,20 0-512,-20 0-2272,0 20 1056</inkml:trace>
  <inkml:trace contextRef="#ctx0" brushRef="#br0" timeOffset="173744.9575">3021 6197 6240,'0'0'2304,"0"19"-1792,0-19-160,0 0 896,0 0-768,19 0 704,1 0-672,-1 0 736,19 0-736,1 0 896,-1 0-801,20 0-95,-19 0-320,18 0-64,-18 0-64,38-19 224,-19 19-160,19 0-96,-1 0-64,1 0-32,0 0 0,0 0 352,-19 0-192,19 0 192,-38 0-160,38 0 160,-39 0-192,39 0 32,-19 0-64,-1 0 160,-18 0-128,19 0 96,-1 0-96,-18 0 96,-1 0-128,1 0 32,-1-20-32,1 20-64,-1 0 32,1 0-128,-20 0 64,0-19 160,20 19-64,-20 0 128,0 0-128,0 0-96,1 0 0,-20-19 320,19 19-192,0-19 288,-19 19-256,0-20 160,0 1-160,0 19 352,0-19-256,-19 0 224,0 19-224,-1-20-128,1 1-64,-19 19 32,38 0-32,-39 0-160,39 0 64,-38 0 96,38 0 0,-19 19 64,19-19-64,0 0-160,19 0 64,-19 0-32,38 20 32,-18-20 64,18 19 0,-19 0-96,20 0 64,-1 20 96,1-20-32,-1 0-96,-19 20 32,-19-20 224,20 19-96,-40 1-96,1-1-32,-19 20 96,18-19-32,-18-1-4448,19 1 2400</inkml:trace>
  <inkml:trace contextRef="#ctx0" brushRef="#br0" timeOffset="174977.6796">3368 3176 3968,'-20'0'1472,"20"0"-1120,0-19-128,0 19 1312,0 0-896,0 0 1216,0 0-1056,-19 0 800,19 0-928,0 0 768,19 19-800,-19-19 576,20 19-705,-1-19 225,19 0-416,-18 0 224,18 0-288,20 0 64,0 0-192,19-19 0,-20 19-64,20 0 96,-19 0-96,19 0-96,-38 0 0,18-19 96,1 19-32,0 0-32,-20 0 32,20 0 320,0-19-192,-1 19 64,1 0-128,0 0 0,0 0-32,-1 0-64,1 0 32,-19 19-32,18-19 0,-18 0 192,-1 0-96,1 0 32,-1 19-64,1-19 32,-20 0-64,0-19 128,20 19-96,-20 0 256,20 0-192,-20-19-32,0 19-64,20-20 96,-20 20-64,-19-19 192,19 19-160,-38 0 256,19 0-224,-19-19 96,19 19-128,-20 0-64,20 0 0,-38 0 32,19 0-32,-1 0 128,-18 0-96,-1 0 128,20 0-128,-19 0-96,18 0 0,1-19-32,19 19 0,0-20 64,0 20 0,0 0 0,0 0 0,19 0-160,1 0 96,-1 0 32,19 0 32,-18 0 64,18 0-32,1 0 64,-1 0-64,1 20 64,-1-1-64,-38 0-32,19 0 32,-19 20 320,0 19-192,-19-20 288,19 20-256,-38 0 96,18-20-160,-18 20-128,19-20-32,-20 1-7424,39 0 4033</inkml:trace>
  <inkml:trace contextRef="#ctx0" brushRef="#br0" timeOffset="177779.405">3387 7025 6976,'0'-20'2592,"-19"40"-2016,19-20-160,-20 0 1536,40 0-1152,-20 0 1152,0 0-1120,0-20 479,0 20-767,0 0 352,19 0-544,0 0 128,-19 0-320,39 0 224,-20-19-256,19 19 320,20 0-256,-19 0 96,-1 0-160,20 19 64,0-19-96,-1 0 160,1 0-160,0 0 32,0 0-64,-1 0-256,1 20 96,0-20 192,0 0-64,-1 0 224,1 0-160,0 0 32,0 0-64,-1 0 96,1 0-96,-19 0-96,18 0 0,-18-20 160,-1 20-64,1-19-96,-1 19 0,1-19 96,-20 19-32,0-19 128,0 19-96,-19 0 256,20 0-192,-20-20 160,0 20-160,0 0-128,0 0-32,-20-19 448,1 19-224,0 0 352,0 0-320,-20-19 96,20 19-192,-20-19 0,20 19-64,-19-20-192,18 20 64,1-19 32,0 19 32,19 0-160,0 0 96,0 0 96,0 19 0,19-19 64,0 0-64,20 0-160,-1 20 64,1-1 96,-1 0 0,1 0-32,-1 20 32,1-20-32,-1 20 0,-18-20 64,-1 19-32,-19 1-32,0-1 32,0-18 96,-19 18-64,-1 1 32,1-20-32,-19 0-3584,18 1 1952</inkml:trace>
  <inkml:trace contextRef="#ctx0" brushRef="#br0" timeOffset="179095.5366">6428 6640 7552,'-20'-19'2816,"20"19"-2208,0-20-160,0 20 1376,0 0-1088,0-19 1248,0 19-1121,0-19 481,20 19-800,-20-20 192,19 20-416,0-38 32,0 19-224,1-1 0,18 1-64,-19 0 224,1 0-160,18-1 96,1 20-128,-20 0-192,0 0 32,0 39 32,1-20 32,-20 39 64,19 0-32,0-20 64,-19 20-64,-19 0-32,19 0 32,-19-20-32,-1 20 0,-18-20 544,19 1-288,-20-20 32,1 0-160,18 1 64,1-20-128,0 0 128,19 0-128,0-20 320,0 20-192,19-19 320,0 0-288,1 19-32,-1 0-128,0 0-64,0 19 32,1 0-1024,18 1 544,1-1-6879,-1 0 4063</inkml:trace>
  <inkml:trace contextRef="#ctx0" brushRef="#br0" timeOffset="179248.4273">7101 6793 14368,'0'0'5343,"0"0"-4159,0 19-352,0-19 0,0 20-640,19-20-160,-19 19-32,20 0-4096,-1 1 2240</inkml:trace>
  <inkml:trace contextRef="#ctx0" brushRef="#br0" timeOffset="179611.5989">7543 6293 12384,'0'0'4575,"0"0"-3551,0 0-288,0 0 1280,0 19-1248,0 1 608,0 18-800,0 20 512,0 0-608,0 19-96,0-20-256,0 20-448,0-38 192</inkml:trace>
  <inkml:trace contextRef="#ctx0" brushRef="#br0" timeOffset="179964.4212">7967 6331 11552,'0'0'4288,"0"0"-3361,0 19-223,0-19 1440,0 20-1312,0-1 448,0-19-768,-19 19 608,19 0-640,-19 20 352,19-20-512,-20 20 64,20-1-256,0-19 352,0 20-256,0-1-128,0-18-32,20-1 0,18-19-32,-19 0-32,20 0 32,-20-19-608,20-1 320,-20 1-2016,20-19 1280</inkml:trace>
  <inkml:trace contextRef="#ctx0" brushRef="#br0" timeOffset="180165.3978">8352 6235 10816,'-39'20'4000,"39"-20"-3136,0 38-224,-19-19 2399,19 20-1791,-19 19 768,-1-20-1184,1 39-192,0 0-416,0-19 64,-1 19-160,20-19-1824,0-1 928,20-18-4512,-20-1 2945</inkml:trace>
  <inkml:trace contextRef="#ctx0" brushRef="#br0" timeOffset="180534.3143">8698 6466 14720,'-38'0'5439,"38"0"-4223,-39 39-352,1-20 960,19 0-1184,-1 1-64,1 18-352,0-19 128,0 1-224,-1-1-32,20 0-64,0-19-128,0 19 64,20-19-256,-1 20 160,19-20-512,-18 19 352,37-19-864,-18 0 672,38 19-704,-20 1 672,-18-1-32,19 0 352,-20 0 672,1 20-256,-39-20 1568,0 20-1024,0-20 448,-20 0-704,-37 20-96,18-20-256,-19 0-3616,1 20 1888</inkml:trace>
  <inkml:trace contextRef="#ctx0" brushRef="#br0" timeOffset="184239.2529">3445 8294 7296,'-20'19'2720,"1"-19"-2112,19 19-192,0-19 1472,0 0-1120,0 0 960,0 0-992,0 20 383,0-20-639,0 0 160,19 0-384,1 19 288,-1-19-320,0 0 96,20 0-192,18 0 288,1 0-224,19 0-96,0 0-64,-19-19 96,19 19-64,-19 0 128,-1 0-128,1 0 32,0-20-32,-1 20 32,1 0-64,19-19 64,0 19-64,0-19-96,-19 19 32,0 0 32,-1 0 0,-18 0 0,-1 0 0,1 0 64,-1 0-32,1 0 64,-1 0-64,1 0 64,-20-19-64,0 19 192,1 0-128,-1-20-320,0 20 128,0 0 0,1-19 96,-1 19 0,0-19 0,-19 19 256,0-19-128,0 19-32,0 0-64,0-20 96,0 20-64,-19 0 320,19 0-192,-19-19 320,-1 19-288,1-19 96,0 19-192,-20-19 160,20 0-192,0 19-160,19 0 0,-19 0 32,19 0 32,0-20-96,0 40 64,0-20-128,19 0 96,0 19 32,20 0 32,-1 0 0,1 0 0,18 20 64,1-20-32,-19 20-32,-1-1 32,-19 1-32,20-1 0,-39 1 128,0-1-64,0 1 32,-19-20-32,-20 19-2240,20 1 1184</inkml:trace>
  <inkml:trace contextRef="#ctx0" brushRef="#br0" timeOffset="185355.2638">10930 7601 8640,'-19'19'3200,"19"-19"-2496,-20 0-192,20 0 1984,0 0-1473,0 0 1057,-19 0-1184,19 0 416,0 0-768,0 0 128,19 20-384,-19-1 32,0 0-192,20-19 0,-1 19-64,19-19-64,1 0 32,19 0-320,-1 0 160,-18 0 32,19 0 96,-39 0-96,19 20 64,-19-20 224,-19 19-96,-19 0 320,19 0-224,-38 1 384,19 18-320,-20 1-128,20-20-64,-20 19-1760,1 1 928</inkml:trace>
  <inkml:trace contextRef="#ctx0" brushRef="#br0" timeOffset="185521.7476">11065 8352 13216,'-39'0'4895,"39"0"-3807,0 0-320,0 39 1632,0-39-1472,0 0-288,0 0-416,39 0-1536,-39 0 704</inkml:trace>
  <inkml:trace contextRef="#ctx0" brushRef="#br0" timeOffset="185920.3722">11739 7775 11648,'-39'19'4288,"39"-19"-3329,0 0-255,0 0 1504,0 0-1344,0 0 224,0 0-672,19 0-128,1 0-160,-1 0-32,0-19-32,20 19-128,-1-19 32,-19 19 96,39-20-32,-19 1-32,-1 19 32,-18 0-32,18 0 0,-19 0-96,1 19 64,-20 1 160,0-1-64,-20 19 672,1-18-384,-19 18 32,-1 1-224,20 18-1216,0-18 544,-20-1-6975,39 1 4127</inkml:trace>
  <inkml:trace contextRef="#ctx0" brushRef="#br0" timeOffset="186086.7908">11815 8563 17375,'0'20'6432,"0"-20"-4992,19 0-416,-19 19-192,0-19-672,20 0-640,-1 0 256,0 0-9376,1 0 5281</inkml:trace>
  <inkml:trace contextRef="#ctx0" brushRef="#br0" timeOffset="191826.8191">3984 9218 6560,'-19'0'2432,"19"0"-1888,0 19-160,0-19 1568,0 0-1152,0 0 1280,0 0-1184,-20 0 959,20 20-1055,0-20 544,0 0-768,20 0 256,-20 0-480,0 19 288,19-19-352,0 0 64,0 0-224,1 0 224,18 0-224,-19 0 32,20 0-96,-20 0 160,20 0-128,-1 0 96,20 0-96,-20-19 224,1 19-192,18 0-192,-18 0 32,19 0 224,-1 0-128,-18-20-64,19 20-32,-1 0 32,-18 0 0,-1 0 64,1 0-32,-20 0-96,20 0 32,-20 0 160,19 0-64,-19 0-96,1 0 0,-1 0 224,0-19-96,0 19-96,1 0-32,-20-19 160,19 19-64,-19-19 128,0 19-128,0 0 320,0-20-192,-19 20 160,19-19-192,-20 0 288,1 19-256,0-19 32,0 19-128,-1 0 224,1-20-192,0 20-32,0 0-64,0-19 32,-1 19-32,1 0-160,19 0 64,0 0-32,0 0 32,0 0 0,0 19 0,19-19 128,1 20-32,-1-1 64,0-19-64,19 19 64,-18 0-64,18 1-96,1 18 32,-1-19 32,-19 1 0,1 18 0,-20-19 0,0 20 64,-20-1-32,1-19-288,0 20 128,-20-20-6016,1 20 3360</inkml:trace>
  <inkml:trace contextRef="#ctx0" brushRef="#br0" timeOffset="203775.3223">6697 8756 11808,'0'-39'4352,"0"39"-3361,0 0-287,0-19 1152,0 38-1152,0-19 128,0 20-480,0-1 192,0 19-320,0 20 96,0 0-192,0 0 0,19-1-64,-19 1-1824,0-19 992,20-1-6143,-1-18 3839</inkml:trace>
  <inkml:trace contextRef="#ctx0" brushRef="#br0" timeOffset="203959.6899">6985 8698 13696,'0'0'5087,"0"0"-3967,0 19-288,0 1 512,20-20-896,-20 38 320,0 0-448,0 20 96,0-19-256,-20 38-416,20-39 128,0 20-5472,20-20 3073</inkml:trace>
  <inkml:trace contextRef="#ctx0" brushRef="#br0" timeOffset="204106.6755">7275 9141 14944,'0'39'5535,"0"-39"-4287,0 0-352,0 0-576,0 0-352</inkml:trace>
  <inkml:trace contextRef="#ctx0" brushRef="#br0" timeOffset="204606.9813">7582 8814 12224,'-20'0'4511,"20"0"-3487,-19-19-320,19 19 1600,0 0-1408,0 0 64,19-19-576,1 19-192,-20 0-128,19-20-64,0 20 32,1-19 32,-1 19-32,19 0-160,-18 0 64,18 0 32,1 0 32,-20 19-160,19 1 96,-18 18-96,-1 1 64,-19 18 64,0-18 32,0 38 0,-19-39 0,-1 20 0,1 0 0,-19-20 64,18 1-32,-18-1 480,19 1-288,-20-39 128,20 19-224,0-38 160,19 19-192,0-39 32,0 1-64,19-1 32,0 20-64,20-19-96,-20 18 32,19 20 32,1 20 0,-1-20-160,1 19 96,0 0-4896,-20 0 2720</inkml:trace>
  <inkml:trace contextRef="#ctx0" brushRef="#br0" timeOffset="205144.9716">8294 8737 14112,'-20'19'5247,"20"-19"-4095,0 19-288,-19 0 288,19 1-800,0-1 0,0-19-224,0 19-96,0 1 0,0-20-384,19 0 192,-19-20-736,0 20 512,20-19-160,-1 19 320,-19-39 32,19 39 128,-19-19 0,19 0 0,-19 0 0,20 19 0,-20 0 64,0 0 0,0 0 128,19 0-64,-19 0-96,0 19 0,0 0 96,0-19-32,0 19 64,0 1-64,0-1 256,0-19-160,0 19 384,0-19-288,0-19-32,19 19-128,0-19 32,1-1-64,-1 1 128,19 0-96,-18 0 608,-1-1-384,0 20 384,0 0-384,1 0-160,-1 0-64,-19 20-64,0 18 0,0-19-3104,0 1 1696</inkml:trace>
  <inkml:trace contextRef="#ctx0" brushRef="#br0" timeOffset="205360.3313">8910 8563 14880,'0'20'5503,"0"-20"-4287,-19 57-320,19-37 576,-20-1-992,1 39 288,0-1-448,-1 20-256,-18 0-64,18 1-1120,20-1 576,0-39-3680,0 1 2304</inkml:trace>
  <inkml:trace contextRef="#ctx0" brushRef="#br0" timeOffset="205706.8013">9179 8852 13472,'-19'0'4991,"19"0"-3903,-39 0-288,1 0 1600,38 20-1472,-39-20 704,20 19-960,-20 0-256,20 0-256,-19 1 32,38-1-128,-20 0-96,20-19 0,0 20-128,20-20 96,-1 19-32,0-19 32,20 0-160,-1 19 128,1-19-736,-1 19 448,1-19-672,-1 20 608,1 18-256,-1-19 384,1 1 960,-39 18-320,0-19 1632,0 20-1056,-39-1 64,20 1-576,-19-20-960,-20 20 320</inkml:trace>
  <inkml:trace contextRef="#ctx0" brushRef="#br0" timeOffset="207508.178">4099 10046 6976,'0'0'2592,"0"0"-2016,0 0-160,0 0 1536,0 0-1152,0 0 1920,0 0-1537,0 19 705,0 0-1120,20-19 224,-20 19-608,0 1 288,19-20-384,0 19 192,0-19-256,1 0 0,18 0-128,20-19 96,-20 19-128,20-20 32,19 20-32,-19-19-128,19 0 32,-19 0 96,-1 19-32,1-20 128,19 1-96,-38 19 32,18 0-32,-18 0 32,-1 0-64,1 0-32,-1 0 32,1 0-32,-1 0 0,-18 0 64,18 0-32,-19 0 256,1 0-160,-1 0 256,-19-19-256,0 19 160,0 0-160,-19-19 288,-1 19-224,1-20-192,0 1 0,0 0 192,-20 0-96,20-1-32,0 20-32,-20 0 32,20 0-32,0 0 192,19 0-128,-20 0-160,20 0 0,0 0-32,0 0 32,0 0 0,20 20 0,-1-20 64,0 19 0,20 19 64,-1-18-32,1 18-160,-1 1 64,1-1 96,-1 1 0,-19-20-32,1 20 32,-40-1 96,20-19-64,-38 20-1216,19-20 608,-20 20-11103,20-20 6367</inkml:trace>
  <inkml:trace contextRef="#ctx0" brushRef="#br0" timeOffset="208324.5159">6716 9718 9376,'0'-39'3488,"0"39"-2720,0 0-192,20 0 1695,-20 0-1343,0 0 1120,0 20-1184,19 18 320,-19 1-704,0 18-192,19 21-192,-19-1-160,0 19 32,0-38-3552,0 19 1920</inkml:trace>
  <inkml:trace contextRef="#ctx0" brushRef="#br0" timeOffset="208493.4539">7140 9718 13120,'0'39'4863,"0"-39"-3775,-20 58-320,20-20 1152,0 1-1216,0 19 64,-19-20-448,19 20-320,0 0 0</inkml:trace>
  <inkml:trace contextRef="#ctx0" brushRef="#br0" timeOffset="208662.6713">7390 10315 15360,'0'0'5695,"0"0"-4415,0 0-352,0 38-384,0-38-480</inkml:trace>
  <inkml:trace contextRef="#ctx0" brushRef="#br0" timeOffset="209143.6933">7659 9833 10560,'-20'-19'3904,"20"19"-3040,0 0-224,0 0 1663,0 0-1375,0 0 352,20 0-768,-1-19 288,-19 19-448,19 0 32,0-19-224,1 19-96,-1-20-32,19 20 96,-18 0-64,-1 0-32,19 20 0,-18-1-32,-1 19 0,-19 1-224,19-1 128,-19 1-96,0-1 96,-19 20 64,19-19 32,-39-1 64,20 1-32,-19-1 128,18 1-96,-18-20-32,-1 20 0,20-39 96,0 19-64,19-38 480,-19 19-320,19-20 416,0 1-384,19 0 96,-19 0-224,38 19 352,-18 0-256,-1 0-192,19 19-32,1 0 0,-1 0 0</inkml:trace>
  <inkml:trace contextRef="#ctx0" brushRef="#br0" timeOffset="209794.203">8351 9834 10624,'0'0'3936,"0"0"-3040,0 19-256,0 0 1407,0 1-1247,0-20 736,0 19-896,0 0 0,0 0-384,0-19-32,0 20-128,0-20 96,0 0-128,0-20-160,0 20 32,0-19-32,0 0 32,0 0 0,0-1 0,0-18 64,20 19 0,-20-1 64,19-18-32,-19 19-96,0-1 32,19 20 32,0 0 0,1 0 64,-1 20-32,-19 18-96,19-19 32,0 20 32,-19-20 0,20 0 64,-20 20-32,19-39-96,-19 19 32,0-19 96,0 19-32,0-38 64,0 19-64,19-19 64,0-20-64,-19 1 128,20 19-96,-1-20 320,19 20-192,-18 0 448,-1 19-352,19 19 224,-19 0-288,-19 20-64,20-1-96,-20 20-1312,0-20 672,19 1-5248,-19-20 3201</inkml:trace>
  <inkml:trace contextRef="#ctx0" brushRef="#br0" timeOffset="210010.0767">9064 9583 14720,'0'19'5439,"0"-19"-4223,0 58-352,0-19 672,-19-1-1024,19 39 288,-20-19-480,-18 38-192,18 0-64,-18-19-1632,18 0 864,20 0-4928,0-19 3137</inkml:trace>
  <inkml:trace contextRef="#ctx0" brushRef="#br0" timeOffset="210363.1764">9353 9968 13376,'-20'0'4959,"20"0"-3871,-19 19-288,0-19 1344,0 20-1344,-1-20 160,1 38-576,0-19 96,0 1-256,19-1-64,-20 0-96,1-19-192,19 19 64,0-19 96,19 20 0,-19-20-96,20 0 32,-1 0 32,0 0 0,20 0-288,-20 0 160,39 0-448,-20 0 320,0 0 192,20 19 64,-19 19-256,-1-18 128,-19 18 544,1 1-224,-40-20 992,20 20-640,-38-1-128,19 1-256</inkml:trace>
  <inkml:trace contextRef="#ctx0" brushRef="#br0" timeOffset="220672.6249">4176 11315 7648,'-19'-19'2816,"19"19"-2176,-19 0-192,0 0 1184,19 0-992,0 0 928,0 0-896,-20 0 511,20 0-703,-19 0 320,19 19-480,0-19 480,19 0-480,1 0 224,-1 19-320,0-19 64,20 0-160,-1-19 64,1 19-96,37-19 96,1 19-128,0-19 32,0-1-32,0 20-256,0-19 96,0 19 256,-19 0-96,0-19 128,-20 19-96,20 0 96,-20 0-128,1-19 128,-1 19-128,-18-20 128,18 20-128,-19 0-96,1 0 0,-20-19 224,0 38-96,0-38 448,0 19-288,-20 0 160,20 0-256,-19 0 288,0 0-256,-20-19 96,20 19-160,-19-19 0,-1 19-64,1 0 32,18-20-64,1 20-160,0 0 64,19 0-96,0 0 64,0 0 64,19 0 32,0 0 0,1 0 0,18 0-96,20 0 64,0 0 32,-20 20 0,20-20 64,0 38-32,-20-19-96,-19 1 32,1 18 160,-20 1-64,-20 18-32,20-18 0,-38-1-320,19 1 160,-1-1-6368,1 1 3553</inkml:trace>
  <inkml:trace contextRef="#ctx0" brushRef="#br0" timeOffset="221204.1313">7679 11026 10624,'-39'20'3936,"39"-20"-3040,-19 19-256,19-19 2175,-19 19-1663,-1 0 512,1 1-992,0 18 160,-1 1-480,1 18 288,19 1-352,0 0-160,19-1-64,1 1-64,18 0 0,39-39 64,-19 0-32,38-19 192,1-38-128,-20-1 96,-20 1-96,1-20 512,-19 0-352,-20 1 1024,-19-1-704,-39 0 576,1 1-672,-20-1-256,-19 39-128,0-1-736,0 1 352,19 19-6016,1 19 3456</inkml:trace>
  <inkml:trace contextRef="#ctx0" brushRef="#br0" timeOffset="225559.7324">4195 12489 6464,'-19'-19'2400,"19"38"-1856,-19-19-160,19 0 1824,0 0-1280,0 0 1408,0 0-1344,-20 0 799,20 19-1023,0-19 320,0 0-640,0 0 160,20 0-352,-20 0 352,19 19-352,19-19 160,1 0-256,-1 0 128,20 0-160,0-19 64,0 19-96,19 0 0,-20-19-32,1 19 96,19 0-96,-19-19 128,0 19-128,19 0-32,-39 0 0,39-20-32,-19 20 0,-1 0 64,1 0-32,0-19 128,0 19-96,-1 0-32,1 0 0,-39 0-128,20 0 64,-20 0 160,20 0-64,-39 0-32,19 0 0,0-19 224,-19 19-128,-19-19 608,19 19-448,-39-20 384,20 1-384,-39 0-352,20 0 0,-20-1 288,20 20-128,-20-19 0,19 19-64,1-19-192,19 19 96,-1-19 96,20 19 0,0 0-224,0 0 96,20-20 32,-1 20 64,19 0-96,1 20 64,19-20-32,-1 19 0,1 19 64,0 1 0,-20-1 0,20 1 0,-39-1 128,1 20-64,-20-19 128,0-1-128,-20 0-736,-18 1 384,-1-1-10559,1 1 5951</inkml:trace>
  <inkml:trace contextRef="#ctx0" brushRef="#br0" timeOffset="226342.8199">11007 11816 7968,'0'0'2944,"0"0"-2272,0 0-192,0 0 1504,0 0-1184,0 0 927,0 0-991,0-19 960,0 38-992,0-38 384,0 19-640,0 0 352,0 0-448,20 0-160,-1-20-128,0 20-64,20-19 0,-1 19 0,1 0 0,-1 0-96,20 0 64,-19 0 96,18 0-32,-37 19-32,-1 1 32,-19 18 32,0-19-32,-39 20 768,1-1-448,-20 1 64,20-1-256,-1 1-96,0-1-32,20 1-1888,0-20 1024,19 19-6335,0-18 3967</inkml:trace>
  <inkml:trace contextRef="#ctx0" brushRef="#br0" timeOffset="226511.4637">11161 12547 15776,'-39'19'5855,"39"-19"-4543,0 19-384,0 1-224,0-20-576,0 0-1504,20 0 704</inkml:trace>
  <inkml:trace contextRef="#ctx0" brushRef="#br0" timeOffset="226927.278">11739 11931 10720,'-39'0'3968,"39"0"-3072,0 0-288,0 0 1887,0 0-1503,0 0 640,0 0-928,0 0 352,0 0-608,0 0 320,19 19-448,1-19-96,18 0-128,1-19 0,-1 19-64,20 0 192,0-19-128,0 19-448,-1-20 160,-18 20 96,-1 20 64,-18-1 288,-20-19-128,-20 38 608,1-19-448,-19 20 192,-1-1-320,1 20 64,-1 19-128,20-19-2240,-1 0 1152</inkml:trace>
  <inkml:trace contextRef="#ctx0" brushRef="#br0" timeOffset="227059.8961">11912 12720 15136,'-19'19'5599,"19"-19"-4351,-20 0-352,20 20 1056,0-20-1248,0 0-128,20 0-384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20301 7468 7296,'0'-19'2720,"0"19"-2112,-19 19-192,19-19 1344,0 0-1056,-19 0 768,19 0-832,-19-19 767,19 19-799,-19 0 608,-19 0-704,0 0 320,0 19-512,-18 0-32,18 0-160,-19 0 256,19 0-192,-19 0 96,19 0-160,0 0-128,0 0-32,19 0-32,0 19 0,0-19 0,19 0 0,0 0-96,0 0 96,19 0 160,19 19-32,0-19-160,0 0 32,19 19-96,-19-19 64,38 0-576,-19 18 384,-1-18-384,1 0 384,-19 19-64,19-19 224,-38 0 992,0 19-480,-38-19 1280,0 19-928,-19-19 352,19 19-640,-38-19-256,1 19-128,-1-38-1760,0 19 928,19 0-3648,0 0 2465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1:3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12219 7928 10720,'-19'0'3968,"19"0"-3072,0 19-288,0 1 1119,0-1-1087,0 19 96,0 20-448,0-19-128,19 18-96,-19-18 96,0-1-96,0-18 128,0-1-128,0-19-864,0 0 416,0-19-1536,0-1 1089,-19-37-129,19 18 576,-19-38 128,-1 0 128,1 0 160,0 0 0,0 0 672,-1 39-352,1-20 1087,0 39-799,0-20 640,19 20-768,-20 19-128,20-19-224,0 19-128,20-20 0,-20 20 32,19 0-32,0 0-224,0 20 96,39-20-32,-19 38 64,18-19 128,20 20-32,-19 19-800,19-20 416,-19 20-832,0 0 672,-20-20-128,1 20 417,-39 0 478,0-1-127,-19-18 1504,-1-1-896,-38 1 448,20-1-672,-20-18-320,20 18-96,-1-19-1728,1 1 896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38 9632,'0'-38'3584,"0"38"-2784,0 19-256,0-19 2463,0 0-1759,0 19 416,0 0-992,0 19 416,19 0-608,0 38 96,0-19-320,19 38-160,-19-1-64,19 1-608,0 0 320,-19 0-960,0-19 704,0-38-1120,0 19 928,-19-38-3103,18 0 2111</inkml:trace>
  <inkml:trace contextRef="#ctx0" brushRef="#br0" timeOffset="463.1098">95 645 10720,'-57'-57'3968,"57"57"-3072,-38 19-288,38-19 895,0 0-959,0 0-160,19 0-224,19 0-64,0 0-64,19-19-576,-19 0 288,38 19-2495,-19-38 1503,18 19-2496,-18 0 2144,19 0-2688,-19 0 2464,0 19 2496,-19 0-256,-19 38 3904,-19-19-2400,0 19 672,-19 19-1536,0-19-416,19 0-416,-19 19-32,19-19-96,0 0-192,0 0 32,19-19 96,0 0 0,0-19 128,19 0-96,-1-19-384,-18 0 192,19-19 96,-19 19 32,0-19 928,0 0-512,-19 0 1599,0 0-1119,0 0 896,-19 0-1024,19 19 160,-19 19-544,19 0-288,19 19-96,0 0-160,0 19 96,19 0-1728,0-19 992,0 19-3903,0-19 2623</inkml:trace>
  <inkml:trace contextRef="#ctx0" brushRef="#br0" timeOffset="932.1059">1271 550 9312,'-57'0'3424,"57"0"-2656,-19 38-192,0-19 864,19 0-896,-19 0 415,19 19-575,0 0 0,0 0-224,19-20-32,0 20-64,19-19-128,-19 0 32,0 0-192,19-19 128,0-19-320,-19 19 256,0-19-32,-19 0 128,19-19 256,-19 20-96,-19-39 448,19 19-288,-19 0 640,19-19-480,-19 19 0,0 19-256,0 0 192,19 19-224,0 0-32,19 38-64,0-19-128,0 0 64,0 19-320,19 0 192,0 0-1440,0 0 896,0 18-1791,0-18 1407,0 0 576,-20-19 352,-18 19 2784,0 0-1441,-18 0 1857,-20 0-1760,0 0-224,-19-19-640,0 19-448,0-19 0,0-19-1632,19 19 928,0-19-2368,0 0 1729,19 0-3073,19-19 2496</inkml:trace>
  <inkml:trace contextRef="#ctx0" brushRef="#br0" timeOffset="1281.2364">1649 531 7296,'0'19'2720,"0"-19"-2112,38 19-192,-38 0 864,38 0-800,-19-19 288,0 19-448,0-19 160,19 0-256,0-19-64,-19 19-96,0-38 32,0 19-64,0 0 1727,-19 0-927,0-19 1536,-19 38-1344,-19-19 480,19 0-896,-19 19-32,0 0-384,0 38 608,19 0-448,-19 19-160,38 0-128,0 19 128,0-19-96,19 0-32,0 0-32,38-19-2496,-19 0 1344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23296 7563 8224,'20'-38'3040,"-20"38"-2368,19 19-160,-19-19 2176,19 0-1568,-19 0 1311,0 0-1407,0 0 416,19 19-832,-19 0 512,0 0-640,0 19 96,0 19-320,-19 19-96,19-19-96,0 18-480,19-18 224,-19 0-2176,0 0 1312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23922 7298 7040,'0'0'2624,"0"0"-2048,-19 38-128,19-38 1344,0 0-1056,0 0 832,0 0-896,0 0 319,0 0-543,19 0 512,-19 0-544,0 0 576,0 0-576,19 0-128,-19 0-192,0 0 0,19 0-64,-19-19-32,19 19 32,-19 0-192,19 0 96,-19 0 160,19 19-32,-19-19 192,0 19-160,0-19 896,0 19-576,-19-19 544,19 20-544,-19-40-32,0 20-224,19 0-160,-19-19-32,19 19-960,-19 0 544,19-19-2496,0 19 1632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24016 7885 8480,'0'0'3136,"0"0"-2432,-19 19-224,0-19 384,19 0-576,0 20 1152,0-20-800,-19 0 831,19 0-831,0 0-256,0 0-256,0 0-256,19 0 64,-19 0 320,19-20-160,-19 20 480,19 0-320,0-19 384,0 19-384,-19 0 576,19 0-448,-19 0 576,0 19-544,0-19 128,0 20-288,-19-20-96,0 19-96,19-38-1472,-19 19 800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76 113 9056,'0'0'3360,"-19"-19"-2624,19 19-192,0 0 1248,0 19-1088,0-19 927,-19 19-959,19 0-128,-19 0-352,19 19 0,0-19-96,-19 38 0,19 0-32,0 0-128,0 18 32,0-37 32,0 19 0,19-38 64,-19 0-32,0-19 544,19 0-320,-19-19 544,0 0-480,0-19 512,0 0-512,0-18 0,-19 18-192,19-38 64,0 38-128,0-19 32,0 19-32,0 0-192,0 0 64,0 19-32,19 19 32,0-19 64,0 19 0,0 0-160,0 19 96,19 0 32,0 0 32,0 0-448,0 19 256,19 0-1824,-19 19 1120,0-19-800,-19 19 960,0-19 640,0 0 64,-19-1 1568,-19 1-832,0 0 1248,-19 0-1120,-19 0 800,19-19-960,0 0-352,-19-19-192,0 0-352,19 0 128,0 0-2368,19 0 1376,0-19-7167,38 38 4575</inkml:trace>
  <inkml:trace contextRef="#ctx0" brushRef="#br0" timeOffset="246.9042">588 0 9568,'0'19'3520,"0"-19"-2720,-19 76-256,19-57 2207,19 0-1631,-19 19 384,0 0-896,19-1-160,0 1-288,19 19-96,0-19-32,19 19-128,0 0 64,19-19-3552,0 0 1921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26272 7393 9632,'-19'0'3584,"19"0"-2784,0 19-256,0-19 2047,0 19-1535,-19 0 928,19-19-1184,-38 19-64,19 19-448,0-19-288,0 19 0,0 0-2336,-19 19 1280,19-19-4927,0 19 3327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26670 7677 13888,'0'0'5119,"0"0"-3967,-19 38-320,19-19 160,0 19-704,-19 0-160,19 19-128,0-19-1344,0 19 736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31068 7260 6880,'0'-19'2560,"0"-19"-1984,0 38-160,0 0 1440,0 0-1088,0 0 1760,0 19-1473,0-19 769,0 19-1056,0 0 224,19 0-608,-19 19-128,19 0-160,0 19-224,0 0 64,-19 19 32,38 0 32,-38-20-2400,38-18 1312,-38 0-4575,19-19 3167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30973 7469 11136,'-38'-38'4128,"38"38"-3200,-19 19-289,19-19 1281,0 0-1184,38 0 640,-19 0-832,38 0-224,-19 0-192,38-19-1312,-19 19 640,19-19-4927,0 0 3039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31731 6653 10208,'-19'-19'3776,"19"19"-2912,0 0-256,0-19 2207,0 38-1663,0-19 800,0 19-1152,0 19 384,19 19-672,0 0-416,-19 0-96,19 19-32,0-19 32,0 19-2912,0-19 1600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1:3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8480,'0'19'3136,"0"-19"-2432,0 19-224,19 1 1536,-19-1-1216,0 0 447,0 0-735,0 20 384,0-20-480,0 20 192,0-20-352,0 0 352,0-19-352,0 0 448,0 19-416,-19-38 352,38 19-352,-19-38 128,0 18-256,20-18 0,-1-1-96,0 1 96,1-20-96,-1 20-96,19-1 0,-18 0-1376,18 1 768,1-1-3904,19 20 2529</inkml:trace>
  <inkml:trace contextRef="#ctx0" brushRef="#br0" timeOffset="652.9823">539 19 9312,'-19'39'3424,"19"-39"-2656,-20 58-192,20-39 1632,0 20-1313,-19-20 417,19 19-768,0-18-192,19 18-224,-19-19-96,20 1 0,-20-20 96,19 19-64,0-38 128,1 19-128,-20-39-96,19 20 0,0-20 160,-19 20-64,19-19 320,-19-1-192,0 0 384,0 20-320,-19 19 288,19 0-288,0 19-288,0 1 0,0-20 64,0 19 0,19 0-928,1 1 480,-1-1-1792,0-19 1216,0 0-671,1 19 959,-1-38 480,0 19 160,0 0 160,1 0-64,-20 0 1311,0 0-735,0 19 608,19 0-704,0-19 128,-19 20-352,19-20 32,1 19-192,-1-19-128,0 19-32,0-19 96,1 0-32,-1-19-32,0 19 32,-19 0-32,19 0 0,-19 0 128,0 0-64,0 0 32,0 0-32,0 0-64,20 19 32,-1-19 224,0 0-128,-19-19 608,39 19-448,-39-19 448,38-1-416,-38-18 672,19 19-544,1-20 192,-20 20-352,0-20-192,0 20-32,0 19-1120,-20-19 576,20 19-7423,0 0 4351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31655 7261 11296,'-38'-20'4192,"38"20"-3264,-19 39-257,38-39 897,-19 0-992,38 0 352,-19 19-576,0-38-192,19 19-96,0 0-160,0 0 64,19-19-1888,-19 19 1056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31750 7658 10976,'-38'0'4064,"38"0"-3168,0 0-257,0 0 929,0 0-992,0 0 192,19-19-448,-19 0 352,19 19-384,19-19 224,-19 0-288,0 0-224,19 19 0,0 0-416,0 0 192,0 19-2688,0 0 1600,-19 0-2783,0 19 2335,0 19-768,-19-19 1504,0 19 1440,-19-19-192,0 0 1824,-19 0-1120,0 0 832,19-19-1024,0 0 1088,-19-19-1024,19-19 799,0 19-927,0-38 640,19 19-768,-19-19 512,19 0-608,19 19 256,-19 0-416,38 19-96,-19 0-96,38 0 0,0 0-64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11232,'-57'38'4128,"57"-38"-3200,-57 57-257,38-19 1121,19 0-1120,-19 19 160,19-19-512,-19 18-128,19 1-128,19 0-256,-19-19 96,19 0-960,0 0 608,19-19-1152,-19-19 896,19 0-799,0-19 863,-19 0-352,19-19 576,-19-19 128,0 19 192,0-19 864,0 0-416,-38-18 3103,19 18-1919,-19 0 1376,0 19-1696,0 19-288,19 0-576,0 38-192,0 0-96,0 19-320,19 0 128,19 0 128,-19 19 0,19-1-608,0-18 320,-19 19-4832,19-19 2849</inkml:trace>
  <inkml:trace contextRef="#ctx0" brushRef="#br0" timeOffset="315.5416">607 417 11456,'-19'-19'4256,"19"19"-3297,19 19-287,0-19 1056,-19 0-1088,0 19 800,19 0-832,0 0 96,0 19-416,0 0-192,0 0-32,0 0-640,0 0 320,0-19-3072,0 19 1856,0-38-5887,19 0 4127</inkml:trace>
  <inkml:trace contextRef="#ctx0" brushRef="#br0" timeOffset="515.8892">835 360 9152,'-38'19'3360,"38"-19"-2592,-38 57-224,19-19 2655,0 0-1855,-19 0 96,19 19-896,-19-19-864,0 19 160,0-38-4479,38 19 2559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25722 8568 8544,'19'-19'3168,"-19"19"-2464,0 0-192,-19 19 992,19-19-928,0 38 128,19 0-416,0 0-128,0 19-96,19 0-128,0 19 32,0 0 96,0-1-32,0 1 64,0 0-64,0-19-32,0 0 32,0-19 31,-19 0-31,0-38 192,19 19-128,-38-38 1856,38 0-1056,-38-19 672,0 0-896,0-19 224,0 0-512,0-38 512,0 20-512,-19-20-64,19 38-192,0-19-96,0 38 0,0 0-960,19 19 512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19 8960,'0'0'3328,"0"0"-2592,-19 0-192,19 0 960,0 0-928,0-19 767,0 19-799,-19 0 640,19 0-672,-19 0 576,19 0-608,-38 0 448,38 0-512,-19 0 192,0 19-352,0-19 192,0 19-224,0-19-224,19 19 0,-19-19 0,19 19 0,0 0 416,0 0-224,0 19 0,0 19-128,0-19-64,19 19 32,0-19 32,0 0-32,0-1-1344,0 1 704,0-19-1184,0 0 1056,-19 0-2048,19 0 1569,-19-19-2881,0 19 2304</inkml:trace>
  <inkml:trace contextRef="#ctx0" brushRef="#br0" timeOffset="146.5019">0 400 12384,'0'-20'4575,"0"20"-3551,0 20-288,19-20 576,-19 0-864,19 0 128,19 0-384,0 0 32,-19 0-128,19 0 0,0 0-32,0 0-1824,0 0 992,0-20-4735,0 1 3071</inkml:trace>
  <inkml:trace contextRef="#ctx0" brushRef="#br0" timeOffset="330.8676">455 133 13216,'-38'0'4895,"38"0"-3807,0 19-320,0-19 576,0 19-896,19-19 320,0 38-448,19-19-128,0 0-96,0 19 64,0 0-96,0-19-2496,19 19 1344,-19-38-7551,19 0 4799</inkml:trace>
  <inkml:trace contextRef="#ctx0" brushRef="#br0" timeOffset="515.3507">816 57 11040,'-19'19'4096,"19"-19"-3168,-38 57-289,0-19 993,19 0-1024,-19 38-384,19-19-160,-19 0-1280,19-19 640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27656 8852 13120,'0'-19'4863,"0"19"-3775,0 0-320,0 19 1088,19-19-1184,0 19 352,0-19-608,19 0-96,0 19-192,19-19-96,-19 0 0,19-19-2496,-19 19 1344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13120,'-19'-19'4863,"19"19"-3775,0 0-320,0 0 1024,0 0-1152,0 0 448,0 19-640,0 0 224,19 19-384,-19 19-288,19 0-32,0 0 64,19 19 0,-19-1 64,19-18-64,0 0-160,0 0 64,-19-19 32,19 0 32,-20-19-96,20 0 64,-19-19 160,0-19-64,0 0 896,0-19-544,19 0 480,-19 0-544,0-38 256,0 19-352,-19 1 0,19 18-160,-19-19-704,19 38 352,-19 0-2816,0 19 1696,19-19-6367,-19 38 4319</inkml:trace>
  <inkml:trace contextRef="#ctx0" brushRef="#br0" timeOffset="284.9628">758 493 11296,'0'19'4192,"0"-19"-3264,0 19-257,0 0 2241,0 0-1728,0 0 160,20 0-832,-20 19-256,0-19-160,0 0-1216,19 0 608,-19-19-4288,0 0 2657</inkml:trace>
  <inkml:trace contextRef="#ctx0" brushRef="#br0" timeOffset="415.8467">626 285 14048,'-19'-19'5183,"19"19"-3999,-38 19-352,38-19 256,19 0-768,0 0-352,0 0 0,0 0 32,19 19 32,-19 1-2400,19-20 1280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19 7968,'19'0'2944,"-38"-19"-2272,19 19-192,0 0 2400,0 0-1664,0 19 1407,19 0-1503,-19 19 96,19 0-704,-19 19-64,19 19-256,-19-19-96,19-1-64,-19 1-1376,19 0 736,0-19-3136,19 0 2081</inkml:trace>
  <inkml:trace contextRef="#ctx0" brushRef="#br0" timeOffset="148.9065">57 323 10816,'-57'-38'4000,"57"38"-3136,0 0-224,0 0 1215,19-19-1151,19 19 1280,0-19-1152,0 0-256,0 19-384,19-19-160,0 19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8736,'-19'19'3232,"19"-19"-2528,-38 38-192,19-19 1408,19 19-1152,-38-19 127,38 19-543,-38 19-160,19-19-128,0 0 32,19 19-64,0-19-32,0 0 32,0 0-192,38-19 96,-19-19-96,19 0 64,-19 0 192,19-19-32,0 0 960,-19 0-576,19-38 544,-38 19-576,19 0-224,0-19-128,-19 0 1056,0 19-608,0-19 1184,-19 19-928,0 0 384,19 19-672,-19 19-288,0 0-96,19 19-192,0 0 64,0 19 32,0 0 0,19 19-352,0-19 192,19 0-2400,-19 0 1408,19 0-6495,0 0 4255</inkml:trace>
  <inkml:trace contextRef="#ctx0" brushRef="#br0" timeOffset="199.5994">531 304 10624,'0'0'3936,"0"0"-3040,0 19-256,19 0 2879,-19-19-2047,19 19-32,-19 19-896,38 0-320,-19-19-128,0 19-864,19 0 416,-19 0-3648,19-1 2208</inkml:trace>
  <inkml:trace contextRef="#ctx0" brushRef="#br0" timeOffset="399.5254">797 304 12640,'-38'38'4671,"38"-38"-3615,-38 57-320,0-19 1152,38-19-1184,-38 38-352,0-19-256,0 19-1920,19-19 960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25912 10141 9792,'0'0'3648,"0"0"-2848,0 19-224,19 0 1247,-19 0-1119,0 19 352,19 0-640,0 38 64,0-19-320,19 18 64,0 1-128,19 19-128,-19-19 0,0 0 96,0 0-32,-1-19-96,1 0 32,0-39 160,-19 1-64,0-19 896,19-19-544,-38 1 672,19-20-608,-19-38 608,19 38-640,-19-57 128,0 38-320,-19-38 736,19 19-544,-19-18-64,19 37-224,-38-19-128,38 38 0,-38 19-1728,38 19 928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1:3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115 443 10816,'0'-19'4000,"0"38"-3136,0-19-224,0 19 991,0 1-1023,20 37 480,-20 1-640,0 0-192,19 0-160,0 19 0,-19-39-64,19 1 64,1-1-64,-20-38 128,0 20-96,-20-40 192,20 1-160,-19-19-96,0-1-32,0-19 32,-1 0 0,1-19-96,0 20 64,0-1 160,-1 0-64,20 0-160,-19 20 32,0-1 96,19 20 0,0-19-96,0 18 32,0 1 32,19 0 0,0-20 128,1 39-64,18-19-160,1 19 32,-1 0 32,1 0 32,18 19 0,1 20 0,-19-20-96,-1 20 64,-19-1 96,1 1-32,-40-1 1024,1 1-544,-19-1 480,18 1-576,-18-20-320,-1 19-64,1-38-2304,19 20 1248,19-40-6207,0 20 4031</inkml:trace>
  <inkml:trace contextRef="#ctx0" brushRef="#br0" timeOffset="631.5899">673 559 11040,'0'38'4096,"0"-38"-3168,20 77-289,-20-58 2209,0 1-1696,0 18 224,0 1-800,0-20-256,19 0-192,-19 1-448,0-20 192,0 0-2080,0 0 1216,0-20-2143,0 1 1791,0-39-1088,0 20 1408,0-20 960,-19 0 96,-1 0 1344,20 1-768,-19-1 672,0 19-768,19 1 1215,0 19-959,0-1 192,19 20-576,0 0 0,1 0-256,-1 0-192,19 20 0,1-20 96,-1 0 0,1 0-736,-1 0 416,1 19-128,-1-19 256,1 0 96,-20 0 64,0 0 64,1 0-32,-1 0 256,0 0-160,-38 0 1216,19 19-736,-19-19 1024,19 19-960,-39 1 256,20-1-576,0 19 448,-1-18-480,1 18 0,19 1-192,-19-1-32,38 1-32,-19-1-64,19 1 32,20-1-896,-1-18 480,1-20-2784,-1 0 1728</inkml:trace>
  <inkml:trace contextRef="#ctx0" brushRef="#br0" timeOffset="1416.5072">1482 0 13696,'-20'39'5087,"20"-39"-3967,0 77-288,-19-39 1024,38-18-1184,-19 37 768,0 1-800,0 0-160,0 19-288,0 0-128,20 0-32,-20-20 32,0 1-32,19 0-1696,-19-20 896,0-18-2240,0-1 1696,0-19-1536,-19 0 1601,-1-19-385,20-1 960,-38-37 448,19-1 160,-1 0 1760,1 20-928,0-20 1535,0 39-1311,-1-1 544,20 20-864,0 0-128,20 0-320,-1 0-64,19 20-96,1-20-128,-1 0 32,1 19-608,-1-19 352,1 19-96,-1-19 224,1 19 96,-20 1 64,0-1 0,20 0 0,-20 0 0,0 20 0,1-39-288,18 0 160,1 0-736,-1 0 480,0-19 32,-18-1 224,18-18 672,-19 19-320,-19-1 992,20 1-672,-20 0-352,0 19-128,0-19-224,19 19 96,-19 0 32,0 0 32,19 19-96,-19 0 64,19 0 32,1 1 0,-1-1-96,0 0 64,0 0-480,1 1 288,-1-1-128,0-19 224,0 19 0,1 0 64,-20 1 192,0-1-64,0 0 608,19-19-384,-19 19 544,0-19-512,0 0 416,0 0-416,0 0 416,19 0-448,-19-19 352,19 19-352,1-38 128,-1 18-256,0-18-224,0 19 32,1-20-2240,18 20 1216,1-20-8415,-20 1 5215</inkml:trace>
  <inkml:trace contextRef="#ctx0" brushRef="#br0" timeOffset="1716.642">2694 463 10720,'-19'0'3968,"19"0"-3072,19 19-288,-19 0 1183,20-19-1119,-1 0 512,19 20-704,1-40-192,-20 20-192,20 0 0,-1-19-64,1 0-32,-1 19 32,1-39-384,-20 39 192,-19-38-96,0 38 160,-19-19 0,19-1 32,-39 20 480,1 20-224,-20 18 1312,19 1-800,-18 18 928,18 1-928,20 19-288,19 0-256,0-19-160,19 0 32,20-1-320,18 1 160,1-39-6208,19 20 3457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7040,'-19'0'2624,"19"0"-2048,0 19-128,0-19 1984,0 0-1408,-19 0 1695,19 0-1535,-19 0 1216,19 0-1376,-19 0 256,19 0-768,-19 0 192,0 0-416,0 19 0,19 19-192,0-19 96,-19 19-128,19 19-160,0-1 32,19-18-32,-19 19 32,19 0 192,0 0-64,0-19-1088,0 19 576,0-19-1408,0 0 1056,0-19-1856,0-1 1472</inkml:trace>
  <inkml:trace contextRef="#ctx0" brushRef="#br0" timeOffset="146.8621">76 474 12480,'-38'0'4607,"38"0"-3583,-19 0-288,0 0 512,19 20-832,0-20 608,19 0-576,0 0-160,0 0-192,19-20-864,-19 20 416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38 11040,'-19'0'4096,"0"-19"-3168,19 19-289,0 0 929,0 0-992,-19 0 256,19 0-480,19 0 192,0 19-288,19 0 64,-19 0-192,38 0 0,-19 19-64,18 19 32,-18-19-64</inkml:trace>
  <inkml:trace contextRef="#ctx0" brushRef="#br0" timeOffset="200.2184">399 0 11136,'-19'38'4128,"19"-38"-3200,-38 57-289,19 0 1569,0-19-1344,-19 19-128,0 0-480,-19 0-1952,19 19 928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27106 10046 8640,'-19'-19'3200,"19"19"-2496,-19 19-192,19-19 1280,0 19-1088,-19-19 991,19 0-991,0 0 480,0 0-672,0 0-352,0 0-128,0-19 96,19 19-64,0-19 192,0 19-160,0-19 320,0 0-224,19 19 96,0 0-160,0 0-128,0 0-32,0 0-32,0 19 0,0 0-288,0 19 192,-19 0-384,0 0 320,-19 0 192,0 0 32,-19 0 352,0-19-160,-19 19 608,19-19-448,-19 0 32,19 0-224,-19-19 480,19 0-384,-19 0 192,38 0-288,-19-19-64,19 19-64,19 0-192,0 19 96,19 0-448,0 0 256,38 0-6335,-19 0 3583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28092 10520 14368,'19'0'5343,"-19"0"-4159,19 0-352,-19 0 0,19 0-640,0 0-96,19 0-32,0 0-160,-19 20 64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28130 10862 14112,'0'0'5247,"0"0"-4095,19 0-288,0 0 224,0 0-768,19-19-288,0-1-32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28926 10331 12960,'-38'-19'4799,"38"19"-3711,-19 0-320,19-19 1408,0 19-1344,-19 0 448,19 0-768,19 19-32,-19 0-288,19 19 96,19 0-160,-19 19-192,19 0 0,0 0-736,0-1 416,0 1-800,0-19 672,-19 0-32,19 0 320,-19-19 640,18 0-224,-18-19 864,0 0-608,0-19 576,0-19-576,-19 0 544,19 0-576,-19-19 480,19 19-480,-19-18-384,19-1-32,0 19-512,-19 0 256,19 0-3264,0 19 1952,0 19-7583,0 0 5087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30196 9895 13216,'-38'0'4895,"38"0"-3807,-19 38-320,19-38 160,0 19-672,0 0 192,0 0-288,0-19 352,0 0-288,19 0 320,-19 0-320,19 0 32,19 0-160,-19-19-256,0 19 64,19-19-32,0 19 64,0 19-800,-19-19 480,19 19-1472,0 0 1056,-19 0-832,0 0 928,-19 19 672,0-19 32,-19 19 1344,0 0-736,-19 0 864,19 0-832,-19-19 288,19 0-544,-19-19 800,19 0-704,19 0 448,-19 0-576,0-19 32,19 0-224,19 19-320,0 0 96,0 0-288,0 19 224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16288,'0'0'6047,"0"0"-4703,0 38-384,0-19 672,0 0-1088,0 19-288,0-19-192,19 38 0,0-19-32,-19 18-32,19-18 32,0 19-1600,0-19 864,0 0-2880,0 0 2016,-19 0-7327,19-19 4959</inkml:trace>
  <inkml:trace contextRef="#ctx0" brushRef="#br0" timeOffset="215.4876">38 304 13632,'-38'-19'5055,"38"19"-3935,19 19-320,-19-38 896,19 19-1088,19 0 128,-19 0-448,19-19-288,19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31750 10198 8544,'0'-19'3168,"0"19"-2464,0 0-192,-19 0 1856,38 0-1408,-19 0 575,0 0-895,0 0 416,0 0-608,0-19 32,19 19-288,0-19-96,0 0-64,19 0 224,0 19-128,0 19-96,19 0-64,-19 0 96,19 19-32,-19 19-640,0-19 320,-20 19-160,1-20 256,-19 20 96,0-19 96,-19 0 352,1 0-192,-20 0 64,0 0-128,-19 0-128,19 0 0,0-38 224,0 19-96,0-19 448,19-19-288,-19 0 32,19 0-192,19 0 160,0 19-160,38-19 96,-19 19-96,19 0 0,0 19-32,19 0 96,0 19-96,-19-19-1632,0 0 832,18 19-4415,-18-20 2847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32812 10141 11392,'-19'0'4224,"19"0"-3297,-19 19-255,0 19 1312,0-19-1216,0 19 256,0 19-608,-19 0 32,19-1-288,0 1-64,19 0-64,0 0-832,0-19 448,0 0-1248,19-19 896,19-19-608,-19 19 768,19-38 97,0 19 255,0-38 0,-19 19 96,19-19 1119,-19 0-543,-19 0 704,19 0-672,-19-38 1216,0 20-960,-19-1 1248,0 0-1152,0 19 288,19 19-672,-19 19-384,19 19-64,0 0 96,0 38-64,19-19 32,0 0-32,19-1-960,-19-18 480,38 19-2720,0 0 1728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1:4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19 501 6976,'-19'0'2592,"19"0"-2016,0 0-160,0 0 1600,0 0-1184,0 0 928,0 0-1024,0 0 255,0 0-607,0-20 448,19 20-512,1-19 288,-20 0-352,38 0 288,-19-1-320,20-18 96,-20 38-192,20-19 64,-1-1-96,1 20-64,-1 0 0,1 20 96,-1-1-64,0 19-96,1 20 0,-1 0 160,-18 19-64,-20-19-32,19-1 0,-38 1 32,19 0-32,-20 0 64,-18-20-64,-1 20-96,1-20 32,-20 1 160,20-20-64,-20 19-96,39-18 0,-20-20 32,20 19 0,-19-38 0,38 19 0,-20-20-96,20 1 64,20 0 576,-20 0-288,38 19 128,1 0-256,-1 0 352,1 19-256,-1-19 96,20 19-192,-20 20-64,1-20-32,-1 0-672,1 0 352,-1 1-6303,1-1 3615</inkml:trace>
  <inkml:trace contextRef="#ctx0" brushRef="#br0" timeOffset="630.8361">616 0 8896,'-19'0'3296,"19"0"-2560,-20 0-224,20 0 1632,0 0-1281,0 0 577,0 0-864,20 20 256,-20 18-512,19-19 416,0 20-448,1 19 96,18 19-256,1 0 288,-1 19-224,1 0-192,-1 20 0,-18-20 288,-1 0-192,-19 0 64,0 1-96,-19-20-1184,-20 19 608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95 228 7040,'0'0'2624,"-19"0"-2048,19-19-128,0 0 2208,0 19-1536,0 0 1791,0-19-1663,0 38 576,-19-19-1088,19 38 224,-19 0-576,0-1-256,19 20-128,-19 0 64,19-19-32,0 0-384,19 0 224,-19-19-320,0 0 256,19-19 160,0 0 32,-19-19 96,19 0-64,-19-19 192,0 19-128,0-38 192,19 0-192,-38 0 384,19 1-256,0-1 576,0 0-416,0 19 224,-19 19-352,19 0-160,0 0-32,0 19-288,0 0 128,0 0 96,19 19 32,0 0-96,19 0 32,0 19-128,-19 0 96,19 0-96,0 19 64,-19-20-864,19 1 544,0-19-480,-19 19 544,0-19 32,0 19 192,0-19 672,-19 19-320,-19-19 1056,0 19-704,-19 0 864,19-19-832,-19 0 32,0 0-352,-19-19-480,19 19 96,0-19-2112,0 0 1248,19-19-4544,0 19 3073</inkml:trace>
  <inkml:trace contextRef="#ctx0" brushRef="#br0" timeOffset="262.8849">550 0 15968,'-19'19'5887,"19"-19"-4543,0 19-416,0-19 704,0 19-1088,19 19 64,0-19-384,0 38 0,19-19-128,0 19-64,0-19 0,0 19-1600,19-19 864,-19-19-3584,19 0 2400</inkml:trace>
  <inkml:trace contextRef="#ctx0" brushRef="#br0" timeOffset="500.3902">683 133 11552,'-19'19'4288,"19"-19"-3361,-38 38-223,19-19 1984,0 0-1600,0 19-704,-19 0-288,0 19-1248,19 0 672,-19 0-6143,19-19 3647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20851 12074 10208,'-57'0'3776,"57"0"-2912,-38 19-256,19 0 1695,0-19-1375,-38 19 704,20 0-960,-20 0 32,0 19-416,0 0-96,0-19-128,19 0-64,0 19 32,19-19-32,0 19 0,0-19 0,19 0 0,19 0 0,0 0 0,19 0 0,19 0 0,0 19-96,19 0 64,0-19-32,18 18 0,-18-18-512,0 19 320,-19-19 96,19 0 128,-38 0 224,-19 19-96,0-19 896,-19 19-576,-19 0 256,0 0-384,-38 0-448,19-19 64,-19 19-2592,19-19 1472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12128,'0'0'4479,"0"0"-3455,19 38-320,0 0 1184,-19-19-1184,19 38 416,0 0-640,0 38 128,0-19-352,0 18-64,0-18-128,-19-19-192,19 19 64,-19-19-1792,19-19 992,-19 0-3999,0-19 2719</inkml:trace>
  <inkml:trace contextRef="#ctx0" brushRef="#br0" timeOffset="484.3976">57 550 9984,'-57'-38'3680,"57"38"-2848,0 0-256,0 0 1311,19 19-1151,0-19 192,19 0-544,0 0-384,19 0-32,19-19-3039,-19 19 1695,19-38-3680,18 19 2880,-18-19-2080,0 0 2464,-38 38 7264,-19 19-2848,0 0-64,0 19-1600,0 0 672,-19 0-896,0 0 416,0 0-673,0 19-191,19-38-192,-19 19-640,19-19 288,0-19-1727,0 0 1087,18-19-1152,1 0 1184,0-19 32,-19 0 480,19 0 1024,-19 0-352,0-19 3328,0 19-2016,-38 0 2271,19 19-2239,-19-19 608,0 19-1312,-19 0 64,19 19-608,19 19-160,0 0-160,0 19-160,19 0 32,0 19-608,0-19 352,19 0-2784,-19 0 1696,19-19-7007,0 0 4671</inkml:trace>
  <inkml:trace contextRef="#ctx0" brushRef="#br0" timeOffset="969.9274">1309 417 9984,'-38'38'3680,"38"-38"-2848,-38 38-256,38 0 2015,0-19-1535,-19 19 512,19 19-960,0-38 128,19 19-416,-19-19-128,0 19-96,19-38-160,19 0 32,-19-19-832,19 0 480,-19 0-544,19-19 544,-19 0 256,19 0 96,-38-19 544,0 38-288,0-19 960,-19 0-640,0 19 288,0 0-480,0 19 160,0 19-288,0 0-64,19 0-96,0 19-128,19 0 32,-19 19-128,19-19 96,19 0 96,-19 0 0,19-19-640,-19 19 320,19-19-1568,19 0 1024,-19 0-256,0 19 640,-20-20 1408,1 1-512,-38 19 1600,19 0-1120,-56 0 736,18 19-960,-38-19-96,38 0-384,-38 0-1888,19-38 896,0 0-3232,19-19 2240,19 0-6527,19-19 4639</inkml:trace>
  <inkml:trace contextRef="#ctx0" brushRef="#br0" timeOffset="1331.7357">1801 437 12800,'-19'0'4735,"19"0"-3679,-19 38-288,19-38 480,0 19-832,19-19 832,0 0-736,0 0 320,19 0-480,-19 0-128,19-19-128,-19 0-160,19 0 32,-19 0-128,0-19 96,0 19 320,-19 0-160,0 0 192,0 19-160,-19-19 416,0 38-288,-19 0 512,19 0-448,-19 38 0,19-19-192,-19 38 64,38-20-128,0 20-96,0-19 0,38 0-192,-19 0 128,38-19-2272,-19-19 1280,19-19-7231,0 0 4639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24320 12378 7040,'0'0'2624,"0"0"-2048,0 19-128,-19-19 2464,19 0-1664,0 0 1759,0 0-1727,0 0 672,0 0-1152,-19 0-224,19 0-352,0 0-96,19 0-64,0-19 224,-19 19-160,19-19 32,0 19-96,0-19 96,19 19-96,-19-19-224,19 19 64,0 0-512,0 0 320,0 0-416,0 19 384,0 0-256,-19 19 320,0 0 576,-19 0-160,0 38 800,-19-38-544,-19 38 512,19-20-512,-19 1 32,0 0-256,0-19 32,0-19-128,0 0 288,19 0-192,0-19 448,-19-19-352,19 0 0,19 0-160,-19 0-288,19 0 64,19 0-32,0 19 64,19 0 64,0 0 0,0 19 64,0 0-32,0 0-800,19-19 416,-38 19-2816,19 0 1760,0-19-5727,-19 0 3999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25117 12435 15200,'0'-19'5631,"0"19"-4351,-20 19-384,20-19 704,0 0-1056,-19 19-288,19-19-192,0 20-1056,19-20 544,1 0-6432,-20 0 3777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25268 12814 18463,'0'19'6816,"0"-19"-5280,-19 20-448,19-40 32,0 20-832,-20 0-960,20 0 352,0 0-3136,20 0 1888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38 7808,'0'-19'2880,"0"19"-2240,0-19-160,-19 19 2560,38 0-1760,-19 19 1247,0-19-1471,-19 38-224,19 0-512,0 19-96,-19 0-128,19-1-64,0 20 0,-19 0-32,19-19 0,0-19 64,0 0-32,-19 0 128,38-19-96,-38-38 256,19 19-192,0-19 256,0 0-256,0-38 384,0 19-288,0-19-32,0 0-128,0-19 96,19 20-96,-19 18 32,19 0-32,0 0 32,0 0-64,-19 19-96,19 0 32,0 19 32,19 0 0,-19 0-96,19 0 64,0 19-128,19 0 96,-19 19 160,0-19-32,-1 38-512,1-19 224,0 18-320,-19-18 288,19 19 0,-38-19 160,19 0 288,-19 0-128,-19 0 1120,0 0-640,-19 0 736,0 0-736,-18-19-192,-1 19-224,0-38-896,0 0 416,19 0-2304,0 0 1472,19-19-5695,19 19 3839</inkml:trace>
  <inkml:trace contextRef="#ctx0" brushRef="#br0" timeOffset="400.1027">702 95 7392,'0'-19'2720,"0"19"-2080,0 19-224,0-19 3040,0 0-1984,0 0 2143,0 0-2079,0 19 704,0 0-1312,19 0 160,0 19-608,0 19-96,19 0-224,19 0 128,19 19-192,0-38-864,-1 19 384,1-38-2784,19 19 1728</inkml:trace>
  <inkml:trace contextRef="#ctx0" brushRef="#br0" timeOffset="615.7515">1328 19 12896,'-38'0'4767,"38"0"-3711,-38 57-288,19-38 1248,0 19-1248,-38 19 192,19 18-576,-19-18 160,19 19-288,-19 0-704,19-19 224,0 0-1984,19 0 1248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27599 12757 10464,'-19'19'3872,"19"-19"-3008,-19 38-224,0-38 1887,19 19-1503,0-19 288,0 0-768,0 19-96,0-19-256,0 0 256,0 0-256,0 0 32,19 19-128,0-19-64,0 0 0,0 0-192,19 19 96,-19 0-320,19 0 224,-19 0-576,0 0 416,0 19-480,0 0 448,-19-19 160,-19 19 160,0 0 448,0 0-224,0 0 768,0-19-544,-19 0 32,38-19-288,-38-19 256,38 19-224,-19-19 320,19 19-288,0-19-128,0 19-32,19 0 192,0 0-128,0 0-96,0 0-64,19 19-1952,-19-19 1088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28243 12510 14784,'0'0'5471,"0"0"-4223,0 0-384,0 0 960,0 20-1184,19-20 800,-19 19-832,38 0-128,-19 0-288,19-19-416,0 0 128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28357 12965 15136,'-19'39'5599,"19"-39"-4351,0 19-352,0-19 704,19 0-1056,0 0-160,0 0-224,19-19-1344,0 19 640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1:4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193 654 12288,'-19'19'4575,"19"-19"-3583,-20 39-256,20-20 736,0 20-960,0-1 480,0 20-544,-19 0-192,38-20-160,-19 20-160,20-1 32,-20-18 96,0-1-32,0-18-448,19-20 224,-38 0-256,19 0 256,0-39 96,0 20 64,-20-39 32,20 1 0,-19-20 0,-19-20 0,18 1-96,1 0 64,0 19-128,0 19 96,-1 0 32,20 20 32,0 19 0,0-20 0,20 20 64,-1 0-32,19 0-96,1-1 32,19 20-128,-20 0 96,20 20 32,-20-1 32,1 19 64,-1 20-32,-19 0 64,20-20-64,-39 20 64,0 0-64,-19-20 768,-1 20-448,-18-20 288,0-18-384,-1-1-160,1 0-32,-1-19-3392,20 0 1824</inkml:trace>
  <inkml:trace contextRef="#ctx0" brushRef="#br0" timeOffset="399.8377">674 251 10976,'0'-20'4064,"0"20"-3168,0 20-257,0-20 1345,20 19-1216,-1 19 416,0 1-704,0 18 64,1 20-320,-1 0 0,0 0-128,-19 0-192,19-19 32,-19 19 160,20-19-32,-20-20 32,19 1-32,-19-1 32,0-19-64,0 1 64,19-20-64,-19-20 64,20 1-64,-1-19-160,0-1 64,0 1 320,1-1-160,-1 20 416,0 0-288,0 19 384,1 0-352,-20 19-64,19 0-96,0 20 64,0-20-96,1 20-2560,-20-20 1344</inkml:trace>
  <inkml:trace contextRef="#ctx0" brushRef="#br0" timeOffset="958.2117">1271 847 9152,'-19'0'3360,"19"0"-2592,0 0-224,-20-19 2175,40 19-1599,-20 0 736,0 0-1088,0-19 320,0 19-608,0 0 0,0 0-288,19 0-32,-19 19-96,19-19 96,0 19-96,1 20-32,-1-20 0,19 0 32,-18 20-32,18-20-96,-18 0 32,18 0 32,1-19 0,-1 19 64,-19-19-32,1 0-32,-1-19 32,-19 0 160,19 0-96,-38 0 384,19-1-256,0-18-32,0-1-128,-19 1 224,19 19-160,0-1 32,0 20-96,0 0 96,0 20-96,0-1-32,0 19 0,19-18 160,0 18-96,20 1-96,-20 18-32,0-18-320,0 18 192,1 1-224,-1-19 224,-38 18 224,19 1-32,-39-19 512,20 18-320,-20-18 128,1-1-224,-20-18-288,20 18 96,-20-38-3104,19 0 1760</inkml:trace>
  <inkml:trace contextRef="#ctx0" brushRef="#br0" timeOffset="1500.2859">2233 693 13216,'-39'19'4895,"39"-19"-3807,-19 0-320,0 0 1216,-1 20-1248,-18-20 416,19 0-672,-20 19-32,20-19-256,-20 0-32,20 19-96,0-19-128,0 0 32,-1 19-128,1-19 96,19 0-96,0 20 64,0-20 64,19 0 32,1 0 0,18 19 0,1 0-448,18 0 256,-18 1-416,19-1 352,-20 0 0,1 20 128,-39-1 384,19-18-160,-38 18 544,19 1-352,-20-20-352,1 19 32,0-38-1568,0 20 864,19-40-5311,0 20 3359</inkml:trace>
  <inkml:trace contextRef="#ctx0" brushRef="#br0" timeOffset="2232.3122">2540 905 12480,'0'19'4607,"0"-19"-3583,20 19-288,-20 1 864,0-1-1024,0-19-160,0 0-256,0 0 128,0 0-160,0 0-1664,0-19 832,0 19-1440,0-20 1248,-20 1-127,20 0 607,-19-20 320,0 20 96,0-19 1216,19-1-673,-20 1-415,20-1-128,0 20 0,20 19 32,-1 0 64,0 0-64,20 0-32,-1 0 32,20 0-192,0 19 96,-1-38-1599,1 19 927,0 0 224,0-19 320,-1 19 256,-18 0-32,-1-20 1888,-18 40-1057,-20-20 1057,0 0-1088,-20 19 608,20 0-832,-38 0 448,19 20-608,-20-1 672,20 1-640,-20-1 416,20 20-544,-19-19-96,38 18-160,0-18-224,0-1 64,19-19-320,0 20 224,20-39-1792,-1 0 1088,20 0-2368,0 0 1824,-1-39-3071,1 20 2527,19-19-1888,-19-1 2240,-20-18 3296,1 18-832,-20 1 2336,-19-1-1824,0 20 1695,0 0-1759,-19 19 416,0 0-1024,-1 19 480,1 0-672,0 20-128,19-20-224,0 19-128,0 1 0,19-20-32,-19 0 0,39 0 0,-20-19 0,0 0 128,20-19-64,-20 0-32,19 0 0,-18-20-128,-1 1 64,0-20 96,0 20-32,1-1 416,-20 1-256,19 18 416,-19 1-352,0 19 512,0 19-448,19 1 0,-19 18-192,19 1-96,-19-1 0,39 1-1600,-20-20 864</inkml:trace>
  <inkml:trace contextRef="#ctx0" brushRef="#br0" timeOffset="2616.4645">4061 1194 11392,'0'0'4224,"0"0"-3297,0-19-255,20 19 1248,-20-20-1184,19 1 288,0 0-640,-19-20 256,19 1-352,1-39 0,-1 19-192,0-19 0,-19-19-32,19-20-128,1 20 32,-20 0-128,19 0 96,-38-1 32,19 40 32,-39-20 0,20 19 0,-20 19 480,1 39-256,-1 0 416,1 20-384,-20 37 576,19 20-448,1 20 768,19-1-640,-1 39 64,20-20-384,39 1-160,-1-1-64,20-19-320,0-19 192</inkml:trace>
  <inkml:trace contextRef="#ctx0" brushRef="#br0" timeOffset="13586.31">251 2406 10304,'0'-19'3808,"-20"19"-2944,20 0-256,-19 0 1279,38 19-1151,-19 0 128,0 1-512,0 37 32,0-18-224,0 19 224,0-1-256,0-18-192,0 19 32,0-20 0,20 1 32,-20-39-1152,0 19 640,0-38 160,-20-1 192,1-37 96,19 18 0,-38-57 128,18 19-32,-18-39 64,19 20-64,-20 0 64,39 19-64,0 0-224,0 19 96,0-19 320,19 38-128,1 1 288,-1-1-256,19 1-32,-18 19-64,18 19 96,1-20-64,18 40-160,1-20 32,-19 19 32,19 19 32,-1-18 128,-18 18-64,-20 1 32,0-1-32,-19 1 96,0-1-96,-19 20-32,-19-20 0,-1 20 32,1-19-32,-20-1 192,19 1-128,1-20-256,18 0 96,-18 20-64,38-20 64,-19 0-96,19 1 96,19 18 864,0 1-416,0-20 256,1 39-352,18-20 32,1 1-192,-1-1 0,1 20-64</inkml:trace>
  <inkml:trace contextRef="#ctx0" brushRef="#br0" timeOffset="13938.1273">770 2560 8896,'19'19'3296,"-19"-19"-2560,20 20-224,-20-20 1568,19 0-1248,19 0-1,-18 0-479,18-20-352,1 20 0,-1-19 128,1 0-64,-20 19-32,20-19 0,-39-1 160,0 20-96,0-19 1152,0 19-672,-39 0 384,20 19-576,-20 1 224,1-1-352,-1 19 0,1 1-160,-1 19-128,20 0 0,0-20-32,19 20 0,19-39-2464,0 20 1344</inkml:trace>
  <inkml:trace contextRef="#ctx0" brushRef="#br0" timeOffset="14369.3975">1560 2675 12288,'-19'39'4575,"19"-39"-3583,-20 77-256,1-58 448,19 19-800,-39 20-96,39 0-160,-19-1-128,0-18 32,19-1-2496,0 1 1344,-19-20-1663,19 0 1599,0-38-32,0 19 736,0-38 1280,-20 18-416,20-57 1728,-19 39-1184,0-58 959,0 19-1055,-1-19-384,20-1-288,0 1 0,0 19-96,0 0 320,20 19-192,-1 1 384,0 18-320,20-18 224,-20 37-256,39 1-288,0 19 32,-20 0-64,20 0 32,-20 39 128,20-1-32,-39 20-288,1-20 128,-1 20 128,-19 0 0,-39-1 800,20 1-448,-19-19 192,-1-1-288,1 1-1024,-1-20 416,1 0-6079,38-19 3551</inkml:trace>
  <inkml:trace contextRef="#ctx0" brushRef="#br0" timeOffset="14653.9074">1886 2483 12224,'0'38'4511,"0"-38"-3487,19 39-320,-19-20 704,0 0-928,0 1 640,20-1-640,-20 0 96,0 1-320,0-1-32,0 0-128,0-19 512,0 0-352,0 0 736,19 0-544,-19-19 64,19 19-320,-19-39-32,20 20-96,-1-20-480,-19 1 224,39-20-2176,-20 19 1312</inkml:trace>
  <inkml:trace contextRef="#ctx0" brushRef="#br0" timeOffset="14989.0289">2445 2252 10976,'0'20'4064,"0"-20"-3168,0 38-257,0-19 449,19 0-736,-19 1 64,19-1-256,0-19-96,1 19-32,-20-38 32,38 19-32,-38 0 128,39-19-96,-39-1-32,0 1 0,0 0 512,0 0-288,-39 19 1312,20 0-864,-39 19 736,20 0-832,-20 20-64,0 18-320,20-18-64,18 19-96,1-20-672,19 1 320,19-1-2208,1 1 1376,37-39-3231,-18 19 2431</inkml:trace>
  <inkml:trace contextRef="#ctx0" brushRef="#br0" timeOffset="15254.0603">2983 2310 10400,'0'-38'3840,"0"38"-2976,-39 0-256,20-20 2047,19 40-1567,-38-20 416,19 0-896,-1 19-160,1 0-288,-19 0 32,38 1-96,-20 18 0,1-19-32,19 1-192,0-1 64,0 0 32,0 0 32,19-19 64,20 20-32,-20-20-800,20 19 416,-1 0-1472,0-19 1024,1 19-192,-20 1 576,0-1 1472,-19 19-576,-38-18 1536,19 18-1152,-20-19 736,20 20-928,-19-20-384,-1 1-160,20-1-2336,0-19 1216</inkml:trace>
  <inkml:trace contextRef="#ctx0" brushRef="#br0" timeOffset="15907.4446">3252 2406 11392,'-19'38'4224,"19"-38"-3297,0 19-255,0 1 352,19-20-704,-19 0-64,39 19-160,-20-38 0,20 19-64,-20 0-448,19-20 224,1-18-1024,-1 19 640,-18-20-127,-1 20 383,-19 0 1407,0-1-575,-19 1 1920,-1 38-1344,-37 1 192,18-1-768,-19 39 288,20-1-448,-20 1-32,39 0-192,-20 0-224,39-1 32,0-18-448,39-20 256,-20 0-1056,39 1 704,-20-40-1248,20 1 1024,0 0-1056,19-20 1057,-20-18-257,1 18 640,-19 20 256,18-20 128,-18 20 1664,-20 19-864,0 0 543,1 19-735,-20 1-32,0-1-320,0 0-96,0 0-64,0 1-1024,0-20 544,0 19-608,0 0 609,0-19 798,0 0-159,0 0 1664,0 0-1056,0-38 1088,0 18-1088,0 1-352,19-19-288,-19 18 64,38-18-128,-18 19-160,18-1 0,1 1 160,-1 0-32,20 0 128,-20-1-128,1 20 480,18 20-320,-37-20 128,18 38-224,-19-19 160,1 20-192,-20-1-512,19 1 192</inkml:trace>
  <inkml:trace contextRef="#ctx0" brushRef="#br0" timeOffset="16223.0962">4677 1713 15040,'-19'39'5567,"19"-39"-4319,-20 38-352,20 1 832,-19 0-1120,0 38 896,19 0-864,-19 19-128,19 0-320,-20 20-192,20-20-32,0-19-2592,0 0 1440</inkml:trace>
  <inkml:trace contextRef="#ctx0" brushRef="#br0" timeOffset="16587.5114">4427 2233 10560,'-20'-39'3904,"20"39"-3040,0 19-224,0 1 351,20-20-671,-1 19-64,19 0-160,1 0 0,19-19-64,-1 0-1216,20 0 641,0-19-353,0 19 544,-38 0 544,18 19-64,-18 1 1983,-20 18-1151,0 20 256,1-20-768,-20 20-128,0-19-192,38-1-96,-19 1 0,1-20 32,-1 20-32,0-39 128,0-20-96,1 1-96,-20 0 0,19-20 96,0 1-32,-19-20 128,0 0-96,0 0 672,0 1-384,0-1 800,0 39-640,0 19 192,0 0-416,0 38 320,19 1-352,-19-1-128,20 1-64,-1 18-160,19-18 64,-18-1-2656,18-18 1472</inkml:trace>
  <inkml:trace contextRef="#ctx0" brushRef="#br0" timeOffset="16854.223">5601 1713 14528,'-39'20'5407,"39"-20"-4223,-19 77-320,0-39 1568,19 1-1504,-20 38 640,20 0-960,0 0-192,20 19-256,-20 0-832,19-19 384,20-19-4224,-20 0 2496</inkml:trace>
  <inkml:trace contextRef="#ctx0" brushRef="#br0" timeOffset="17409.0783">5408 2291 10144,'-20'-39'3744,"20"39"-2912,20 0-224,-20 20 1087,19-1-1055,19 0 96,1 0-448,18 1-64,1-1-128,0-19-64,0 19 0,-1-19-32,1 20 0,0-20 64,0 19-32,-20 0 320,1 20-160,-20-20 96,0 0-160,0-19-768,0 19 352,1-19-2240,-1 0 1409,0 0-641,0-19 1024,-19 0 384,0 0 192,-19-1 1568,19 1-768,-19-39 928,0 20-897,-1-20 865,20 19-896,-19 1-96,0-1-352,19 1-256,19 38 0,-19 0 32,19 0 32,1 0-96,-1 0 64,19 0 96,-18 19-32,18-19-32,1 19 32,-20 1 32,19-1-32,1 19-32,-1 1 32,1-20-128,-1 0 64,1-19-384,-1 20 192,20-40-384,-19 20 352,-1-19 352,0 0-64,-38-20 1856,20 20-1024,-40-19 1120,20 18-1152,-38-18 192,0 19-608,-1-20-96,1 39-192,-20 0-384,19 19 160,1 1-1888,19 18 1088,-1 1-5375,40-1 3455</inkml:trace>
  <inkml:trace contextRef="#ctx0" brushRef="#br0" timeOffset="17856.4363">7043 2291 11392,'0'19'4224,"0"-19"-3297,0 58-255,0-58 2176,0 19-1696,0 0 224,0 0-800,0-19-384,0 20-128,0-20-352,0 0 160,-19 0-1856,38 19 1088,-19-38-1664,0 19 1472,0-39-1311,0 20 1375,-19-20 1376,19 1-128,0-20 2400,0 20-1473,-19-20 1825,-1 20-1696,20 18-64,-19-18-768,19 19-288,0-1-96,19 1-224,-19 0 96,39 0-96,-1-1 64,1 20 128,19 0 0,-1 20 672,21-1-352,-21 19 320,20-18-384,-19 37 416,-19 1-416,-1 0 224,1 0-288,-39-1-128,0 1-64</inkml:trace>
  <inkml:trace contextRef="#ctx0" brushRef="#br0" timeOffset="19110.0711">347 4100 11136,'19'-20'4128,"-19"20"-3200,0-19-289,20 19 1857,-1 0-1504,0 0 1088,0 0-1216,20 19 32,-1-19-544,1 0-224,19 0-64</inkml:trace>
  <inkml:trace contextRef="#ctx0" brushRef="#br0" timeOffset="19825.709">1194 3753 9312,'0'-38'3424,"19"38"-2656,-19 0-192,0 0 2047,0 19-1535,0 0 480,-19 20-928,19 38-32,-20 0-352,1 19-160,19-19-64,-19 0-32,19 0 0,-20-38 64,40-1-32,-20 1-800,0-39 416,0 0-416,19-20 448,0-18-32,-19-1 192,20-38 256,-20 20-64,19-40 0,-19 20 0,19-19-128,0 19 64,1 19 864,-1 20-448,0-1 352,-19 20-448,19 0 704,1-1-576,-1 59 320,0-20-448,1 39 352,-1 19-384,-19 19-64,19 1-96,-19-20 64,0 19-96,0-19-2560,0-19 1344,0-1-5087,0-18 3487</inkml:trace>
  <inkml:trace contextRef="#ctx0" brushRef="#br0" timeOffset="20057.1158">1155 4080 7968,'20'0'2944,"-20"0"-2272,38 39-192,1-39 576,-20 19-672,39-19 0,19 20-256</inkml:trace>
  <inkml:trace contextRef="#ctx0" brushRef="#br0" timeOffset="20427.0091">2041 4099 9056,'-39'20'3360,"39"-20"-2624,-38 19-192,19 0 2367,-1 0-1695,-18 1 512,19 18-1056,-1-19-192,-18 20-288,18-1-128,20-18-32,-19 18 32,38-19-32,-19-19-800,20 20 416,18-20-1472,-18 0 1024,18-20-895,-19 1 959,20-39-32,-20 39 448,0-58 288,1 39 32,-1-59 1344,0 20-736,-19-38 831,20 19-831,-20-1 928,0 1-864,0 19 672,0 39-800,-20-1 224,20 39-448,-19 0 96,19 39-256,-19-1 0,-1 20-96,20 19-64,0 0 32,20 0-4480,-1 0 2432</inkml:trace>
  <inkml:trace contextRef="#ctx0" brushRef="#br0" timeOffset="20793.6885">2271 4177 10560,'-38'38'3904,"38"-38"-3040,-39 39-224,1-20 1311,38 20-1183,-20-1 352,20-19-704,0 20-160,0-1-160,20-18 128,-1-1-128,0 0 32,20-19-64,-20 0 32,19-19-64,-18 0 64,18-20-64,1 1-32,-20-20 32,0-19 32,20 0-32,-20-58 128,0 20-96,-19-39 480,0 0-320,0 0 192,-19 19-256,19 0 416,-19 39-320,0 38-192,19 20-64,-20 18 0,20 40 0,0 37 128,0 1-64,0 38-32,0 1 0,20 57-32,-1-20 0,0 20-1856,20-19 1024</inkml:trace>
  <inkml:trace contextRef="#ctx0" brushRef="#br0" timeOffset="21891.265">3291 3715 8064,'0'-39'2976,"0"39"-2304,0 0-192,0 0 2048,0 0-1472,0 19 511,0-19-959,0 39 64,20-1-384,-20 39-32,0 0-160,0 0 160,0 0-160,0 0-32,0-19-32,0 0-32,19-20 0,-19-19 0,0 1 0,19-20 192,0 0-96,1-39 448,-1 1-288,0-20 160,20 20-256,-1-39 288,-19 19-256,20 0-192,-1 20 0,1-20-64,-1 19 0,-19 1-2752,20 19 1536,-1 19-7327,-18-20 4799</inkml:trace>
  <inkml:trace contextRef="#ctx0" brushRef="#br0" timeOffset="22143.6781">3522 4118 12640,'-39'20'4671,"39"-20"-3615,0 57-320,0-37 1024,20-1-1120,-20 20 0,19-20-384,0 19-160,0-18-64,20-20-2944,0 19 1600</inkml:trace>
  <inkml:trace contextRef="#ctx0" brushRef="#br0" timeOffset="22428.7221">3965 4349 9632,'-19'20'3584,"19"-20"-2784,-20 38-256,20-38 1631,0 20-1311,-19-20-128,19 19-480,0-19-1184,19 0 512</inkml:trace>
  <inkml:trace contextRef="#ctx0" brushRef="#br0" timeOffset="22628.7776">3830 3984 8960,'-20'19'3328,"20"-19"-2592,0 39-192,0-39 256,20 19-544,-1 0-32,0-19-128,0 20 64,20-1-96,-1-19-32,1 0 0,19 19-32,-20-19 0,1 19 256,-20 1-128,19 18 608,-18-19-449,-1 20-31,-19 0-160,19-20-160,1 19 32,-1-18-256,-19-1 160,19 0-735,0 0 479,-38-19 192,19 20 128,0-40 480,0 20-224,-19-19 895,19-19-607,0-1 704,0 1-672,0-1-32,19 0-320,0 1 256,1 19-224,-1-1 736,0 1-512,0 19 672,20 19-640,-39 1 480,38-1-512,-38 19-160,20 1-160,-1 0 0,0-20-64</inkml:trace>
  <inkml:trace contextRef="#ctx0" brushRef="#br0" timeOffset="23428.8415">4792 4234 9792,'0'19'3648,"0"-19"-2848,19 19-224,-19-19 1663,19 0-1343,1 19 288,-1-19-736,19-19-192,-18 19-160,-1-19 64,19 0-96,-18-1-32,-1 1 0,-19-19 32,0 19-32,-19-1 256,-1 1-160,1 19 384,-19 0-288,-20 39 320,19-1-320,-18 0-128,18 1-32,20 19 0,0-20-32,-1-19-800,40 20 416,-1-20-1664,19-19 1088,1 0-768,19 0 993,-1-38-449,-18 18 640,38 1 64,-39 0 288,20 0 1152,-19-1-512,-20 20 1279,19 0-991,-38 20 64,0-1-512,0 0-352,0 0 0,0 1-1120,0-1 608,0 0-1855,0-19 1343,0 19-1088,0-19 1248,0-19 352,0 19 320,20-19 544,-1 0-160,-19-20 352,38 1-288,-18-1 384,-1 1-352,19-1 1280,-18 20-832,-1 0 1152,19 19-1057,-38 0 225,20 0-608,-1 19-32,-19 0-224,19 0-32,-19 20-64,0-20-64,0 0 32,19-19-32,-19 20 0,20-20 192,-20 19-96,19-19 256,0-19-224,0 19 512,1-20-352,-1 1 512,0 19-480,0-19 352,20 19-384,-20-19 608,-19 19-480,19 0-128,1 19-192,-20 0-96,0 0 32,0 20-1088,19-20 576</inkml:trace>
  <inkml:trace contextRef="#ctx0" brushRef="#br0" timeOffset="23813.4514">6120 4176 9792,'0'-19'3648,"0"19"-2848,-20 19-224,1 0 2239,19 0-1663,-38 20 384,38-20-928,-20 20-224,1-1-256,19-19-160,0 1 0,19 18 224,-19-19-96,20 1 32,-1-20-64,0 0-256,20 0 96,-20-39-800,0 39 480,20-38-96,-20-1 320,0 1 96,1-20 96,-20 0 832,0 1-448,0-1 608,-20 0-544,20 20 448,-19-1-480,0 39 32,19 19-256,-20 1-96,20 18-64,0 20-32,20 0 0,-1-20 128,0 20-64,20-20-3040,-1 1 1600</inkml:trace>
  <inkml:trace contextRef="#ctx0" brushRef="#br0" timeOffset="24144.698">6466 3541 14528,'0'38'5407,"0"-38"-4223,-19 77-320,19-19 512,19 0-928,-19 19 128,20 0-384,-1 19-32,0-19-96,1-19-2784,-1-1 1472,0 1-6463,1-19 4287</inkml:trace>
  <inkml:trace contextRef="#ctx0" brushRef="#br0" timeOffset="24814.0979">6235 3869 10464,'0'38'3872,"0"-38"-3008,58 39-224,-19-20-160,-1 0-384,20-19-672,19 19 320,0-19-1056,-19 0 736,18 20 64,-37-1 320,19 0 2048,-20 0-1024,-19 20 1375,1-20-1279,-1 0-448,0 20-320,0-20-160,1 0 0,-20-19-2560,19 0 1409,-19-19-2497,0 19 2080,-19-38 64,19 18 928,-20-18 736,20-1-64,-38-38 2656,38 20-1504,-19-1 1248,-1 0-1440,20 20 543,0 18-927,0 1 64,0 19-448,20 0 256,-1 0-320,0 0-192,0 19-32,20-19 64,19 20-32,-1-20-1792,-18 0 992,38 19-352,-19-19 673,-20 0 191,20 0 160,-20 0 639,1 0-287,-20 0 672,0 0-512,-38 0 416,19 0-480,-39 19 736,20 20-608,-39-1 1600,20 1-1152,0 18 704,18-18-960,1 19-448,0-1-160,38-18 64,20-20-64,-1 19-2336,20-18 1216,19-20-7679,19 0 4863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27144 7336 8480,'19'0'3136,"-19"0"-2432,19 0-224,-19 0 2432,19 0-1697,0 19 865,0-19-1248,0 19 608,19 0-832,-19-19-256,19 19-224,0-19-128,0 19 32,19-19-2496,-19 0 1344,19 0-4703,-19 0 3263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27277 7696 11136,'19'0'4128,"-19"0"-3200,0 20-289,19-20 1569,0 0-1344,0 19 768,19-19-928,0 0 32,0 0-448,0 0-448,0 0 64,0 0-6943,0 0 3839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2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11040,'0'-19'4096,"0"19"-3168,0-19-289,0 19 1345,0 0-1216,0 0 704,0 0-896,0 19 128,19 0-416,0 38-192,19-19-32,0 57-160,0-19 64,0 19 32,0-19 0,0 0 0,-1-20 0,1 1-224,0-19 128,0-19 256,0 19-96,-19-38 832,0 0-480,-19 0 448,19-19-512,-19 0 320,19-19-384,-19-19 544,0 0-448,0-37 64,0 18-256,0-19-160,19 19-64,-19 0-256,19 38 160,-19 0-3040,0 19 1728,19 19-6815,0 0 4639</inkml:trace>
  <inkml:trace contextRef="#ctx0" brushRef="#br0" timeOffset="3886.6455">796 607 8064,'0'-19'2976,"0"19"-2304,0 38-192,0-19 1152,20 0-992,-20 19 160,0-19-480,0 19 0,0-19-192,-20 0-1344,40 0 672</inkml:trace>
  <inkml:trace contextRef="#ctx0" brushRef="#br0" timeOffset="4086.9627">796 305 11872,'-38'-20'4416,"38"20"-3457,0 20-255,0-20 768,0 0-960,0 0-224,0 0-160,19 0-288,-19 0 96,38 0-2080,-19 0 1184,19 0-5407,0 0 3551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38 114 11712,'-19'-19'4352,"19"19"-3393,0 0-255,0 19 1216,19-19-1184,-19 19 832,19 0-896,19 19 480,-19-19-672,19 0-32,0 19-288,0 0-32,0 0-64,0 0-1120,0 0 608,0-19-3232,0 0 2048</inkml:trace>
  <inkml:trace contextRef="#ctx0" brushRef="#br0" timeOffset="200.0941">418 76 9984,'-38'0'3680,"38"0"-2848,-38 38-256,19 0 1951,0-19-1503,-19 19 576,0 0-960,0 19 0,0 0-384,-19 19-1152,19-20 480,0 1-9375,19-19 5407</inkml:trace>
  <inkml:trace contextRef="#ctx0" brushRef="#br0" timeOffset="37023.7599">569 19 9728,'0'-19'3584,"0"38"-2784,-19-19-224,19 0 1120,0 0-1057,-19 0 641,19 0-736,0 19 352,19-19-544,-19 19 32,0 19-224,19 0 32,-19 19-96,0 0-64,0 0 0,0 0-4607,19 0 2495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95 340 13312,'0'19'4927,"0"-19"-3839,19 57-320,-19-38 576,0 0-896,0 0-160,20 0-192,-20 0-960,0-19 480,0 0-4543,0 19 2687</inkml:trace>
  <inkml:trace contextRef="#ctx0" brushRef="#br0" timeOffset="116.1364">20 170 12800,'-20'0'4735,"20"0"-3679,0 0-288,20 0-224,-20 20-448,19-20-384,0 0 160</inkml:trace>
  <inkml:trace contextRef="#ctx0" brushRef="#br0" timeOffset="369.5809">285 189 9568,'-19'-19'3520,"19"19"-2720,19-19-256,-19 19 2623,19 19-1855,-19-19 1440,19 19-1600,0-19 448,0 19-928,0 0-320,0 19-224,0-19 32,0 0-96,19 19-576,0 0 256,0-19-1952,0 0 1248,0 0-4320,0 0 2945</inkml:trace>
  <inkml:trace contextRef="#ctx0" brushRef="#br0" timeOffset="569.3557">722 151 10464,'-19'19'3872,"19"-19"-3008,-38 38-224,19-19 1471,0 0-1279,-19 19 704,0 19-864,0-19 224,19 19-512,-38 0-352,38 0-32,-19-19-4544,0 0 2497</inkml:trace>
  <inkml:trace contextRef="#ctx0" brushRef="#br0" timeOffset="28150.3247">760 19 9728,'0'0'3584,"0"-19"-2784,0 19-224,0 0 1183,0 0-1087,0 19 768,0 0-800,0 0-160,0 19-288,0 0-128,0 0-32,-20 19-192,20 0 96,0 18-736,0-18 416,0 0-7839,-19 0 4511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11808,'-57'38'4352,"57"-38"-3361,0 19-287,0-19 2080,0 19-1664,19-19 320,0 0-864,19 0-96,0 0-288,19-19-1024,-19 19 448</inkml:trace>
  <inkml:trace contextRef="#ctx0" brushRef="#br0" timeOffset="39878.6199">38 133 7136,'-19'-19'2656,"19"19"-2080,0 0-160,-19 0 2400,38 0-1632,-19 0 1343,0 0-1439,-19 0 448,19 0-864,0-19 224,0 38-512,0-19-128,0 19-160,0 38 0,0-19-64,0 38-224,19-38 96,-19 38-3072,0-19 1760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0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27656 10861 7296,'0'0'2720,"0"0"-2112,0 19-192,0 0 2976,0 0-1952,0 19 1311,0 0-1599,0 19 224,0 0-832,0 0-256,0-19-160,20 0-3712,-20 19 1952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32471 9042 4576,'-20'0'1664,"20"0"-1280,0 0-96,0 0 960,0 0-736,0 0 1184,20 19-928,-20-19 2144,0 0-1632,0 0 1439,19 19-1567,-19 0 1120,0 0-1344,0 0 384,0 0-768,0 19-256,0 19-160,-19-19-544,19 0 224,0 19-1472,0-19 928,0-19-4959,19 19 3167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38 133 11136,'-19'0'4128,"19"0"-3200,0 19-289,0 0 2401,19 0-1792,0 0 576,-19 0-1088,19 19 160,0-19-512,0 19-128,0-19-160,0 18-1056,19-18 512,-19 0-3136,18 0 1984</inkml:trace>
  <inkml:trace contextRef="#ctx0" brushRef="#br0" timeOffset="200.1884">284 152 12224,'-56'19'4511,"56"-19"-3487,-57 95-320,19-57 480,19-19-800,-19 19-352,19 0-64,-19 0-3903,19 0 2175</inkml:trace>
  <inkml:trace contextRef="#ctx0" brushRef="#br0" timeOffset="28663.6091">399 19 9984,'-20'-19'3680,"20"19"-2848,0 0-256,0 0 2015,0 19-1535,-19 0 576,19 0-992,0 0 640,0 19-768,19 0 832,-19 0-768,20 19 256,-20-19-480,0 19-832,0 0 256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31467 11866 11808,'-20'0'4352,"20"0"-3361,0 19-287,0-19 1984,0 0-1600,0 38 1280,0 0-1408,-19 0 0,19 0-576,0 0-448,0 0 0,0 0-2112,0 19 1216,0-19-4640,19 0 3137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0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58 9056,'0'-19'3360,"0"19"-2624,0-19-192,0 19 2016,0 0-1505,-19-20 1057,38 20-1216,-19 0 64,0 0-576,0 0 64,0 20-288,20 18 0,18 20-96,-19 19 32,20 0-64,-1 0 64,1 0-64,0-20-32,-1 1 32,1-19 160,-1-20-96,-19-19 256,20 0-224,-20-39 672,0 1-448,1-39-96,-1 19-160,-19-19 0,19 19-64,-19-18-736,0 37 416,19 1-2656,1-1 1632</inkml:trace>
  <inkml:trace contextRef="#ctx0" brushRef="#br0" timeOffset="300.9677">809 347 8896,'0'38'3296,"0"-38"-2560,0 0-224,0-19 1632,19 19-1281,-19 0 769,19-19-928,1-1-64,-1 1-352,0-19 224,0 18-288,-19-18 160,20 0-224,-20 18 480,19 1-352,-38 0 96,19 0-256,-39-1 224,20 40-224,0-1 32,-20 0-96,1 20 32,18 18-64,-18 1-32,19 0 32,-1-1 32,20 20-32,20-19-512,-1-19 256,19-1-3552,1 1 2048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31314 12474 12544,'-38'-20'4639,"38"20"-3583,19-19-320,-19 19 1216,19 0-1216,-19 0 288,38 0-640,0 0-96,0 0-160,0 0-384,0 0 160,19-19-2656,-19 19 1504,19-19-5823,-19 19 3967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31409 12795 12384,'-19'19'4575,"19"-19"-3551,0 19-288,-19-19 800,19 19-992,-19 0 288,19-19-512,0 0 224,0 19-288,19-19 544,0 19-416,0-19-288,0 19-64,19-19 32,0 19-32,0 0-992,-19-19 512,0 38-384,19-19 480,-38 0 64,19 0 160,-19 0-128,19 0 160,-38 0-384,0 19 256,0-19-96,-19 0 192,0 0 704,19 0-320,-19-19 480,19 0-416,-19-19 128,19 19-288,0-38 288,0 38-256,38-19 384,-19 19-320,19 0 384,19 0-384,0 19 96,0 0-224,0 0-896,-19 0 384,0 0-4768,19 0 2849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2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19 132 11808,'0'0'4352,"0"0"-3361,-19 19-287,19 0 1440,19 0-1312,0 0 224,0 19-640,0 0 160,0 0-320,19-19-224,0 19-32,-19 0-1056,18 0 576,1-19-4192,0 0 2593</inkml:trace>
  <inkml:trace contextRef="#ctx0" brushRef="#br0" timeOffset="200.1568">380 0 11872,'-38'19'4416,"38"-19"-3457,-38 57-255,19-38 1312,19 19-1248,-38 19 64,19 0-512,-38 0-672,19 0 192,-19 0-3680,19-1 2113</inkml:trace>
  <inkml:trace contextRef="#ctx0" brushRef="#br0" timeOffset="15126.1516">493 171 6720,'-19'19'2496,"19"-38"-1952,0 19-128,-19 0-32,38 0-288,-19 0 896,0 19-576,19-19 768,-19 0-704,0 0 416,19 0-544,0 0-160,-19 0-128,19-19 64,0 19-64,-19 0 480,19 0-320,0 0 255,0 0-255,-19 19-64,19-19-96,-19 19 224,19 0-160,-19 0-192,0 19 32,0-19 64,0 0 0,0 0 128,-19 0-96,19 19-96,-19-19 0,-19 0 160,19 19-64,0-19-160,0 0 32,0-19-32,19 0 32,-19 0 352,19 0-192,-19 0 704,19-19-448,0 19 384,0-19-416,19 19 256,-19-19-320,19 19 288,0 0-320,0 0 224,0 0-224,19 0-128,0 19-64,-19 0-320,19 0 160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4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6816,'-19'0'2528,"19"0"-1984,-19 0-128,19 19 1024,0-19-864,-19 38 192,19-19-448,-19 19 352,19 19-384,-19 0 0,19-19-160,0 18-224,0-18 32,19-19-32,-19 19 32,38-38 192,-19 19-64,0-38 256,19 19-192,-19-38 1311,0 19-831,-19-19 1184,19 20-1024,-19-39 224,19 19-576,-19-19 256,0 19-384,0 0 608,0 19-480,-19 0 224,19 0-384,0 19-64,0 19-128,0 19 32,19 0-64,-19 19-224,19 0 96,0 0 96,19-1 32,0 1-1152,-19-19 608,19 19-3712,0-19 2304</inkml:trace>
  <inkml:trace contextRef="#ctx0" brushRef="#br0" timeOffset="198.2724">512 247 10720,'-19'-19'3968,"19"19"-3072,0 19-288,0-19 1887,0 0-1503,19 19 1088,-19 19-1216,19-19 384,-19 19-736,19 0-224,0 0-160,19 0-2496,-19 0 1280</inkml:trace>
  <inkml:trace contextRef="#ctx0" brushRef="#br0" timeOffset="398.3209">740 209 11712,'-19'38'4352,"19"-38"-3393,-57 57-255,38-38 864,19 19-992,-38 0 64,19 19-416,0-19-480,-19 19 128,19-19-2432,0 0 1408,19-19-4543,0 0 3199</inkml:trace>
  <inkml:trace contextRef="#ctx0" brushRef="#br0" timeOffset="882.1183">796 436 9472,'0'19'3520,"0"-19"-2752,0 19-192,0-19 928,0 0-928,0 0-161,19 0-255,0 0 192,-19 0-160,38 0 864,-19 0-576,0 0-64,19 0-256,-19 0-128,0 19 0,0-19-832,0 19 448,0 0-416,0 19 448,-19-19-192,0 0 320,-19 19 96,19 0 64,-38-19 384,19 0-192,0 0 832,0 0-544,-19-19 384,38 19-512,-38-19 672,38-19-544,-19 19 704,0-19-672,19 0 544,0 0-576,0 0 32,19 0-288,19 19-96,-19-19-64,19 19-544,0 19 288,-19-19-4480,19 19 2592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4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33665 12245 11808,'-19'-19'4352,"19"19"-3361,-19 38-287,0-19 1376,19 0-1280,-38 19 160,38 0-576,-19 0 32,19 19-256,-19 18-64,19-18-64,0 0-192,0-19 96,0 0-192,0 0 160,19-38-32,-19 19 64,0-19-448,19-19 288,-19 0 160,0 0 64,19-38 992,-19 19-544,0-19 384,-19 0-480,19 1 448,0-1-480,-19 19 224,19 0-320,0 19 480,19 0-384,-19 19-128,38 0-128,-19 0-352,0 19 160,19 0 192,-19 0-32,19 0-416,19 0 192,-19 19-544,0 0 416,0-20-704,-19 39 576,19-19-768,-19-19 704,0 19 224,-19 0 224,-19 19 672,19-19-320,-38 19 960,0-19-704,0 0-352,-19-1-128,0-18-1888,19-19 960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152 682 13632,'-19'19'5055,"19"-19"-3935,-38 57-320,19-19 544,19 0-896,-19 0-160,0 0-192,0-1-320,19 1 128,-19 0-608,19 0 416,0-19-448,0 0 416,19 0-32,-19-19 192,19 0-96,-19-19 128,19-19-576,0 19 416,-19-38-32,19 19 192,-19-37 1152,19 18-544,-38 0 1056,19 0-864,0 19 608,0 19-768,0 0-32,0 0-320,0 19 256,19 0-224,-19 0-256,19 19 32,0-19-64,0 19 32,19 19-224,0 0 160,0 0-864,0 0 544,0 0-1696,-19 0 1184,19 0-1728,0-1 1505,-38 1-385,19-19 928,-38 19 3615,19 0-1599,-38 0 992,0 0-1408,-19-19-704,19 0-192,-19-19-2688,19 19 1408</inkml:trace>
  <inkml:trace contextRef="#ctx0" brushRef="#br0" timeOffset="346.8936">721 360 10464,'19'0'3872,"-19"0"-3008,19 19-224,-19 0 1823,0 0-1471,0 19 512,0 0-896,0 19-128,0-19-320,-19 19 256,19 0-224,-19 19 672,19-1-480,-19 1 256,0 0-384,19-19-160,0 0-32,0 0-160,0-19 64,19-19-32,0 19 0,19-38-928,0 0 544,0-19-1856,0 19 1280</inkml:trace>
  <inkml:trace contextRef="#ctx0" brushRef="#br0" timeOffset="515.4863">455 891 11648,'-38'0'4288,"38"0"-3329,0 20-255,0-20 576,19 0-832,19-20-160,-19 20-192,38-38-896,0 19 448</inkml:trace>
  <inkml:trace contextRef="#ctx0" brushRef="#br0" timeOffset="984.4517">929 19 12960,'-38'-19'4799,"38"19"-3711,-19 19-320,0-19 1120,19 0-1184,-19 19 416,19-19-640,0 0-32,19 0-256,-19 0 32,19 19-128,0-19 0,19 0-32,-19-19-128,19 19 32,0 0 96,19-19-32,-19 19-800,0 0 416,0 0-2016,19 0 1280,-19 0-2816,-19 19 2209,0 0-609,0 19 1376,-38 0 1600,19 0-320,-38 19 2880,19-19-1793,-38 0 353,19 0-1088,0-19 352,0 0-608,0-19 608,19 19-608,-19-38 832,19 19-704,0-19 64,19 19-384,0 0-320,19 0 32,19 19-64,0 0 32,0 0-704,19 19 384</inkml:trace>
  <inkml:trace contextRef="#ctx0" brushRef="#br0" timeOffset="60422.025">1082 1157 10208,'-19'0'3776,"19"0"-2912,0 0-256,0-19 1631,0 38-1343,0-19 1184,0 0-1184,0 0 448,0 19-800,0 0 0,0 0-352,0 38-96,0-19-64,0 19-480,-20-19 256,20 19-4640,-19-19 2656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9728,'19'0'3584,"-19"0"-2784,-19 19-224,19-19 1183,0 19-1087,0 0 64,0 0-416,19 38 32,0-19-192,19 38 0,0-19-96,-19 19 96,19 0-96,0 18-1728,0-37 928,0 0 1,-19 0 447,0-38 704,0 19-224,0-38 2399,-19 0-1407,0-38 1152,0 19-1344,0-38 256,0 19-736,0-19-32,0 1-288,0-20-96,19 19-64,-19 19-384,19 0 192</inkml:trace>
  <inkml:trace contextRef="#ctx0" brushRef="#br0" timeOffset="200.6121">682 702 11808,'0'38'4352,"0"-38"-3361,0 57-287,0-57 576,20 38-832,-20-19-512,0 0 0</inkml:trace>
  <inkml:trace contextRef="#ctx0" brushRef="#br0" timeOffset="369.5809">569 475 9312,'-38'-20'3424,"38"20"-2656,-19 0-192,19 0 1632,0 0-1313,19 0 65,-19 0-576,19 20-288,0-20-32,0 19-3103,19-19 1663</inkml:trace>
  <inkml:trace contextRef="#ctx0" brushRef="#br0" timeOffset="601.0545">853 512 10816,'0'0'4000,"0"0"-3136,0 0-224,19 0 1279,-19 19-1183,19 19 352,19-19-672,-19 19 192,19 0-352,-19 0-224,19 19-32,19-19-2176,-19 0 1152,0 0-4767,19-19 3231</inkml:trace>
  <inkml:trace contextRef="#ctx0" brushRef="#br0" timeOffset="785.3273">1271 607 10144,'0'19'3744,"0"-19"-2912,-38 38-224,19-19 1151,0 19-1087,0-19-288,0 38-224,-19-19-96,0 0-32,0 0-3327,0 0 1791</inkml:trace>
  <inkml:trace contextRef="#ctx0" brushRef="#br0" timeOffset="1401.1561">1668 227 14464,'-19'0'5343,"19"0"-4127,-19 57-384,0-38-288,19 0-480,-19 0-96,19 19 0,0 0-32,19 0 0,-19 0 192,19 0-64,-19 0-224,19 0 64,-19-20-320,0-18 256,0 0-32,19 0 128,-38-18 64,19-1 0,0-19 192,0 0-96,-19-19 256,19 0-224,-38 0 672,38 19-448,-19 0 448,0 0-448,19 19-224,0 0-128,19 19-64,0 0 0,0 0-96,0 19 96,38 0 96,-19 0 0,0 0-96,19 0 32,-19 0-320,0 19 192,0-19-928,0 19 608,0-19-1056,-19 19 864,0-19-96,0 19 448,-19-19 1280,0 19-512,-19-19 896,0 18-768,-38 1-96,19-19-288,-19 0-352,19 19 96,-19-38-3360,19 19 1856,0-19-8159,19-19 5439</inkml:trace>
  <inkml:trace contextRef="#ctx0" brushRef="#br0" timeOffset="1734.487">2351 0 10816,'0'19'4000,"0"-19"-3136,0 19-224,0 0 1087,0 0-1087,0 0-192,0 19-288,0 0 480,-19 0-352,19 19 736,-19-19-576,19 19-160,-19 0-160,0 19-128,19-20 32,-19 20 32,38-19-32,-19-19-96,19 0 32,0 0 96,0 0-32,19-38-992,-19 0 512,19 0-2144,0-19 1440</inkml:trace>
  <inkml:trace contextRef="#ctx0" brushRef="#br0" timeOffset="1934.6269">2180 456 10144,'-19'0'3744,"19"0"-2912,19 0-224,0 0 1631,0 0-1343,0-19-224,19 19-416,19-19-224,0 19 0,-19-20-3487,19 20 1887</inkml:trace>
  <inkml:trace contextRef="#ctx0" brushRef="#br0" timeOffset="44877.6513">1422 607 5824,'0'0'2144,"0"0"-1664,0 0-128,0-19 1056,0 38-832,0-38 256,0 19-480,0 0 640,0 0-576,0 0 736,0 0-672,0 0 608,0 0-609,0 19 513,0 0-544,0 0 256,0 19-416,-19 0-160,38 0-64,-19 19-64,0 0 0,0-19-96,0 0 64,20 19-3711,-20-20 2047</inkml:trace>
  <inkml:trace contextRef="#ctx0" brushRef="#br0" timeOffset="66774.2018">2636 645 9216,'-20'0'3424,"20"0"-2656,0 0-224,0-19 1664,0 38-1313,0-19 929,0 0-1088,0 0 800,0 0-864,0 19 0,0 0-384,0 0-288,0 19 0,0 19-64,0-19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114 189 11968,'0'19'4416,"0"-19"-3425,-19 38-287,19 0 1248,0-19-1216,-19 19-160,19 19-352,-19-19-320,19-19 32,0 19 32,0-1 32,0-18 64,19 0-32,-19 0-224,0-19 96,0 0-160,19-19 128,-19 0 64,0 0 64,0-37 768,0 37-416,-19-38 0,19 0-224,-19 19 1120,0 0-704,0 0 416,19 19-576,-19 0-256,19 19-128,0 0 64,0 0-32,19 0-32,-19 19 32,38 0-192,-19 0 96,19 0 96,-19 19 0,19-19-448,19 19 224,-19-19-1248,19 19 800,-19 0-1408,0-19 1152,0 19-1824,0-20 1537,-19 20 1343,0-19 0,-19 0 2943,-19 19-1727,0-19 1376,-19 19-1600,-19-19-384,19 0-512,-19-19-832,0 19 320,19-19-2112,0 0 1312,0 0-3104,19 0 2305</inkml:trace>
  <inkml:trace contextRef="#ctx0" brushRef="#br0" timeOffset="334.58">721 19 9888,'-19'-19'3648,"19"19"-2816,38 19-256,-38-19 832,0 0-897,0 0 1409,0 19-1088,0 0 896,0 0-1024,0 19-224,-19 0-288,19 19-160,-19 0 0,19-1 96,-19 1-64,0 19 608,0-19-384,0 0-32,19-19-160,0 19-160,0-19 32,0-19 32,19-1 0,0-18-1056,19 0 576,0 0-2368,-19 0 1600</inkml:trace>
  <inkml:trace contextRef="#ctx0" brushRef="#br0" timeOffset="469.1861">626 398 12896,'-19'20'4767,"19"-20"-3711,38 0-288,-19 0 544,0 0-864,19 0 32,-19-20-288</inkml:trace>
  <inkml:trace contextRef="#ctx0" brushRef="#br0" timeOffset="54152.1126">872 626 7232,'0'-19'2656,"0"19"-2048,20 0-192,-20 0 2688,0 0-1792,0 0 1791,0 19-1791,0 0 864,0-19-1248,0 19 256,0 0-672,0 0-224,0 19-192,0-19-352,0 19 128,0 19-576,0-19 384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35030 10179 9792,'0'0'3648,"0"0"-2848,0 19-224,0-19 1535,0 19-1279,0-19 1344,0 19-1248,0 19 320,0-19-736,0 19 256,0 0-448,0 0-288,0 19-64,0 0-1696,0-19 960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26556 13951 8640,'0'0'3200,"0"19"-2496,0 0-192,0-19 1504,0 19-1216,19 0 159,0 19-575,-19 0 256,19 0-384,0 0 288,19 19-288,-19 18-64,19 1-128,-19 0-64,19-19 32,-19 0-192,19 0 96,-19 0-32,0-19 32,0 0 256,19-38-96,-19 0 1312,0 0-800,-19-19 1024,19 0-928,-19-38 416,0 19-640,0-38 352,-19 0-480,19-19-32,0 19-192,0-18-32,0 37-32,0 0-960,0 19 480,0 38-3712,19-19 2304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0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347 365 8640,'0'-19'3200,"0"19"-2496,-19 0-192,19 0 1632,0 0-1280,-20 0 1215,20 19-1215,-19-19 960,0 20-1024,-20-1 704,20 0-864,-19 0 512,-1 1-672,1 18 256,-1 0-448,20 20-96,0-19-96,-1 18-224,20-18 64,20-1 96,-20 1 0,38-20-512,1 0 256,18 1-1952,1-20 1216</inkml:trace>
  <inkml:trace contextRef="#ctx0" brushRef="#br0" timeOffset="215.4065">771 19 10304,'-19'-19'3808,"19"19"-2944,-39 19-256,39 1 2335,-19-1-1727,0 19 1216,19 1-1440,-20 19 544,1-1-896,0 20 416,19 20-608,-20-1-256,20 0-96,0 0-544,20-19 256,-20-19-2080,19 0 1216</inkml:trace>
  <inkml:trace contextRef="#ctx0" brushRef="#br0" timeOffset="615.5182">444 674 9376,'-77'-57'3488,"77"57"-2720,-20 0-192,20 0 864,0 0-896,0 0 351,0 19-543,20-19-128,18 0-128,1 0-96,-1 0 32,1-19-192,18 19 96,-18 19 32,19 0 32,-20 0 960,-19 1-512,1 18 672,18 1-640,-19-20-96,1 0-256,18 1-96,1-1 0,-1-19-32,1 0 0,-1-19 128,1-1-64,-1 1 480,-19-20-320,-19 1 1184,20 19-800,-40-20 736,20 1-800,-38-1-192,19 1-224,-20 38-32,1-20-64,-1 40-1088,1-1 608</inkml:trace>
  <inkml:trace contextRef="#ctx0" brushRef="#br0" timeOffset="878.2952">1251 655 11712,'39'0'4352,"-39"0"-3393,19 19-255,0 0 576,0-19-832,-19 20 128,20-1-384,-1 19-32,-19-18-96,0-1 512,0 19-320,0-18 1088,0-1-736,0-19-64,0 19-352,0-19 512,19 0-416,-19-19-160,20 19-128,18-39-160,-19 1 96,20-1-960,-1-18 576,20-1-2368,-19 19 1568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27448 14311 8224,'-19'0'3040,"19"0"-2368,0 0-160,0 0 2656,0 0-1825,-19-19 865,19 19-1280,-19 0 288,19 19-704,-19-19 0,0 19-320,0 0-32,19 19-96,-19 0 160,19 0-128,-19 0-160,38 0 0,-19 0-32,19-1 32,0 20 192,0-19-64,0 19-512,-19 0 224,38-19-2080,-19 0 1248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27315 14767 12224,'-38'-39'4511,"38"39"-3487,-19 0-320,0 0 1120,19 0-1152,19 0 416,0 0-608,0 0-224,19 0-160,0 0-640,0 0 288,19 0-4768,-19 0 2785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38 12896,'-19'19'4767,"19"-19"-3711,0 19-288,-19 0 1120,38-19-1184,-19 0 832,0 19-864,0 19-224,19-19-288,0 0 32,19 19-128,0 0-736,-19 0 384,38-19-2656,-19 19 1632,0-19-7327,0 0 4799</inkml:trace>
  <inkml:trace contextRef="#ctx0" brushRef="#br0" timeOffset="220.007">342 0 8480,'-38'19'3136,"38"-19"-2432,-38 57-224,19-38 1376,0 19-1120,0-19 767,-19 19-863,0 19 352,19-19-576,-19 0-1632,19 19 640,0-19-5087,0-19 3135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28111 14577 9472,'0'19'3520,"0"-19"-2752,0 19-192,0-19 1695,0 0-1343,0 19 544,19-19-864,-19 0-224,0 0-224,19 19 96,0-19-160,0 0 256,0 0-224,0 0-96,19 19-64,-19-19 32,0 19 0,19-19-160,-19 19 96,-19 0-608,18 0 384,-18 0-160,19 19 256,-38-19-96,19 19 160,-18 0 224,-1 0-64,0 0 0,0-1 0,0-18 32,0 0-32,0-19 608,0 0-352,0-19 896,0 19-704,19-19 0,0 1-288,19-1 96,-19 19-192,38 0-96,-19 0-32,0 0 160,0 19-64,0-1-864,0 1 416,0-19-5055,-1 19 3007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28717 14235 11040,'-19'19'4096,"19"-19"-3168,0 19-289,0-19 1793,19 19-1472,-19 0 736,19 0-992,0-19 224,0 19-544,0-19-128,19 0-160,0 0-800,19 0 416,0-19-1952,0 19 1248,0-19-4223,0 0 2911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28831 14652 12704,'-38'39'4703,"38"-39"-3647,19 0-288,-19 0 1600,19 0-1440,0 19 480,19-19-832,0 0-128,0 0-288,0 0-2432,0 0 1248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29419 14254 9216,'0'-19'3424,"0"19"-2656,-19 0-224,19-19 1472,0 19-1217,0 0 1089,0 0-1088,0 0 640,0 0-832,0 19 224,19 19-480,0 0-192,0 0-96,0 19-352,0 0 160,0-19-512,19 19 352,0-19-416,0 0 384,0-19 224,0 0 96,-19 0 0,19 0 32,-19-38 864,0 19-480,-19-19 960,0-19-768,0 0 384,0-19-544,0 0 288,0 0-416,0 0-384,19 19 32,-19 19-1504,19 0 832,-19 19-3552,0 0 2368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30140 14709 12800,'0'19'4735,"0"-19"-3679,-19 38-288,-1-38-352,20 38-384,0-19-2752,0 0 1473,0-19-6465,0 0 4288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30063 14444 13120,'-19'0'4863,"19"0"-3775,19 20-320,-19-20 1152,0 0-1216,19 0-288,0 0-256,0 0-512,0-20 192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12224,'0'0'4511,"0"0"-3487,0 19-320,0-19 2016,19 19-1632,0 0 480,0 0-928,0 0 320,19 19-544,-19 0-224,19 0-128,0 0-1344,0 0 704,19-19-2592,-19 0 1792,0 19-6591,19-38 4447</inkml:trace>
  <inkml:trace contextRef="#ctx0" brushRef="#br0" timeOffset="200.0094">341 19 11648,'-19'19'4288,"19"-19"-3329,-37 38-255,18-19 1376,19 0-1280,-38 19 224,19 0-608,-19 19-192,0 0-128,0 0-1056,19 0 512</inkml:trace>
  <inkml:trace contextRef="#ctx0" brushRef="#br0" timeOffset="747.7054">512 76 11712,'-19'0'4352,"19"0"-3393,0 19-255,0-19 864,19 0-992,-19 0 192,19 19-448,-19-19 0,19 0-192,0 0 288,0 0-224,0 0 32,0 0-128,0 0-256,19 19 64,0 0-448,-19-19 288,19 19-928,-19 0 672,0 19-64,0-19 352,0 19-64,-19 0 160,0 0 64,-19 0 64,0 0 192,0-19-96,-19 19 96,19-19-96,0 0 0,0-19-32,0 0 384,0-19-256,0-19 768,19 19-544,-19-19 672,19 19-640,19-19 480,-19 38-512,19-19 128,0 0-320,0 19 0,0 19-128,0 0-1312,0 0 640,0 0-4128,0 0 2593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1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26497 12585 10624,'-19'0'3936,"19"0"-3040,-19 19-256,0-19 2463,-1 20-1823,1-20 1248,0 19-1472,-20 0 192,1-19-736,-1 19 192,1 1-416,-1 18-288,1-19-32,19 1 0,-20 18 32,39-19-224,0 1 128,0-1-160,19-19 128,1 19 64,-1-19 64,19 19-160,1-19 96,-1 0-448,1 20 256,19-20-512,-1 19 448,-18 0-64,-1 0 224,-38 20 160,20-20 32,-40 20 1024,1-1-544,-19 1 320,-1-1-480,1-19-672,18 20 128,-18-20-3936,19 1 2240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9312,'-19'0'3424,"19"0"-2656,0 0-192,0 19 1983,19 0-1503,-19 19 576,19 0-992,-19 0 288,19 19-576,-19 19-96,19-20-160,-19 20-448,19-19 224,-19 0-2176,19 0 1280,-19-19-3135,19 0 2303</inkml:trace>
  <inkml:trace contextRef="#ctx0" brushRef="#br0" timeOffset="249.4884">38 380 12544,'-38'-19'4639,"38"19"-3583,0 19-320,19-19 864,-19 0-1024,38 0 416,-19 0-608,38-19-256,-19 19-128,19-19-3936,0-1 2112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0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7456,'0'0'2784,"0"19"-2176,0-19-160,0 0 2080,0 0-1472,0 0 863,0 0-1151,-19 19 576,19 0-800,-19 0 512,19 19-608,-19 19-160,0 0-192,19 0-160,-19 0 32,19-19-960,19-1 544,0-18-256,0 0 416,19 0 128,0-19 64,-19-19-64,19 0 96,-19-19 608,0 1-320,0-1 928,-19 0-672,0 0 704,0-19-672,0 0 512,0 19-576,-19-19 896,19 38-768,-19 0-288,0 38-160,19 0-288,19 19 96,-19 0 32,19 0 32,0 19-96,0 0 64,19 0-1024,-19-19 576,19-1-2624,0 1 1728</inkml:trace>
  <inkml:trace contextRef="#ctx0" brushRef="#br0" timeOffset="238.6658">512 265 11808,'-38'-19'4352,"38"19"-3361,-19 0-287,0 0 1856,19 0-1536,0 0 928,0 19-1152,19-19 416,0 38-704,0-19 0,0 19-320,19-19-96,-19 19-64,19-19-1728,0 19 928,0-19-3296,0 0 2272,19 0-7199,-19 0 5023</inkml:trace>
  <inkml:trace contextRef="#ctx0" brushRef="#br0" timeOffset="416.7759">892 227 10144,'-57'0'3744,"57"0"-2912,-38 38-224,19-19 1343,19 0-1183,-38 0 832,19 19-928,-38 0-224,19 0-288,0 19-1472,0 0 736,-19-19-4575,38 0 2847</inkml:trace>
  <inkml:trace contextRef="#ctx0" brushRef="#br0" timeOffset="884.9749">986 436 9312,'-19'-19'3424,"19"19"-2656,0 38-192,0-38 1216,0 19-1089,0 0 577,0-19-768,19 0 640,-19 0-672,19 0 128,0 0-352,0 0-32,0 0-128,0 0-64,0 0 0,19 0-480,-19 19 256,0 0-960,0 0 640,-19 0-992,19 0 864,-19 19-671,0-19 767,-19 19 480,0-19 64,0 19 1472,0-19-801,0 0 545,0-19-704,0 0 480,19-19-544,-19 0 736,19 0-672,-19-19 672,19 0-672,19 19 512,-19 0-576,19 19-96,0 0-224,0 0-512,0 19 192,0 0-3712,0 0 2144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0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94 13696,'-38'0'5087,"38"0"-3967,-19 0-288,0 19 512,19-19-896,-19 19 480,0 19-576,0 0-96,19 19-160,-19 0 0,19 19-64,0-19-224,0-1 96,0 1-1312,0 0 800,0-19-896,19-19 864,-19 0 480,0 0 128,19-19 576,-19 0-320,0-19 480,0 0-416,0-38 288,0 19-320,-19-38 704,0 1-544,19-1 512,0 19-512,-19 0 320,19 19-416,0 0-32,19 38-160,-19-19-160,19 19 0,0 19 96,0-19-32,0 19-96,19 0 32,0 19 32,-19-19 0,19 19-512,0 0 288,-19 0-1184,19 0 800,-19 0-1568,19-1 1216,-19 1-384,0 0 800,-19 0 1088,-19 0-256,0 0 1664,0 0-1056,-38 0 192,19 0-640,-19-19-1536,19 0 576,-19-19-2368,19 0 1600,0-19-3135,19 0 2495</inkml:trace>
  <inkml:trace contextRef="#ctx0" brushRef="#br0" timeOffset="331.4258">626 0 11136,'0'0'4128,"0"0"-3200,0 19-289,0-19 1505,0 0-1312,0 19 1152,19 0-1152,-19 19 1248,0 0-1184,0 0-224,0 0-416,-19 19-128,0 0-64,0-1 32,0 1-64,0 0 128,19 0-96,-19 0 32,19 0-32,-19-19-64,38 0 32,-19 0-544,19 0 288,19-19-608,-19-19 480,19 0-1248,-19 0 896,19 0-4832,0-19 3073</inkml:trace>
  <inkml:trace contextRef="#ctx0" brushRef="#br0" timeOffset="499.6385">398 627 14624,'-19'-19'5407,"19"19"-4191,19 0-352,0 0 608,19 0-992,0-20-288,0 20-128,0-19-1696,0 0 896</inkml:trace>
  <inkml:trace contextRef="#ctx0" brushRef="#br0" timeOffset="947.4667">872 796 11712,'0'0'4352,"0"0"-3393,-19 0-255,19 0 1088,19 19-1120,-19-19 576,19 19-736,-19-19-128,19 0-256,0 0-96,0 0 0,-19 0-128,38 19 64,-38 0-896,19 0 512,-19 0-736,0 19 640,0-19-800,-19 19 768,0 0-1023,0 0 895,0-19 480,0 19 128,0-38 320,19 19-160,-19-19 1503,19-19-863,-19 0 1088,19 19-1024,0-38 416,0 19-704,19 0 352,0 19-512,0-19-160,0 19-128,0 0-1056,0 0 544,0 0-3488,0 19 2177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4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152 246 12896,'0'-19'4767,"0"19"-3711,0 19-288,0-19 1824,0 19-1568,0 0 352,0 0-800,-19 19-384,0 0-96,0 0 32,19 19-64,-19 0 480,0-1-320,0 20 544,19 0-448,-19 0-416,0 0 32,19 0-96,0-20 96,0 1 0,19-19 0,0-19-96,19 19 96,-19-19-1024,19-19 608,0 0-2208,0-19 1504,0 0-7487,0 0 4799</inkml:trace>
  <inkml:trace contextRef="#ctx0" brushRef="#br0" timeOffset="184.1917">114 816 15136,'-38'19'5599,"38"-19"-4351,0-19-352,0 19 64,19-19-704,0 0-224,20-1-64</inkml:trace>
  <inkml:trace contextRef="#ctx0" brushRef="#br0" timeOffset="636.9616">380 19 9568,'-19'-19'3520,"19"19"-2720,0 0-256,0 0 2559,0 0-1823,0 0 1504,0 19-1600,-19 0 992,19-19-1248,0 19-544,19-19-288,0 0-96,-19 0 0,38-19-96,0 19 64,-19 0 32,19 0 0,0-19 0,0 19 0,-19 19-928,19-19 512,-19 19-1024,0 0 800,0 19-384,19 0 608,-38-19 64,0 19 224,0 19 512,-19-19-192,-19-1 352,0 1-320,-19 19-32,19-19-128,0-19 736,0 0-448,19-19 640,0 19-576,0-38 928,0 19-768,0-19 64,19 19-352,0-19 0,19 19-160,0 19-64,19 0-32,0-19-480,-19 19 256,19 0-3296,-19 0 1920,19 0-10687,0 0 6783</inkml:trace>
  <inkml:trace contextRef="#ctx0" brushRef="#br0" timeOffset="20652.9351">361 1043 8960,'0'0'3328,"0"0"-2592,0 19-192,0-19 1952,0 19-1473,0-19 929,19 19-1152,-19-19-128,0 0-448,0 0 288,19 0-288,0 0 160,0 0-224,0 0 128,0 0-160,19 0-64,-19 19-32,19-19-384,-20 0 192,1 0-1088,0 19 704,0 19-800,0-19 768,-19 19-512,0-19 640,-19 19-447,0 0 511,0-19 256,0 0 96,-18 0 1183,18 0-639,-19-19 416,38 0-544,-19 0 576,0-19-544,19 0 928,0 19-768,0-19 576,0 19-672,0 0 320,19 0-480,0 19-96,0 0-128,19 0-576,-19 0 256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872 208 10400,'0'19'3840,"0"-38"-2976,-19 38-256,19-19 1567,0 19-1311,0 0 416,-19 0-736,19 19 224,0 19-448,19 0-32,-19 19-160,19 0-160,1-1 0,-1-18-2368,0 19 1312</inkml:trace>
  <inkml:trace contextRef="#ctx0" brushRef="#br0" timeOffset="168.6963">815 607 13216,'-19'-38'4895,"19"38"-3807,19-19-320,-19 19 1632,19 0-1472,0 0 128,19 0-640,0-19-288,0 0-64,19 19-3392,0-19 1824</inkml:trace>
  <inkml:trace contextRef="#ctx0" brushRef="#br0" timeOffset="41020.8578">38 209 5472,'0'-38'2016,"0"38"-1536,0 19-160,0 0 2208,0-19-1440,0 0 1120,0 0-1280,-19 19 192,19 0-641,0 0 65,0 0-320,0 0-64,0 19-96,0-19 32,0 19-64,19-1-96,-19 1 32,0-19 32,0 0 0,0 0 128,19 0-64,-38-19 192,19 0-160,0 0 192,0 0-192,0-19 608,0 0-416,0-19 96,0 19-224,-19-19 384,19 20-288,0-20 512,0 19-448,-19 0 576,19 0-512,0 0-64,0 0-192,0 0 128,0 0-160,0 19-160,0 0 0,19 0-192,0 0 160,0 19-32,0 0 64,19 0-576,-19 0 352,0 0-1024,19 0 736,-19 0-1344,-1 0 1088,1 18 192,0-18 384,-19 19 416,0-19-96,0 19 1760,-19 0-992,0 0 960,19-19-1024,-37 19-256,18-19-320,-19 0-224,19-19 0,-19 0-2656,19 0 1472</inkml:trace>
  <inkml:trace contextRef="#ctx0" brushRef="#br0" timeOffset="41405.3224">360 19 8064,'19'-19'2976,"-19"19"-2304,-19 38-192,19-19 1504,0-19-1184,0 19 160,0 0-576,0-19 447,0 19-447,0 0 864,0 0-704,0 19 352,-19-19-512,19 38 96,-19-19-320,0 19 352,19-1-288,-19 20 32,19-19-160,0-19 96,0 0-128,19 0-160,0-19 32,0 0 96,0 0 0,0 0-992,19-19 512,-19 0-2080,0 0 1408</inkml:trace>
  <inkml:trace contextRef="#ctx0" brushRef="#br0" timeOffset="41574.0142">285 494 11040,'-57'0'4096,"57"0"-3168,-19 19-289,19-38 1281,0 19-1184,19 0-64,-19-19-448,38 19-96,-19 0-64,19-19-480,0 19 224,19-20-6111,-20 20 3455</inkml:trace>
  <inkml:trace contextRef="#ctx0" brushRef="#br0" timeOffset="42090.3051">550 740 7648,'0'0'2816,"0"0"-2176,0 0-192,0 19 2016,0-19-1440,0 0 447,0 19-895,0-19 512,0 0-640,0 19 352,19-19-480,0 0 128,-19 0-288,19-19 0,0 38-96,0-19-128,0 0 32,0 19-32,0 0 0,-19 0-928,19 19 544,-19-19-320,0 19 448,0-19 192,0 0 96,-19 0 160,19 0-64,-19 0 672,0 0-384,0 0 256,0-19-352,0 0 896,0 0-608,0-19 704,0 0-704,19 19-128,-19-19-256,38 19 288,-19 19-224,38-19 32,-19 19-160,0 0-64,19 0 0,-19-19-2240,19 19 1216,-19 0-6207,0 0 3999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27049 15847 7232,'-19'-19'2656,"0"0"-2048,19 19-192,0 0 3232,0 0-2080,0-19 1151,0 19-1599,0 0 480,19 19-928,-19 0 128,19 0-480,0 19-192,19 0-64,0 19-64,0 0 0,19-1 0,0 1 0,-20 19 192,1-19-96,0 0-32,0-19-32,-19 0-192,19-19 96,-38 0-96,19 0 64,0-19 128,-19 0 0,19-19 64,-19 0-64,0-19 768,0 0-448,-19-19 704,19 0-608,-38-19 416,38 19-512,-19-18-96,19 18-160,0 19-640,0 0 288,0 0-3360,19 38 2016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27997 16169 7712,'-19'0'2880,"19"0"-2240,0 0-192,0 0 1664,0 0-1248,-19 0 1343,19 0-1279,-19 19 1152,0-19-1184,0 0 544,0 19-864,0 0-96,0 0-288,0 0-128,19 0-32,-19 19 32,0 0-32,19 0 64,19 0-64,-19 0-224,19 18 96,0 1-1216,19-19 704,-19 0-3040,0-19 2017,0 0-4481,19 0 3456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27883 16587 10464,'-57'-39'3872,"57"39"-3008,-57 0-224,38 0 1887,19 0-1503,0 0 640,0 20-960,0-20 128,0 0-480,19 0-416,19 19 32,-19-19-4384,19 19 2401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75 10816,'-19'0'4000,"19"0"-3136,19-19-224,-19 19 2687,0 0-1951,19 19 736,0 0-1280,0 0 96,0 0-576,0 19-544,0 0 96,0-19-2816,0 19 1600,19 0-4895,-19-19 3487</inkml:trace>
  <inkml:trace contextRef="#ctx0" brushRef="#br0" timeOffset="168.6044">247 0 12128,'-19'19'4479,"19"-19"-3455,-19 38-320,0-19 1664,0 19-1440,-19 0-64,19 0-576,-19 19-608,19 0 128,-19-19-2432,19 19 1408</inkml:trace>
  <inkml:trace contextRef="#ctx0" brushRef="#br0" timeOffset="637.674">323 247 11040,'-19'19'4096,"19"-19"-3168,19 0-289,-19 0 1505,0 0-1312,0 0-192,0 0-416,0 0 320,0 0-320,19 19 192,0-19-256,0 19-224,0-19 32,0 19-576,19 0 352,-19 19-896,0-19 672,0 19-224,-19-19 416,19 19-224,-19-19 256,0 19-256,0-19 256,-19 0-127,19 0 223,-19-19 703,0 19-287,0-19 1536,0-19-992,0 19 1184,19-19-1120,-19 0 320,19 0-672,0 19 192,0 0-416,19 0-288,0 19-32,0-19-1536,0 0 832,19-19-7199,-19 19 4351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28016 15581 4800,'-19'-38'1792,"19"38"-1408,-19-19-96,19 19 1984,0 0-1312,0 0 1920,0 0-1632,0 0 1631,0 0-1631,0 0 352,0 0-960,0 0 192,19 0-480,0-19-256,-19 0-96,38 19 192,-19-19-96,19 19 96,0 0-96,0 19-128,0-19 0,0 38-128,-19-38 96,19 38-1024,-19-19 608,19 0-736,-38 19 704,19-19 64,-19 19 256,-19 0 192,19 0 32,-19 0 608,19 0-352,-19-19 256,0-19-320,0 0 768,0-19-544,0 0 224,0 19-384,19-19 448,0 19-416,19 19-64,0-19-160,0 38-1280,19-38 640,-19 38-5823,19-38 3487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4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6805 7203 11392,'-19'0'4224,"19"0"-3297,-19 0-255,19 19 1536,0-19-1344,0 19 288,19 0-704,-19 19 160,19-19-352,0 19 64,19 0-192,0 0-128,0 0-32,0 19 32,19 19 0,-19-1-96,0 20 64,-19 0 96,0 0-32,-19-1 256,-19-18-160,0 0-32,-19 0-64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11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19 13312,'0'-19'4927,"0"19"-3839,19 0-320,-19 0 1632,0 0-1472,-19 0 896,19 39-1056,0-1 704,-20 1-832,1 18 0,19 20-352,0 20-64,0-20-128,0 0-480,0-19 192,19-1-2528,-19 1 1504,0-19-5344,20-20 3681</inkml:trace>
  <inkml:trace contextRef="#ctx0" brushRef="#br0" timeOffset="399.9808">19 443 11232,'-19'-20'4128,"19"20"-3200,19 20-257,-19-20 481,20 0-768,-1 0 64,19 0-288,20 0-96,19 0-32,0 0 32,0 0-32,-19 19 64,19 0-64,-39 20 1248,1-1-704,-1 1 128,1-1-416,-20 1-128,19-1-96,1-19-64,18 1 32,-18-1-32,-1-19 0,1-19 768,-1-1-416,-38 1 2400,0 0-1536,0 0 608,-19-1-1088,-19-18-224,18-1-320,-18 1-192,-1 19-32,1 19-1888,0-20 1056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29229 16036 13312,'0'19'4927,"0"-19"-3839,0 19-320,0-19 1632,0 19-1472,0-19 480,19 0-832,-19 0-128,38 0-288,-19 0 32,19 0-96,0 19-1120,19-19 576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29286 16302 14368,'-19'0'5343,"19"0"-4159,38 0-352,-19 0 480,0 19-896,19-19 64,0 0-320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29968 15885 7392,'-38'-19'2720,"38"19"-2080,-19-19-224,19 19 3040,0 0-1984,-19 0 1439,19 19-1695,0-19 480,0 0-992,0 38 512,0-19-704,19 19-480,-19 0-32,38 19-64,-19-1 64,19 1-576,-19 0 320,19 0-800,0-19 576,0 19-480,0-38 576,0 19 320,-19-19 64,0-19 896,0 0-512,0-19 1120,-19 0-864,0-19 768,0 0-800,0-19 512,0 0-640,-19-19-32,0 19-288,19 1-224,0-1 0,0 19-1856,0 19 1024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134 189 13376,'0'0'4959,"0"0"-3871,0 38-288,-20 0 128,20-19-672,-19 19-448,19 0 96,0-19-2112,0 0 1216</inkml:trace>
  <inkml:trace contextRef="#ctx0" brushRef="#br0" timeOffset="152.9184">19 0 10720,'-19'0'3968,"19"0"-3072,19 0-288,-19 0 895,20 0-959,-20 0-1760,19 20 609</inkml:trace>
  <inkml:trace contextRef="#ctx0" brushRef="#br0" timeOffset="368.6444">228 0 12480,'19'0'4607,"-19"0"-3583,0 0-288,19 0 1152,0 19-1184,0-19 128,0 38-480,0-19-160,0 0-128,0 19-480,19 0 224,-19 0-2240,0-19 1344</inkml:trace>
  <inkml:trace contextRef="#ctx0" brushRef="#br0" timeOffset="584.2879">494 114 10400,'-38'38'3840,"38"-38"-2976,-38 57-256,19-38 639,0 19-799,-19 0-96,19 19-224,0-19-1312,-19 0 641</inkml:trace>
  <inkml:trace contextRef="#ctx0" brushRef="#br0" timeOffset="1054.1417">588 190 10720,'0'0'3968,"0"0"-3072,-19 0-288,19 0 1023,0 0-1023,19 0 128,-19 19-448,0-19 640,19 0-512,0 0 160,0 0-320,-19 0-256,38 0 0,-19 0-224,0 19 128,0 0-960,0 0 608,0-19-1600,18 19 1184,-37 0-831,19 19 991,-38 0-672,19-19 800,-19 19-288,1 0 512,-1-19 1600,0 19-640,0-38 1024,0 19-928,0-19 991,0 0-991,0-19 1504,19 0-1248,-19 0 160,19 0-672,0 19 800,19 0-704,0 0-544,0 19-32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30632 15505 9312,'-19'19'3424,"19"-19"-2656,0 38-192,-19-38 96,19 0-480,0 0 416,0 0-352,0 0 1215,19 0-831,-19-19 640,19 19-736,-19 0 192,19 0-416,-19 0-32,19 19-192,-19-19 0,19 0-32,0 0-192,0 0 64,0 0-32,0 0 32,19 0-224,0 19 160,-19-19-448,0 19 320,-19 19-96,19-19 224,0 19-352,-19 0 256,0-19-96,0 19 192,-19-19 0,0 0 64,0 19 1184,0-19-608,0 0 576,0-19-640,0 0 320,0 0-448,-19-19 256,38 0-320,0 0 352,0 19-352,0 0 224,19 0-256,19 19 64,0 19-160,-19-19-1120,19 0 544,0 19-5216,-19-19 3137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11648,'0'-19'4288,"0"19"-3329,-19 19-255,19 0 1088,0-19-1120,0 38-64,19-19-384,-19 38-96,19 0-64,0 0-128,0 0 32,0 0-2496,0 0 1344,0-19-4287,0 0 3071</inkml:trace>
  <inkml:trace contextRef="#ctx0" brushRef="#br0" timeOffset="147.0718">38 267 10464,'-19'-38'3872,"19"38"-3008,0 0-224,19 0 1535,0 0-1311,19-19-192,0 19-448,19-20-3711,-19 20 1919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32489 15941 9152,'-19'-38'3360,"19"38"-2592,0 0-224,19 0 1664,-19 0-1313,19 0 1697,-19 0-1504,19 0 672,0 0-1024,-19 19-128,19-19-384,0 19-64,0-19-96,0 19-256,0 0 96,0 0-608,0 19 416,0 0-864,0-19 640,0 19-384,-19 0 512,0 0-640,0 0 576,-19 0 352,0-19 96,19 0 672,-19 0-384,0-19 1248,19 0-896,-19 0 576,0-19-704,0 0 352,19 0-512,-19 19 256,19-19-352,0 0 544,19 19-416,-19 0-128,19 19-160,0 0-1280,0-19 640,19 0-4128,0 19 2560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11296,'0'0'4192,"0"0"-3264,-38 38-257,19-19 1601,19 19-1376,-19 0 352,0 0-736,19 0-416,0 0-64,0 0-96,19-19 0,0 0-1056,0 0 576,19 0-1664,-19-19 1248,19-19-383,0 0 767,-19 0 352,18 0 160,-37 0 768,38-19-384,-38 19 1983,0-19-1279,-19 19 1088,0-19-1216,0 19 448,1-19-800,-20 19 416,38 0-544,-19 19-160,38 19-160,-19 0-288,19 0 96,0 19-448,-1 0 288</inkml:trace>
  <inkml:trace contextRef="#ctx0" brushRef="#br0" timeOffset="564.8701">474 190 11968,'-19'-19'4416,"19"19"-3425,-19 0-287,0-19 1760,19 38-1504,0-19 512,0 0-864,0 19 224,0-19-512,19 19 128,0 19-288,0-19-224,19 19 32,-19-19-992,19 0 576,0 0-3008,-1 0 1952,1 0-5791,0 0 4095</inkml:trace>
  <inkml:trace contextRef="#ctx0" brushRef="#br0" timeOffset="749.336">721 171 11968,'-57'19'4416,"57"-19"-3425,-38 57-287,19-38 1664,0 0-1440,-19 19 192,19 19-672,-19-19-352,19 0-96,-19 0-1920,38 0 1056</inkml:trace>
  <inkml:trace contextRef="#ctx0" brushRef="#br0" timeOffset="1318.2021">758 323 11232,'0'19'4128,"0"-19"-3200,0 19-257,-19 0-95,38-19-448,-19 19-96,0-19-64,0 0 512,19 0-256,0 0 768,19 0-576,-19 0-192,19 0-128,-19 0-32,19 19-32,-19-19-224,19 0 96,-19 19-384,0 0 256,0 19 64,0-19 64,-19 19 800,0 0-384,-19 0-928,19 0 320,-19 0-2527,0-19 1567,-19 18 480,38-18 480,-38 0 992,38 0-384,-19-19 1759,0 0-1151,0-19 992,19 0-1088,0 0 320,0 0-672,19 1 576,0 18-608,19-19 64,-19 19-320,19 0 256,-19 19-256,0-19-1856,0 18 896,0-18-8159,19 19 4927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3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95 7712,'0'-19'2880,"0"19"-2240,0 0-192,-19 0 2592,19 19-1760,0 0 1087,0 0-1375,0 0 160,0 19-672,-19 0-160,19 19-192,-19-20-160,19 1 0,-19 0-32,19 0 0,-19-19 64,19 19 0,0-38-640,0 0 352,0 0 32,19-19 160,-19 0 224,19 19-64,-19-19 608,19-19-384,-19 0 384,19 19-384,-19-19 608,19 1-480,-19-20 224,19 19-384,-19-19 128,0 38-224,0-19 0,19 19-96,0 0-192,-19 0 64,19 19 96,0 0 0,19 19-224,0 0 96,-19 19-512,19 0 320,0 19-416,0-19 384,-19 0-832,0 0 672,0-1 64,-19 1 256,0-19 256,0 19-32,-38 0 1088,19 0-608,-19-19 1088,19 19-928,-38-38-256,19 19-288,0-38-1120,0 19 512,0 0-3488,19 0 2176</inkml:trace>
  <inkml:trace contextRef="#ctx0" brushRef="#br0" timeOffset="246.7664">569 0 13792,'-19'19'5119,"19"-19"-3999,0 38-288,0-19 1728,0 19-1568,0-19 512,0 19-896,19 0-224,0 19-224,19-19-128,-19 19 0,19-19-608,0 0 320</inkml:trace>
  <inkml:trace contextRef="#ctx0" brushRef="#br0" timeOffset="484.9691">721 76 13216,'-38'19'4895,"38"-19"-3807,-19 38-320,19-19 1728,-19 0-1536,0 19 160,0 19-672,0-19-352,0 19-96,-19 0-864,19 0 480</inkml:trace>
  <inkml:trace contextRef="#ctx0" brushRef="#br0" timeOffset="985.1545">815 417 11968,'-19'0'4416,"19"0"-3425,0 19-287,0 0 1312,0-19-1248,0 0 480,0 0-736,0 19 384,19-19-480,-19 0 320,19 0-416,0 0-160,0 0-96,19 0 0,-19 0-32,19 0-96,0 0 32,0 19-1312,0-19 736,-19 38-896,0-19 864,-19 0-512,19 19 672,-38-19-576,0 19 576,0 0 480,0 0 0,-19 0 832,19-19-448,-19-19 32,19 19-256,0-38 736,0 0-480,0 0 1088,19 0-864,-19 0 480,19 0-640,19 19 576,0 0-608,0 0-160,19 19-160,-19 0-32,19-19-64,-19 19-2912,19-19 1568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1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22974 2369 8544,'0'-19'3168,"0"19"-2464,-19 0-192,19 0 704,0 0-768,0 19 960,0 0-801,-19 0 737,38 19-736,-19 0 96,0 0-416,19 0 32,0 19-192,0 0 0,0 0-64,19-1 32,-19 1-64,19 0 64,0-19-64,0-19-32,19 19 32,-19-38 32,-19 0-32,19-19 64,-20 19-64,20-38 832,-19 19-480,-19-19 416,19 0-480,-19 0 320,0 19-352,0-18 192,0 18-256,0 0-288,0 19 32,0 19-128,0 0 64,19 18 64,0 1 32,19-19-96,0 19 64,19-19-256,0 0 160,19 0-1376,-19-19 864,18 0-800,-18-19 832,0 0 160,-19 19 288,0-38 608,0 19-224,-19-38 1312,0 38-832,-19-37 576,0 37-736,-19-38 0,0 0-352,0 19-320,19 19 64,-19 0-1760,19 19 1024,0 19-3712,0 0 2529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1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28864 12873 9888,'0'-38'3648,"19"38"-2816,-19 0-256,0 19 2431,0 0-1759,0 39 576,0 19-1088,0 0-32,19 0-416,-19 0-192,0 0-32,0 0 0,0-20-32,0-18-928,19-1 480,-19-18-2240,0-20 1504,0-20-351,0 1 895,-19-39 160,19 20 288,-19-39 32,0 0 64,-1-38 192,1 18-64,-19-18 960,18 19-577,1 19 545,19 19-576,0 0 672,0 39-608,19-19 128,1-1-352,-1 1-160,19 18-64,20 1-32,0 19 0,0 0 0,19 19 0,-20 20 192,1-1-96,-39 20 736,0 0-448,-19 19 608,0-20-576,-38 1 288,0 0-416,-20-20 0,19 1-192,1-20-2592,-1-19 1344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2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57 379 11872,'-19'38'4416,"19"-38"-3457,-38 38-255,38 0 768,0-19-960,0 0 224,19 19-448,-19 0-96,19-19-128,19 0-128,-19-19 32,19 0-480,-19 0 288,19-38-544,0 19 448,-1-19 64,-18 19 160,0-19 1216,-19 19-608,-19-19 1120,19 19-928,-19 0 384,1 0-640,-1 19-192,19 0-160,0 0-224,0 19 64,19 0-32,-1 0 32,20 0-928,-19 0 544,19 0-544,19 0 608,-19-19-160,0 19 320,0-19 32,-19 0 128,19 0 192,-19 0-64,0 19-96,0-19 0,0 0-32,-1 19 0,-18 0-576,19 0 352,-19-19-1312,0 19 928,0 0 288,19-19 256,-38 19 256,19-19-64,0-19 832,0 19-512,-19-19 608,19 0-544,-18 0 384,18 0-480,0 0 32,0 0-224,0 0 192,18 0-224,-18 0 96,19 19-128,0-19 0,19 0-32,-19 0 32,19 0-64,0 0 192,0 19-128,-19 0-32,19 19-32,-19 19 32,19-19-32,0 38 64,-19-19-64,0 19-1152,-19 0 608,19-19-2592,-1 0 1728,-18-19-3551,19-19 2783</inkml:trace>
  <inkml:trace contextRef="#ctx0" brushRef="#br0" timeOffset="222.6212">1232 0 14208,'0'0'5279,"0"0"-4127,-19 19-288,0 0 416,19-19-864,0 38 256,0 0-384,19 19-96,0-19-128,19 19-64,-19 0 32,0 19-384,19-1 192,-19 1-1984,0-19 1184,0 0-3487,0-19 2527</inkml:trace>
  <inkml:trace contextRef="#ctx0" brushRef="#br0" timeOffset="369.1079">1119 400 14304,'-38'-39'5279,"38"39"-4095,0 19-352,19-19 64,0 0-672,19 0 320,0 0-288,19-19-416,0 19 64,19-19-2240,-19 0 1280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2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30955 2938 15776,'0'38'5855,"0"-38"-4543,0 76-384,0-57-128,0 19-640,0-19-224,0 19 32,0-1-2688,0 1 1504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2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2843 209 12288,'-56'0'4575,"56"0"-3583,-38 19-256,19 0 1376,0 0-1312,0 19 640,19-19-832,-19 38-192,0-19-256,0 38-64,19-20-32,0 20-480,0 0 224,0-19-608,19-19 448,0 0 224,-19-19 96,19-19 192,-19 0-96,19-38 128,-19 0-128,0-19 128,0 0-128,0-19-96,-19 0 0,0-37 96,19 37-32,-38-19 672,38 38-352,-19 19-256,19 19-64,-19 0-32,19 19 0,19 19 0,0 0 0,19 0-96,0 0 64,0 19 96,19 19-32,-1-19-32,1 19 32,0 0-672,-19 0 352,19-1-672,-19-18 544,-19 0 64,0 19 224,0-19 1152,-19 0-544,-19 0 1408,-19 0-1056,0 0 256,-19-19-672,-19 0-224,0 0-128,1-38-1984,18 19 1056</inkml:trace>
  <inkml:trace contextRef="#ctx0" brushRef="#br0" timeOffset="367.2978">3640 38 8480,'19'-38'3136,"-19"38"-2432,19 0-224,-19 0 3295,0 19-2175,-19 0 416,19 19-1216,-19-19-32,0 19-448,0 0 160,0 0-256,-19 19 704,19 19-512,-19-1 32,0 1-288,19 0 128,0 0-192,19 0 96,0 0-96,19-20 96,19 1-128,0-38 192,0 19-160,0-38 32,19 0-64,0-19-768,0-19 416,0 0-2528,-19 0 1568</inkml:trace>
  <inkml:trace contextRef="#ctx0" brushRef="#br0" timeOffset="565.8087">3260 589 12544,'0'0'4639,"0"0"-3583,0 0-320,19 0 1024,0 0-1120,19-20 0,0 20-384,19 0-224,0 0-64,19-19-4832,-19 38 2657</inkml:trace>
  <inkml:trace contextRef="#ctx0" brushRef="#br0" timeOffset="-1632.4716">76 322 8896,'0'0'3296,"0"0"-2560,-19 0-224,19 0 1344,0 19-1120,0 0 543,0 0-735,-19 19-96,19 0-288,0 19 32,0 0-96,0 19 96,0 0-128,0-20 32,19 1-32,-19-19 512,19 0-320,-19-38 544,19-19-480,-19 0 160,19-19-320,-19-38 224,0 39-256,0-39 320,0 0-256,-19 0 448,0 19-352,0 0 448,0 0-448,0 19 160,19 19-288,-19-19-64,19 38-64,0-19-192,0 19 96,0 0 96,19 19 0,19 0-96,0 0 32,19 19-192,0 0 128,19 0-320,-20 19 256,20 0-1920,0 0 1152,-19 0-2560,0-19 1953,-19 19 255,0-1 768,-38 1 3423,19 0-1599,-57-19 1984,19 19-1888,-38-19 800,0 0-1280,-38-19-224,38 0-448,-19-38-512,20 19 128,18 0-1312,0-19 800,19 0-2464,0 0 1728</inkml:trace>
  <inkml:trace contextRef="#ctx0" brushRef="#br0" timeOffset="-1268.2506">1157 133 11040,'0'0'4096,"0"0"-3168,0 19-289,-19-19 993,38 19-1024,-38 0 320,19 0-544,0 0 0,0 19-256,0 0 288,0 19-224,-19-1 512,0 1-384,0 38 416,0-19-416,0 19-32,19-1-160,0-18-32,0-19-32,19-19 96,0 0-96,19 0-32,-19-19 0,19 0-192,0-19 96,0 0-1440,0-19 800</inkml:trace>
  <inkml:trace contextRef="#ctx0" brushRef="#br0" timeOffset="-1099.744">986 645 12960,'-76'0'4799,"76"0"-3711,-38 0-320,19 0 1408,19 0-1344,0 0-192,19-19-416,0 19-128,19-19-32,19 19-1184,0 0 608,38-19-4576,-19 0 2817</inkml:trace>
  <inkml:trace contextRef="#ctx0" brushRef="#br0" timeOffset="-868.6033">1934 436 13792,'-19'0'5119,"19"0"-3999,-19 20-288,19-20 960,19 19-1152,0-19 288,0 0-544,19 0-224,0 0-96,0 0-288,0 0 128,0 0-2784,0 0 1600,0 0-8575,0 19 5471</inkml:trace>
  <inkml:trace contextRef="#ctx0" brushRef="#br0" timeOffset="-684.4603">1801 911 13312,'-38'19'4927,"38"-19"-3839,0 19-320,0-19 1216,19 0-1248,0 0 128,0 0-512,38 0-160,-19 0-128,38-19-1728,-38 0 896,38-1-8863,-19 1 5343</inkml:trace>
  <inkml:trace contextRef="#ctx0" brushRef="#br0" timeOffset="33273.2769">114 1687 6144,'-19'0'2272,"19"0"-1760,0 38-160,0-19 1248,0 19-960,0 19 448,0-1-640,0 1 640,0 19-608,0-19 64,0 0-352,-19-19 32,19 0-128,0-19 0,0-19-32,0 0-1536,0-19 800,19-38-128,-19 19 448,0-19 1024,0 0-352,0-19 1504,0 1-1024,0-1 479,0 19-735,0 0 608,0 19-672,0 0 416,19 19-544,0 19 32,19 19-224,-19 19-96,19 0-32,-19 19 32,19 0-32,0 0-1856,-19-1 992,19 1-4927,-19 0 3199</inkml:trace>
  <inkml:trace contextRef="#ctx0" brushRef="#br0" timeOffset="33505.9549">702 1422 11232,'-38'0'4128,"38"0"-3200,0 19-257,0 0 1249,0 0-1184,-19 19 128,0 19-512,-19 19-160,19 0-128,-19 18 32,19 1-64,-19-19-32,19 0 32,0 0-2304,0-19 1248,19 0-4511,0-19 3103</inkml:trace>
  <inkml:trace contextRef="#ctx0" brushRef="#br0" timeOffset="33908.4756">721 1858 7040,'-19'19'2624,"19"-19"-2048,0 19-128,0 0 1760,0 0-1280,0 0 1184,19 0-1217,-19 0 97,19 0-608,0 0-96,0-19-160,0 0-96,0 0 0,19 0 96,-19-19-64,19 0-160,0 0 32,-19-19 32,0 19 32,0-19 128,0 0-64,-19 19 480,0-19-320,-19 38 832,0-19-608,-19 38 288,0 0-416,0 19 96,19 0-256,-38 19 64,38 0-128,-19 0 0,38 0-32,-19 0-192,19 0 64,19-19-1792,0-19 992</inkml:trace>
  <inkml:trace contextRef="#ctx0" brushRef="#br0" timeOffset="34258.0788">1214 1896 8640,'-38'0'3200,"38"0"-2496,0 19-192,0 0 1696,0 0-1312,0 0-129,0 0-511,19 0 160,0-19-224,0 0-32,19 0-96,-19 0-192,19-19 64,0 0-32,0 0 32,-19 0 192,0 0-64,0 0 1376,-19 19-768,-38 0 896,19 19-896,-19 0 288,-19 19-576,0 0 0,19 0-224,0 19-160,19 0-32,0 0 32,19 0 0,19-19-2816,0-19 1536,38 0-6527,0-19 4351</inkml:trace>
  <inkml:trace contextRef="#ctx0" brushRef="#br0" timeOffset="34674.1495">1725 1821 12544,'-19'0'4639,"19"0"-3583,-19 57-320,0-20 864,0 1-1024,0 0 0,0 19-384,19 0-192,0-19-32,0 19-32,0-19 0,19 0 0,0-1 0,0-37-448,0 19 288,19-38-832,0 1 608,-19-39-576,19 0 576,0-19 384,-19 0 64,0-38 608,0 20-352,0-20 1536,-19 0-1024,-38 0 1152,19 20-1088,-38 18 608,38 19-800,-19 19-160,19 38-288,0 0-352,19 38 96,19 19 64,0 0 32,19 37-32,19 1 32,19 38-736,-19-38 384</inkml:trace>
  <inkml:trace contextRef="#ctx0" brushRef="#br0" timeOffset="35928.3025">2882 1536 10304,'-19'19'3808,"19"0"-2944,-19 38-256,19 0 927,0-19-959,-19 18 544,19 20-640,-19 0-128,19-19-224,-19 19 64,38-38-128,-19 0-96,19 0 0,0-38 32,0 19 0,0-38 64,-19 19-32,19-38 480,0 0-288,-19 0 128,0-19-224,0-19 704,0 0-448,-19 0 320,0-18-416,19 18 128,0 19-256,-19 0 288,38 19-256,-19 19 32,0 19-128,0 0 0,19 19-32,0 0-192,0 19 64,19 0 96,0 19 0,19 19-96,-19-20 32,19 20-896,-19-19 512,-1 19-256,-18-19 384,0 0 128,0 0 64,-38-19 800,19 19-384,-38-19 832,20 0-640,-20-20 128,0 1-384,-38-38-32,38 1-128,-38-1-1056,38-19 544,0 19-2400,19 0 1568</inkml:trace>
  <inkml:trace contextRef="#ctx0" brushRef="#br0" timeOffset="36228.3705">3546 1498 13472,'-57'0'4991,"57"0"-3903,-38 19-288,19-19 992,19 19-1152,0-19 448,0 19-640,0 19 448,19 0-512,38 0 512,0 19-512,0 0-128,18 0-160,1 18 0,0 1-64,0 0-2400,0-19 1280</inkml:trace>
  <inkml:trace contextRef="#ctx0" brushRef="#br0" timeOffset="36511.4275">3944 1631 9632,'-57'38'3584,"57"-38"-2784,-19 57-256,0-19 2559,0-19-1823,0 38 800,-19-19-1216,-19 19-192,19 0-448,0-19-128,0 18-64,0-18-2720,38-19 1472</inkml:trace>
  <inkml:trace contextRef="#ctx0" brushRef="#br0" timeOffset="36759.6323">4285 1934 13952,'-20'19'5183,"20"-19"-4031,0 57-320,0-19 1440,0-19-1408,0 38-128,0-19-480,0 19-1024,0-19 384</inkml:trace>
  <inkml:trace contextRef="#ctx0" brushRef="#br0" timeOffset="1147.4831">4814 304 12544,'0'-19'4639,"0"19"-3583,0 19-320,0 0 1568,0 0-1408,0 19 352,0 0-736,19 19-256,-19 19-160,19 18 0,-19-18-64,19 19-32,1-19 32,-20-19-1664,19 0 896</inkml:trace>
  <inkml:trace contextRef="#ctx0" brushRef="#br0" timeOffset="1300.3052">4530 456 12384,'19'0'4575,"-19"0"-3551,57 39-288,-19-39-256,0 19-416,19 0-2144,19-19 1153</inkml:trace>
  <inkml:trace contextRef="#ctx0" brushRef="#br0" timeOffset="1885.2453">5782 418 13376,'-38'38'4959,"38"-38"-3871,-38 57-288,19-38 192,19 19-704,-19 0 96,19 19-224,-19 19 256,0-20-224,0 1-32,19-19-96,0 0-320,0 0 128,0-19-1440,19-19 864,-19 0-1248,19-19 1120,0-19-223,0-19 639,-19-19-608,19 1 576,-19-20 1696,19 19-640,-19 0 2047,0 19-1503,0 0 512,0 19-960,0 0-352,19 19-224,-19 0-192,0 0 32,19 19-32,0 0 0,19 19-96,-19 0 96,0 0 32,19 19 32,0 0-160,0 0 96,-19 19-960,18-19 576,1 0-1024,0 19 832,-19 0-608,19 0 736,-38-1 2176,0-18-896,-19 19 1728,0 0-1440,-38-19 544,38-19-928,-37 0-480,18 19-128,-19-38-832,19 0 384,0-19-2272,19 0 1472,0 0-5471,0 0 3711</inkml:trace>
  <inkml:trace contextRef="#ctx0" brushRef="#br0" timeOffset="2265.8539">6691 209 10816,'0'0'4000,"0"0"-3136,0 0-224,-19 19 159,38-19-575,-19 38 320,0-19-288,0 0 768,0 0-576,0 19 864,0 0-736,-19 19 128,0 0-416,0 0-96,0 19-128,0 0-128,19-20 32,0 20-32,0-38 0,19 19-448,0-19 288,0 0-320,19-19 288,-19 0 160,19-19 64,0 0 32,0 0 0</inkml:trace>
  <inkml:trace contextRef="#ctx0" brushRef="#br0" timeOffset="2448.0227">6407 627 11296,'-38'19'4192,"38"-19"-3264,19 0-257,0 0 1665,0 0-1408,19-19 192,0 19-672,0-19-416,0 19-64,38-19-4992,-19 19 2721</inkml:trace>
  <inkml:trace contextRef="#ctx0" brushRef="#br0" timeOffset="2932.9409">6976 797 11136,'0'19'4128,"0"-19"-3200,19 0-289,-19 0 1633,19 0-1376,-19 0 640,38 0-928,-19-19-320,19 19-192,0-19-32,0 19-32,0-19-160,0 19 64,-19 0-608,19 0 384,0 19-1088,-19 0 768,-19 0-832,19 19 800,-38 19 192,19-19 288,-38 19 1056,19 0-512,-19 0 800,0-19-704,19 0 0,-19-19-320,19-19-96,0 19-32,19-38 512,0 0-288,0-19 736,19 19-544,0 19 640,19-19-640,-19 19 192,19 0-352,-19 19-256,19 0-32,-19 0-512,19 0 288,-19 0-4192,19 0 2400</inkml:trace>
  <inkml:trace contextRef="#ctx0" brushRef="#br0" timeOffset="37644.1988">5364 1574 10624,'0'0'3936,"19"19"-3040,-19 0-256,0 0 1119,0 19-1087,0 0 512,0 0-704,0 19 224,19 0-416,-19-1 64,19 1-224,0-19-192,0 19 0,-19-19-1152,0 19 640,0-38-3199,0 19 2111</inkml:trace>
  <inkml:trace contextRef="#ctx0" brushRef="#br0" timeOffset="38043.7622">5099 1916 10624,'-57'-19'3936,"57"19"-3040,0 19-256,0-19 1311,19 19-1183,0-19-160,19 0-384,38 0-32,-19 19-128,19-19-1376,0 0 736,18-19-1759,-37 19 1311,19 0-864,-19 0 1120,-19 0 384,0 19 288,0 0 1920,-19 0-992,0 0 1152,0 0-1153,-19 19-223,0-19-384,19 19-160,-19-19-32,19 0-32,0 0 0,19 0-96,-20 0 64,20-19 224,0-19-96,0 0 608,0 0-416,0 0 1600,0 0-1088,-38-19 1216,19 0-1152,-38 0 544,19 0-832,-38 0-96,0 19-288,0-19-608,0 38 192,0-19-3552,19 38 2048</inkml:trace>
  <inkml:trace contextRef="#ctx0" brushRef="#br0" timeOffset="38709.634">7525 1574 11648,'-38'-19'4288,"38"19"-3329,-56 0-255,18 0 1216,19 19-1184,-19 0 64,19 19-480,-19 19-224,19-19-64,0 19-128,19 0 64,0 38 96,19-20-32,0 1 64,19 19-64,-19-19-512,0 0 256,19-19-2080,-19 0 1248,0-19-3039,19-19 2303</inkml:trace>
  <inkml:trace contextRef="#ctx0" brushRef="#br0" timeOffset="39460.7886">7033 2162 8736,'0'-19'3232,"0"19"-2528,19 19-192,0-19 512,0 0-672,38 0 128,-19-19-288,19 19-96,-20 0-64,20 0-32,0 0 0,-19 19 0,0 0 0,0 0 192,0 19-96,-19 0 96,0 0-96,0-19-416,0 19 192,0-19-960,19-19 608,-19 19-1056,-1-19 864,1 0-672,-19-19 800,0 0 480,0 19 64,0-38 1888,-19 19-1024,1-38 2016,-20 38-1633,19-38 961,0 38-1280,0 0 608,0 0-864,19 0-32,0 19-352,0 0-64,19 19-128,0-19-64,0 0 0,0 0-128,19 0 64,-1 0 96,1 0-32,19-19-224,-19 19 96,0 0 96,0 0 32,0 19-512,0-19 256,-19 19-736,0 0 512,19 0-544,-19 0 544,-1 0-256,1 0 416,-19 0 384,19 19-64,-38-19 512,19 0-288,-19 0 640,19 0-480,-18-19 416,-1 0-480,0-19-96,19 0-160,0 0 352,0 0-256,19-19-160,0 19-32,-1-19 352,1 19-192,0 0 352,19 0-288,-19 0 736,0 19-544,0-19 160,0 19-320,0 19-256,0-19 0,0 19 0,0 0 0,-19 0-992,19 19 544,0-19-1792,0 19 1248,-19-19-3712,19 0 2657</inkml:trace>
  <inkml:trace contextRef="#ctx0" brushRef="#br0" timeOffset="39861.4235">8796 1916 11136,'-57'19'4128,"57"-19"-3200,-57 57-289,19-19 1153,19 0-1120,0 0 160,0 0-512,0 0-224,19 0-32,0 0 0,19 0-32,0-20 64,19-18-64,0 0-640,0-18 320,19-20-800,-19 0 608,0-19-128,19 0 384,-38-38 480,19 0-128,-19-19 1568,-19 20-928,0-39 608,0 38-832,-57-38 544,19 20-608,-38 18 1024,19 19-864,-19 19 192,38 19-480,-19 38-416,38 19 0,19 38-352,19 0 256,0 19 192,38 19 0,19 18-64,-19 1 0,19 19-2240,0-19 1248</inkml:trace>
  <inkml:trace contextRef="#ctx0" brushRef="#br0" timeOffset="40911.6535">1422 2920 10048,'-19'0'3712,"0"0"-2880,19 19-224,-19 0 288,19 0-608,0 38-33,0 0-159,0 19 192,0 0-160,0-1 160,0 1-160,19-19 0,0 0-64,0-19 160,0 0-128,0-38 384,0-19-256,0-19 512,0 0-416,0-19 704,0 0-576,-19-19 288,19 1-448,-19-20-160,0 19-64,-19 0 128,19 19-96,-19 0 96,19 19-96,0 0-64,0 38 0,0 0-192,0 0 96,19 19-32,0 19 32,0 0 64,0 0 0,0 19-160,19 0 96,-19 0-896,19 19 544,0 0-320,0-20 416,-19 1 192,0 0 96,-38-19 1280,19 0-672,-19 0 896,-19 0-832,19-19 224,-19 0-512,0-19-1024,0 0 320</inkml:trace>
  <inkml:trace contextRef="#ctx0" brushRef="#br0" timeOffset="41261.9245">1934 2920 11456,'-19'0'4256,"19"0"-3297,-19 0-287,19 0 1472,0 19-1312,19-19 576,-19 19-832,38 0 672,-19 0-736,38 38 416,0-19-576,0 19-160,18 0-128,1 19-416,-19-20 192,19-18-3904,0 19 2240</inkml:trace>
  <inkml:trace contextRef="#ctx0" brushRef="#br0" timeOffset="41493.3383">2504 2768 13696,'-38'57'5087,"38"-57"-3967,-19 76-288,-19-38 736,38 0-1024,-38 19 0,0 0-352,0 19-128,0 0-32,0-1-128,0-18 64,19 0-2592,0 0 1440,0-19-7135,19-19 4639</inkml:trace>
  <inkml:trace contextRef="#ctx0" brushRef="#br0" timeOffset="42015.943">2654 3318 10816,'-19'0'4000,"19"0"-3136,0 0-224,0 0 735,19 0-895,-19 19 640,19-19-640,-19 0 512,0 19-544,19-19-96,19 0-224,-19 0 128,0 0-160,19 19-160,0 0 0,0 0-384,-19 0 224,19 19-448,-19-19 384,0 19-64,0 0 192,-19 0 96,0-19 64,-19 19-160,0 0 96,0 0 160,0-19-32,-19 0 128,19-1-128,0-18 608,19 0-384,-19-18 544,19-1-512,0-19 640,0 19-544,0 0 928,19 0-768,0 0 768,0 19-736,19 0 96,-19 19-416,19-19-96,-19 19-128,19 0-480,-20 0 224,1 0-2784,19-19 1600,-19 19-8607,19 0 5503</inkml:trace>
  <inkml:trace contextRef="#ctx0" brushRef="#br0" timeOffset="48772.2242">3791 2920 7968,'0'0'2944,"0"0"-2272,19-19-192,-19 38 800,0-19-800,0 38 992,19-19-832,-19 38 959,0 0-927,0 18 160,0 1-480,0 19-224,19-19-64,1 0-2272,-20-38 1217</inkml:trace>
  <inkml:trace contextRef="#ctx0" brushRef="#br0" timeOffset="48972.1046">3716 3280 10720,'-38'-76'3968,"38"76"-3072,19 0-288,-19 19 2175,0-19-1663,19 19 320,19 0-864,-19 0-224,19 0-224,0 0-224,0-19 32,0 19-1312,0-19 768,19 0-6239,-19 0 3775</inkml:trace>
  <inkml:trace contextRef="#ctx0" brushRef="#br0" timeOffset="49272.8603">4228 3261 9312,'-38'19'3424,"38"-19"-2656,-19 57-192,0-38 2271,19 19-1663,-19 0 224,0 0-832,19 0-256,0 0-192,0 0-160,19-19 0,19 0 96,-19-19-32,19 0-224,19-19 96,-19 0 192,0 0-64,-19-19-64,19 0 0,-38 0 160,0 19-64,-38-38 544,19 38-352,-38-38 192,19 38-288,0-19-1760,19 38 864,0 0-8255,0 19 4959</inkml:trace>
  <inkml:trace contextRef="#ctx0" brushRef="#br0" timeOffset="50042.3027">5156 3318 8384,'-19'0'3104,"19"0"-2400,0 19-224,-19 0 1664,19-1-1280,0 20 63,-19-19-543,19 19-192,0 0-128,19-19 384,0 0-256,0 0 352,0-19-320,19 0 32,-19-19-160,19 0-544,-19-19 224,0 0-608,19 0 480,-19-18 224,0 18 96,-19-19 384,0 19-160,-19 0 1088,0 0-704,-19 19 384,19 19-576,0 0-192,0 0-128,0 19-64,19 0 0,0 19 0,19-19 0,0 19-96,0 0 64,19 0-32,-19-1 0,19 20 128,0-19-32,-19 0-640,0 19 320,0-19-256,0-19 352,-38 19 1280,0 0-576,-19 0 1088,0-19-928,0 18 32,-19-18-416,0-19-1696,19 19 768</inkml:trace>
  <inkml:trace contextRef="#ctx0" brushRef="#br0" timeOffset="50426.8313">5649 3242 8224,'-19'0'3040,"19"0"-2368,19 19-160,-19-19 1312,19 0-1088,0-19 64,0 19-480,0 0-160,19 0-96,-19-19 383,19 19-255,-19-19 480,0 0-384,-19 0 512,19 0-480,-19 0 512,0 0-512,-19 0 768,0 19-608,0 0 704,-19 0-704,19 19 1056,0 0-896,-19 0 288,38 38-576,-19-19 96,19 19-288,0-19-352,19 0 96,38 0-2368,0-19 1344,0-19-9951,19 0 6111</inkml:trace>
  <inkml:trace contextRef="#ctx0" brushRef="#br0" timeOffset="51243.1803">6578 2939 7456,'0'0'2784,"0"-19"-2176,0 38-160,0-19 1792,0 19-1312,0 19 128,0 19-640,0-19-64,19 19-224,-19-1-1,19 1-63,-19-19 96,0-19-96,0 0 128,19 0-128,-19-38 32,0 19-32,0-38 288,0 19-160,-19-38 256,19 0-256,0 1 672,0 18-480,0-19 960,0 0-768,-19 19 64,38 19-352,-19 0-288,0 0 0,0 0-64,19 19 0,0 0 64,-19 19 0,38-19-96,-19 19 64,19 19 160,19-19-64,-19 19-672,0 0 352,19 19-832,-19-19 608,-19 0-64,0 18 352,0-18 448,-19 19-96,-19-19 1696,0 0-1024,-38 0 1056,19 0-1088,-19 0 128,19-19-544,-19-19-800,19 19 224,19-38-2720,-19 19 1632</inkml:trace>
  <inkml:trace contextRef="#ctx0" brushRef="#br0" timeOffset="51590.2345">7317 2540 9632,'0'0'3584,"0"0"-2784,0 38-256,0-19 2815,0 0-1951,0 0 288,0 0-1024,0 19-96,0 0-320,0-19 192,0 19-256,0 19 672,0-19-480,0 0 320,0 19-416,0 0-96,19-19-96,-19 18 128,19 20-128,-19-38-96,19 0-32,0 0 32,19-19 0,-19 0-448,19 0 256,0-38-1600,0 19 992,-19 0-3200,19-19 2272</inkml:trace>
  <inkml:trace contextRef="#ctx0" brushRef="#br0" timeOffset="51743.541">7260 3072 15136,'-76'0'5599,"76"0"-4351,19 0-352,0-19-224,0 19-544,0-19 32,19 19-96,0-19-64,0-1 32,19 20-2304,-19-19 1248</inkml:trace>
  <inkml:trace contextRef="#ctx0" brushRef="#br0" timeOffset="52190.2892">7829 3052 9376,'-38'38'3488,"38"-38"-2720,-19 19-192,19 0 2751,0-19-1919,-19 0 704,19 19-1248,19-38-96,-19 19-448,19 0 224,0-19-320,0 0 32,19 19-160,-19-19-128,19 19 0,0 0 96,-19 0-32,0 19-640,0 0 320,0 19-256,0 0 352,-19 0 96,0 19 64,-19-19 96,19-19-32,-19 19-96,0 0 32,-19-19 224,0 0-96,19 0 544,0 0-384,-19-38 832,38 19-640,0-19 160,0 0-352,0 0 32,19 0-160,19 19 160,-19 0-192,19 0-32,0 0-32,-19 19-192,19-19 96,-19 19-2016,0 0 1152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0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385 193 8960,'0'0'3328,"0"0"-2592,0 0-192,0 0 1536,0 0-1249,0 0 449,0 0-768,0 0 480,0 0-576,0-20 576,0 20-576,0 0 128,0 0-288,-19 0-160,0 0-64,0 0 96,-1 20-64,-18-1 320,19 0-192,-39 0 384,19 20-320,1-1 32,-1 20-192,1 0 288,18 19-192,1 19-192,19-19 0,0 0-64,19-19 0,39-20-1504,0 1 864,38-39-5279,-19 0 3327</inkml:trace>
  <inkml:trace contextRef="#ctx0" brushRef="#br0" timeOffset="269.188">809 481 9568,'-39'0'3520,"39"0"-2720,-77 39-256,58-20 1919,0 20-1471,-20-1 288,20 1-736,-1 18 128,20-18-384,0-1-224,20 1-64,18-20 128,1 20-64,-1-39-224,1 0 64,-1-39-96,1 20 96,-20-20 192,20 1-32,-39-1 1664,0 1-960,-19-1 768,-1 1-896,-18-1-352,-1 20-192,1 0-608,-1 19 288</inkml:trace>
  <inkml:trace contextRef="#ctx0" brushRef="#br0" timeOffset="684.5708">1155 751 14048,'-20'38'5183,"20"-38"-3999,0 20-352,0-1-448,0-19-384,20 19-96,-20-19 64,0 0-1376,0 0 768,19-19-3007,-19 0 2047,0-1-1536,19 1 1824,-38 0 64,19-20 768,0 1 3104,0 19-1376,-19-20 1696,19 20-1696,0 0 319,0 19-927,19-20-160,0 1-288,1 0 96,-1-1-192,19 1 384,-18 0-256,18 0 384,1 19-352,-1-20 448,1 20-416,-20 20 0,20-1-160,-39 19 128,19 1-160,-19 38 192,0-19-192,-19 19-1216,19-19 576,0-20-8447,19 1 4959</inkml:trace>
  <inkml:trace contextRef="#ctx0" brushRef="#br0" timeOffset="1085.4198">1751 635 9632,'-19'39'3584,"19"-39"-2784,-19 58-256,19-39 1280,0 0-1121,0 0-63,19 1-416,-19-1-160,0 20-32,0-39-1312,0 0 705,0 0-3073,0 0 2016,0 0-3136,0-20 2720,0 1 992,0 0 704,-19-20 5120,19 20-2592,-20-20 2176,20 1-2560,-19 19 447,19-1-1311,0 1-352,0 0-352,0 0 256,19 19-256,1-39 672,-1 39-512,19-39 256,1 39-384,-1-19 352,1 19-352,-1 0 32,1 0-192,-1 19 224,1 20-192,-1 0 96,-18 18-128,-20 1 96,19 0-128,-19 0-1376,0-20 736</inkml:trace>
  <inkml:trace contextRef="#ctx0" brushRef="#br0" timeOffset="1432.7308">2252 539 9984,'-20'0'3680,"20"0"-2848,0 20-256,20-1 1823,-20-19-1439,19 19-32,0 0-576,0-19-64,20 20-160,-20-20-64,0 0-32,0 0 32,20-20-32,-20 20 128,0-19-96,-19 0-32,20 0 0,-20-1 736,0 1-416,-20 0 544,1 0-480,-19 19 672,18-20-608,-18 40 192,19-1-384,-20 39-192,1-1-32,19 20 64,-1 0-64,20-19-1088,0 0 576</inkml:trace>
  <inkml:trace contextRef="#ctx0" brushRef="#br0" timeOffset="1751.6156">3002 443 10048,'-19'-20'3712,"19"20"-2880,-20 0-224,1 0 1791,0 20-1439,0-20 1024,0 19-1152,-20 0 736,1 0-896,18 20 576,-18-1-736,-1 1 672,20 19-704,-19-1 352,18-18-512,1-1-96,19 20-128,19-19-160,1-1 32,18-19-32,20 0 0,0 1-1920,19-20 1088,-1-39-7040,21 1 4417</inkml:trace>
  <inkml:trace contextRef="#ctx0" brushRef="#br0" timeOffset="1971.3079">3310 0 13312,'-39'19'4927,"39"-19"-3839,0 58-320,0-39 1568,0 20-1440,20 19 832,-20-1-992,0 20 224,19 0-576,-19 0-128,19 19-160,0 1-160,-19-1 32,20-19-3296,-1-19 1824</inkml:trace>
  <inkml:trace contextRef="#ctx0" brushRef="#br0" timeOffset="2587.4865">3040 539 11648,'20'20'4288,"-20"-20"-3329,57 38-255,-37-19 1088,18 1-1120,1-20 0,18 19-416,20-19-384,-19 19 64,19-19-64,0 19 64,-19-19 128,0 39-32,-20-20 256,1 0-160,-20 1 160,0-1-160,0 0-128,-19 0-32,20-19-2848,-20 0 1536,0-19-2591,0 0 2239,-20 0 1248,1-1 352,-19 1 3808,-1-19-2049,1-20 449,-1 19-1280,20-18-544,0 18-160,19 20-288,19 0 96,0 19-96,20 0 64,-1-20 128,20 40 0,-20-20 64,20 0-64,-39 19-32,20 0 32,-20 20 736,20-1-416,-39 20 1056,19-20-800,0 20-128,0-19-320,1-1-64,-1 1-32,19-20 32,-18 0-64,18-19 64,-19-19-64,1 0 192,18-1-128,-19-37 384,1 18-256,-20-19 1024,-20 1-704,1-1 896,0 0-832,0 39-32,-20 0-352,1 19-288,-1 19 32,20 19-832,0 1 448,19-20-2848,19 20 1824</inkml:trace>
  <inkml:trace contextRef="#ctx0" brushRef="#br0" timeOffset="2987.5823">4580 731 12960,'0'39'4799,"0"-39"-3711,-19 58-320,19-39 1760,0 0-1536,-19 0-192,19 1-512,-19-20-224,19 19-32,0 19-2144,0-38 1152,-20 19-3584,20 1 2561,-19-40 863,19 20 704,0-38 2368,-19 19-1056,0-39 1823,19 20-1535,-20-1 192,1 1-832,38 18-416,-19-18-96,20 19-320,18-1 160,1-18 320,18 19-96,-18-1 64,19 1-96,0 0 512,-20 0-320,20-1 608,-20 20-480,1 20 352,-1 18-416,-18 1 256,-20 18-320,19 1-64,-19 0-128,0 0-2240,19-20 1184,-19 1-6623,39-20 4223</inkml:trace>
  <inkml:trace contextRef="#ctx0" brushRef="#br0" timeOffset="3288.1115">5677 424 14048,'0'-19'5183,"0"19"-3999,-20-20-352,-18 1 1792,38 19-1600,-58 0 512,20 0-928,-20 19 0,20-19-352,-20 39-160,19-20-64,1 20-32,19-20 0,-1 20-160,1-1 96,38-19 96,1 1 0,18-1-160,1 0 64,18 0-192,1 1 160,0-1-1216,-1 19 704,1-18-512,0-1 640,-20 0-64,1 0 320,-20 20 1376,0-1-608,-57 1 800,19-1-800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9198 15279 8064,'0'-38'2976,"0"38"-2304,0-20-192,0 20 2112,0 0-1504,0 20 1279,0-20-1407,0 0 64,20 19-608,-20 19 224,19 1-352,0-1 256,0 20-288,1 0-160,18-20-32,-19 20 0,20 0-32,-20-19 128,20-1-96,-1-19 192,-19 1-160,20-40 800,-20 20-480,0-38 384,20-1-480,-20-19 416,0 1-448,-19-20 0,19 0-160,1 19-384,-20 0 160,0 20-1056,19 18 672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10045 15721 12224,'0'39'4511,"0"-39"-3487,0 19-320,0 0 832,0 1-992,0-1-64,0 0-320,0-19-416,20 20 160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9930 15490 9888,'-39'0'3648,"39"0"-2816,19 0-256,-19 0 1375,20 0-1183,-1 0 192,20 20-576,-1-20-384,1 0-32,-1 0-4927,1 0 2719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10334 15625 10304,'0'-19'3808,"0"19"-2944,-20 19-256,20 1 1343,0-20-1183,0 0 352,0 0-704,0 0 64,20 0-320,-20 0 224,19 0-256,0 0-96,1 19-64,-20-19-32,19 19 0,0 0 64,-19 1 0,20-1-96,-20 0 64,0 20 160,19-20-64,-38 20-96,19-1 0,-20-19 32,1 20 0,0-20 64,-1 0-32,1 1 544,0-20-320,-1-20 32,20 20-160,-19-19-32,19 0-32,0-20 32,19 20-64,-19 0 64,20 19-64,-1 0 128,0 0-96,1 0-96,-1 19 0,0-19-1088,20 19 576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10699 15606 12960,'0'19'4799,"0"-19"-3711,0 0-320,20 20 832,-20-20-1024,19 38 704,0-19-768,20 20 512,-20-20-576,19 20-160,1-1-192,-1-18 0,1 18-64,0 1-1632,-20-1 864,0-19-3648,20 1 2432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11046 15702 13632,'-39'20'5055,"39"-20"-3935,-58 38-320,39-38 704,-20 39-992,1-20 288,-1 19-480,1 1-128,-1-20-96,20 19-2688,19-18 1408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1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29730 12681 13056,'0'20'4831,"0"-20"-3775,0 38-256,0-19 1024,0 1-1152,0-1-64,0 0-384,0-19-96,0 20-64,0-40-2176,0 20 1184,0-19-5727,0 0 3711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11431 15259 14304,'-20'0'5279,"20"0"-4095,0 20-352,20-1 640,-20-19-992,38 19 416,-19 1-512,20-20-128,-1 0-160,20 19 64,-20-19-96,20 0-576,-19 0 256,-1-19-4768,20 19 2784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11488 15625 12128,'-20'39'4479,"20"-39"-3455,39 0-320,-20 0 1824,0 0-1536,20 0-192,-1 0-512,20-19-1216,-19 19 512,18-20-9439,-18 20 5407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12142 15260 10144,'20'-39'3744,"-40"20"-2912,40 19-224,-20 0 1567,0 0-1311,0 0 576,0 19-864,19 20 320,-19-1-544,38 20 192,-18 0-320,-1 0 224,19-1-256,1 1-192,-1 0 0,1 0-64,-1-20 0,1 1 192,-20-20-64,0 0 128,1 1-128,-1-20 736,0 0-416,-19-39 160,19 20-288,1-39 256,-1 19-288,-19-38-128,19 20-32,0-20 0,-19 19-32,20 0-1696,-1 20 896,-19 18-6815,0 1 4191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13009 15760 7040,'0'-39'2624,"0"39"-2048,19 0-128,0 0 1344,-19 0-1056,0-19 1184,20 0-1088,-20-20 607,19 20-799,-38 0 768,19-20-800,0 1 672,-20 18-736,20 1 160,-19 19-416,0 19 320,-1 1-352,1-1 160,19 19-256,-19 1 0,19 19-96,-20-20-64,20 20 32,0 0-128,20-1 64,-20 1 32,19 19 0,-19-19-992,19-20 544,1 20-2016,-20-39 1376,19 0-3519,0 1 2591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12835 15953 11648,'19'0'4288,"-19"0"-3329,20 0-255,-1 0 512,0 0-800,20 0-96,-1 0-192,20-20-2496,-19 20 1281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13451 15740 11968,'0'20'4416,"0"-20"-3425,0 19-287,0 0 2112,0 0-1696,0 20 96,0-1-736,-20 1-256,20 19-128,0-20-1344,0 1 672,0-1-7871,20 1 4671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10144,'-19'0'3744,"19"0"-2912,0-19-224,0 19 2911,0 0-2047,0 0 1024,0 0-1472,0 19 352,19-19-832,-19 39 480,20-20-576,18 0 384,1 20-480,-1-20-160,20 20-128,-1-1 0,1 1-32,0-1-1920,0 0 1024</inkml:trace>
  <inkml:trace contextRef="#ctx0" brushRef="#br0" timeOffset="623.0985">367 96 9152,'0'-19'3360,"0"19"-2592,0 0-224,0 0 2527,0 0-1791,0 19 1152,-20 1-1408,1-1 512,19 0-896,-38 20 416,18 18-608,-18 1-32,-1 0-256,1-1-160,-1 20-32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58 9056,'19'0'3360,"-38"19"-2624,19 0-192,0 1 1600,0-1-1281,0 0 705,0 20-896,-20-20 224,20 19-512,0 1-64,0-1-192,0 1 128,20-20-160,-20 20-32,0-20-32,0-19 384,0 19-224,0-57 64,0 38-160,0-39-64,19 1 0,-19-1 32,19 1-32,-19-20-96,0 19 32,0-18 224,0 18-96,0 1-32,0 18-32,0 1-192,0 19 96,0 0 96,19 0 0,0 19 64,-19 1-64,20-1-160,-1 19 64,19 1 96,1-1 0,-20 1-96,20-1 32,-1 1-832,-19 19 480,1-20-64,-1 1 288,-19-1 320,0-18-96,-19 18 1056,-1-19-608,-18 1 320,19-20-480,-20 0-192,1 0-96</inkml:trace>
  <inkml:trace contextRef="#ctx0" brushRef="#br0" timeOffset="284.2038">540 155 10624,'0'-20'3936,"0"20"-3040,-20 0-256,20 0 2527,0 0-1855,20 20 672,-20-1-1184,19-19 384,0 38-704,20-18 32,-1 18-320,0 1 96,1-1-160,-1 1 0,1-1-64,-1 20-1888,-18-19 992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10430 16607 11552,'-19'-20'4288,"19"20"-3361,-20 20-223,20-1 2144,-19-19-1696,0 39 512,-1-1-992,-18 1-32,19 18-384,-20 1-160,20-19-64,0 18-1664,-1-18 896,20 0-4992,20-20 3201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10660 16914 13696,'0'19'5087,"0"-19"-3967,20 58-288,-20-38 1216,0-1-1280,19 0 192,-19 20-576,0-1-256,0-18-64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13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9056,'0'0'3360,"0"0"-2624,0 0-192,0 0 608,19 0-736,1 19-32,18 1-224,1-1-128,-1-19 0,20 0-384,-1 19 192,1-38-96,0 19 160,0 0 192,-20 0-32,1 19 32,-20-19-32,0 0 576,0 0-352,-19 0 383,0 0-383,-19 0 1120,19 0-800,-19 19 1504,0 1-1184,-39 18 1312,19-19-1280,1 39 480,19-19-832,-1-1-256,1 20-224,38-20-192,1-19 32,37 20-480,-18-20 288,19-19-3200,-1 19 1856</inkml:trace>
  <inkml:trace contextRef="#ctx0" brushRef="#br0" timeOffset="432.709">943 39 12480,'0'-19'4607,"0"19"-3583,-19-20-288,19 20 1568,0 20-1408,0-1 576,0 0-896,0 39 256,0 19-512,0 0 192,-20 0-288,20 0-128,0 0-64,20 0-1312,-20 0 704,19-39-3584,0 1 2336</inkml:trace>
  <inkml:trace contextRef="#ctx0" brushRef="#br0" timeOffset="1000.6917">809 424 7552,'-39'-58'2816,"39"58"-2208,0-19-160,20 19 1952,-20 19-1408,19-19 1151,0 20-1247,0-20-192,20 19-448,-1 0-160,20 0-64,-19-19 96,18 20-64,-18-20-32,-1 19 0,1 0 32,-20 20-32,0-20 320,1 0-160,-1 20-192,0-20 0,20 0-160,-20 1 96,19-20-544,1 0 352,-20-20 256,0 20 0,20-19 960,-39 0-544,19 0 960,0-1-768,-19-18-160,0 19-288,0-20-256,0 20 32,0-1-96,20 20 64,-20 0 128,19 0 0,-19 20-32,0-1 32,19-19-128,0 19 64,1 1 32,-1-20 0,-19 19 64,19 0-32,0 20-96,-19-20 32,20 0 96,-20 20-32,19-20 64,-19 0-64,0 0 320,0-19-160,0 0 800,19 0-544,-19 0 640,19-19-608,1 0 160,-1 0-352,0-20-96,0 20-128,1-20-128,18 20 32,1-19-3424,-20 18 1888</inkml:trace>
  <inkml:trace contextRef="#ctx0" brushRef="#br0" timeOffset="1454.2975">2098 482 12288,'19'0'4575,"-19"0"-3583,19 19-256,1-19 864,-1 19-1024,19-19 256,1 0-480,-1-19 128,1 19-256,-1 0 224,-18-19-256,18 0-96,-19 19-64,1-39 32,-1 39-32,-19-38-96,0 38 32,-19-20 96,-1 1-32,-18 19-160,-20 19 64,0 1 320,1 18-160,-1 1 832,0-1-512,20 20-256,19 0-128,-1-1 96,40 1-64,-20 0-32,38-1 0,0-18-2304,20-1 1248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39 9984,'0'-39'3680,"0"39"-2848,0 0-256,0 0 2431,0 0-1759,0 20 224,0-1-896,0 19 320,0 1-512,0-1 224,20 20-352,-20 0-352,0 0 32,19 19-352,0-39 256,-19 1-2144,0-1 1280,0-18-4351,20-1 3007</inkml:trace>
  <inkml:trace contextRef="#ctx0" brushRef="#br0" timeOffset="253.6078">19 174 12064,'-19'-20'4447,"19"20"-3455,0 0-288,19 0 768,1 20-960,18-20 0,1 0-320,-1 0-1248,20 0 544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19 116 14048,'-19'19'5183,"19"-19"-3999,0 58-352,0-39 384,0 0-832,0 20 64,0 18-288,0-37 128,19 18-192,-19-19-96,0 1-32,20-20-896,-20 0 512,19-20 96,0 1 192,-19-39 128,19 39 0,-19-39 0,0 20 0,0-20 704,0 20-384,-19-20 416,19 39-416,0-20-96,0 39-128,0 0-96,19 0 32,1 0 32,-20 39-32,19-39 64,0 38-64,0-19-96,1 20 32,18-20 96,-19 20-32,1-1-864,18 1 448,1-1-608,-20 1 544,0 18-32,19-18 288,-38-1 96,0 1 96,0-1 1120,0-18-608,-38 18 640,19-19-672,-20 1 32,20-1-320,-39-19-512,39 0 128,-39 0-4480,39-19 2560</inkml:trace>
  <inkml:trace contextRef="#ctx0" brushRef="#br0" timeOffset="368.7779">558 174 12224,'0'-19'4511,"0"19"-3487,0-20-320,0 20 1664,19 0-1440,-19 0 832,0 0-1024,20 0 640,-1 0-768,0 20 384,20-1-576,-1 19-160,1 1-160,-1-1 64,1 20-96,-1 0-800,1 0 384,-1-20-3584,-18 1 2176,18-20-10239,1 0 6655</inkml:trace>
  <inkml:trace contextRef="#ctx0" brushRef="#br0" timeOffset="584.278">1002 135 15616,'0'20'5791,"0"-20"-4511,-39 57-352,1-37 704,18 18-1088,-37 20 352,37 19-544,-38-19-64,20 19-160,19-19-2048,-1-1 1024,1-18-4992,38 19 3265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12778 17010 10720,'-20'0'3968,"20"0"-3072,0 39-288,0-39 1119,20 0-1087,-20 0 448,19 0-640,-19 0-64,19 19-224,0-19 320,1 0-256,-1 0-128,0 0-32,0 19 128,1-19-96,-20 20-96,19-1-32,0 19 32,-19-18 0,20-1 192,-20 20-96,-20-20 96,20 0-96,-19 20-64,0-20 0,-1 0 320,1 0-192,0-19 352,0 20-288,-1-20 224,1 0-224,19-20-128,0 20-64,0-19 32,19 19-32,-19-19 64,20 19-64,-1 0 64,0 0-64,0 0-928,20 0 480,-20 0-6719,20-19 3903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13373 16702 14208,'0'0'5279,"0"0"-4127,20 20-288,-1-20 832,0 19-1088,0-19 128,20 19-448,-1-19-288,1 0 0,-1 0-1344,1 0 736,-1 0-4768,1 0 2977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13450 17030 13312,'20'0'4927,"-20"0"-3839,38 20-320,-19-20 224,20 0-704,-1-20-96,1 20-128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14182 16549 10976,'20'0'4064,"-20"-20"-3168,0 20-257,0 0 1153,0 20-1120,0-1 512,0 0-704,0 20 352,0 18-480,0 20 32,0 20-224,-20-20-160,20 0-32,0 0-4704,20-19 2593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11712,'0'38'4352,"0"-38"-3393,0 58-255,0-39 512,0 1-800,0 18 320,20 1-416,-20-20-32,19 0-192,0 1 96,-19-1-128,20-38-160,-1 19 32,0-39-384,0 20 224,1-20 64,-20 1 64,0-20 288,-20 0-96,20 0 96,-19 20-96,-19 18-128,18 1 0,1 38-1888,0 1 1056,19-1-6975,-20 39 4351</inkml:trace>
  <inkml:trace contextRef="#ctx0" brushRef="#br0" timeOffset="315.2692">289 212 11648,'-39'19'4288,"39"-19"-3329,0 39-255,0-20 1024,0 0-1088,0 1 288,20-1-544,-20 0 256,19 20-352,0-20-96,20 0-96,-1-19 64,20 0-96,-20-19-160,20 0 32,-19-20 96,18 20 0,-37-39 416,-1 20-256,-38-20 832,19 0-576,-39 20 288,20-1-416,-39 1-192,20 18-64,-1 20-1984,20 20 1056,0 18-6911,19 1 4319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15490 16742 11968,'-19'38'4416,"19"-38"-3425,-19 39-287,-1-1 1056,20-19-1120,0 1-256,0-1-256,-19 0-64,19 1-32,0-20 64,0 0-64,0 0 64,0-20-64,0 1-96,19 0 32,-19-20 96,20 1-32,-1 18-160,0-18 64,0-1 96,1 20 0,-1 0 480,-19 19-288,19 0-96,0 0-64,1 0-64,-1 0 0,-19 19 64,19 0-32,1 1-32,-20 18 32,0 1-32,19-20 0,-19 0 64,0 20-32,0-39-32,0 19 32,0-19-32,0 0 0,19 0 192,-19-19-96,19-20 96,1 20-96,-1-20-64,0 1 0,0-1 448,20 1-256,-20 18 480,20 1-416,-20 19 160,0 0-288,0 19 224,1 1-256,-1 18 32,0 1-96,0 19-64,1-20 32,-20 1-2848,19-1 1536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14529 15509 9728,'-20'0'3584,"40"0"-2784,-20 0-224,0 0 960,0 0-961,0 20 897,0-20-832,0 19 576,0-19-704,19 19 384,0 1-544,-19-20-96,19 0-160,1 0-160,-1 0 32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14586 15780 13056,'0'0'4831,"0"0"-3775,20 0-256,-20 0 736,0 0-992,19 0-160,0 0-224,0 0-992,20 0 448,-1 0-7007,1 0 4031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19:4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2588 5312,'-16'0'1952,"16"0"-1504,0 0-128,0 0 256,0 16-384,16-16 0,0 16-128,-16-16 224,16 16-160,16-16 608,-16 0-448,16 0 608,0 0-512,0-16-64,16 16-192,0-16 320,15 16-224,-15-16 160,16 16-224,0 0 128,16 0-160,-16-16 224,16 16-224,16 0-96,15-16-64,-15 16 32,0 0 0,16 0 0,-16 0 0,0 0 192,0 0-96,15 0 320,1 0-224,0 16 96,-16-16-160,16 16-192,16-16 0,-17 16 160,1-16-32,0 16 256,0 0-192,0-16 319,15 16-255,-15 0 32,16 0-128,-16 0-128,16 0 0,-17-16 224,17 16-96,0-16-32,0 16-32,0 0 32,-16-16-32,15 16-32,1 0 32,0-16 96,0 0-64,-16 0 32,31 16-32,-15-16-64,0 0 32,0 0 320,-16 16-192,15-16 288,1 0-256,0 0-32,0 0-96,0 0-64,-17 0 32,17-16 32,0 16-32,0 0-32,0 0 32,-1 0 32,1 16-32,-16-16-32,16 0 32,0 0-32,-1 0 0,1 0-96,0 0 64,0 16 160,0-16-64,-1 0 32,-15 0-32,0 16 32,0-16-64,16 0-96,-1 16 32,-15-16 96,16 0-32,0 0 64,0 0-64,-1 0 64,1-16-64,-16 16-32,0 0 32,0 0 160,16 0-96,-1 0-32,-15 0-32,0 0-32,0-16 0,0 16-96,15 0 64,1 0 32,-16 0 0,16 0 64,-16 0-32,-1 0 64,1 0-64,0 0 128,16 0-96,-16 0 128,0 0-128,-17 0 32,17 0-32,0 0-128,0 0 32,0 0 96,-16 0-32,-1 0-160,1 0 64,16 0 320,0-16-160,16 16 0,-32 0-64,-1-16-128,1 0 64,16 16 160,-16 0-64,16-16 32,-16 16-32,15-16-192,-15 16 64,0-16 320,0 0-160,16 0 0,0 0-64,-1 0 96,-15 0-64,0 0 32,-16 16-32,16-16-64,0 16 32,16-16-32,-17 16 0,1-16 0,-16 16 0,0-16 0,0 0 0,16 0 0,-16 0 0,-1 16 192,1-16-96,-16 16-32,16-16-32,-16 16-32,16-16 0,-16 16 0,16-16 0,0 0 128,-1 0-64,1 0 32,-16 16-32,0-16 224,0 0-160,-16 16 32,-16-16-96,0 16 32,16 0-64,-32 0-224,0-16 96,0 16-3200,0 16 1792,0 0-9087</inkml:trace>
  <inkml:trace contextRef="#ctx0" brushRef="#br0" timeOffset="1886.6599">16470 128 5056,'0'0'1888,"0"0"-1472,0-16-128,0 16 1344,0 0-960,0-16 864,0 16-896,16-16 1152,-16 16-1024,17-16 1183,-17 16-1119,0-16 640,0 16-832,0 0 544,0 16-672,0 0 384,0 0-544,0 0 480,-17 16-512,17 0 224,0 16-320,-16 0 0,16 0-128,0 16 288,0 16-192,-16 16-32,16-17-96,-16 17-64,16-16 32,0 16 160,0-16-96,-16 16 32,16-16-64,0-1 96,0 1-96,-16-16-32,16 0 0,0-16-896,0 0 480,-16-16-1888,16-16 1280,0 16-5407,0-16 3551</inkml:trace>
  <inkml:trace contextRef="#ctx0" brushRef="#br0" timeOffset="2987.6329">16534 0 4736,'0'0'1760,"0"0"-1376,0 32-96,0-16 896,0-16-704,0 16 576,16-16-608,-16 16 800,16 0-672,-16-16 480,16 16-608,0 0 320,-16 0-448,16 16 128,16-16-288,-16 16 64,0 0-128,16 0 288,-16 16-192,16 0-32,0 0-97,-16 0-63,16 0 32,0 16 32,0 0-32,0-1 64,16-15-64,-16 16 128,0-16-96,16 0 32,-16 16-32,-1 0 384,17-16-256,-16 32 192,0-16-224,0-16 64,16 16-128,-16-16 96,0 0-128,0 15-96,-16-15 0,16 0-128,-16-16 96,16 0 96,-16 0 0,0 0 128,-16-16-96,16 0-320,0 0 160,-16-16-1760,0 16 1057</inkml:trace>
  <inkml:trace contextRef="#ctx0" brushRef="#br0" timeOffset="3987.9315">17652 1790 4800,'0'0'1792,"0"0"-1408,0 0-96,0 0 1472,0 0-1024,0 0 640,0 0-832,0 0 352,0 16-544,0 0 736,0 0-608,-16 0 416,16 16-544,0-16 192,0 16-321,-16 0 225,16 0-256,-16 0 448,16 16-352,-16 0 160,16-1-288,-16 1 64,16 16-128,-16-16 160,16 16-160,-16 16 256,16-16-224,0 16 320,0-16-256,-16 16 256,16-17-256,-16 17 256,16-16-256,0 0 32,0-16-128,0 16 0,0-16-32,-16 0-64,32-16 32,-16 0-32,0 16 0,-16-32 0,16 16 0,0-16-224,0-1 128,-16 1-1152,16 0 672</inkml:trace>
  <inkml:trace contextRef="#ctx0" brushRef="#br0" timeOffset="11276.1514">16582 384 3648,'0'0'1344,"0"0"-1024,0 0-128,0 0 288,0 0-320,0 0-64,0 0-64,0-16-32,16 16 0,-16 0 544,0 0-288,0 0 672,0 0-512,0 0 704,0 0-640,0 0 64,0 0-352,0-16 96,0 16-160,0 0 64,0 0-96,0 0-64,0 0 0,0 16 576,0-16-320,0 0 256,0 0-320,0 0 64,0 16-160,0-16 64,16 16-96,-16-16-64,0 16 0,0 0-128,16-16 64,-16 16 96,0 0-32,16 0 128,-16 0-96,0 0-96,16 0 0,-16 0 32,16 0 0,-16 0 352,16 16-192,0-16-64,-16 0-64,16 0 96,0 0-64,-16 0-96,16 0 0,0 0 32,0-16 0,-16 16 0,16 0 0,-16 0 64,16 0-32,0 0 64,-16 0-64,0 0-160,16 0 64,-16 0 96,16 16 0,-16-16 64,16 0-64,-16 0-160,16 0 64,-16 0 96,0 0 0,16-1-32,0 1 32,-16 0-32,0 0 0,16 0 0,0 16 0,-16-16 128,16 0-64,0 16-160,-16-16 32,16 0 32,0 16 32,-16-16 0,16 0 0,0 0 0,0 16 0,-16-16 128,16 0-64,0 0-160,-16 0 32,16 0 32,0 0 32,-1 0 64,1 0-32,-16-16-96,16 16 32,0 0 160,0 0-64,0 16-160,0-32 32,-16 32-32,16-16 32,0 0 256,0 0-96,-16 0-32,16 0-32,0 0-32,0 0 0,-16 0 0,16 0 0,0 0 64,0 0-32,0 0 192,-16 0-128,16-1-96,0 1-32,-16 0 160,16 16-64,0-16 32,-16 0-32,16 0 160,0 16-128,-16-16 95,16 0-95,0 0-64,-16 0 0,16 0 32,-16 0-32,16 0 192,-16 0-128,16 0 320,-16 0-224,16 0-32,-16 0-96,16 0-128,-16 0 32,16 0-32,0-16 0,-16 16 128,0 0-32,0 0-1152,0 0 609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 8896,'-20'-39'3296,"20"39"-2560,0 0-224,0 0 2048,0 0-1505,0 0 513,20 19-960,-20 1 288,0 18-544,19 1 608,0-1-544,0 20 0,1 0-256,-1-1-96,0 1-32,20 0 32,-20-20-32,0 1-32,20-1 32,-39 1 32,38-20-32,-38-19 832,20 0-480,-20 0 768,0-19-672,19-20 352,-19 1-512,0-20-96,19 20-128,0-20 0,1 0-64,-1 20-224,-19-1 96,19 20-2144,0 0 1216,-19-1-5472,20 20 3617</inkml:trace>
  <inkml:trace contextRef="#ctx0" brushRef="#br0" timeOffset="484.8115">713 501 8064,'19'-19'2976,"-19"19"-2304,0 0-192,0-20 2272,0 20-1600,-19-19 1087,19 0-1311,-19 0 768,19 19-992,-20-20 224,1 20-576,0 0 32,19 20-256,-19-20 160,19 19-192,-20 19 96,20-18-96,0 18 0,0 1-32,0 18 32,20-18-64,-20 18-288,19 1 128,0-19-672,0-1 480,1-19-1440,-1 1 992,0-20-1888,-19 19 1472,0-38-2719,0-1 2175</inkml:trace>
  <inkml:trace contextRef="#ctx0" brushRef="#br0" timeOffset="615.7939">578 636 10208,'-20'-20'3776,"20"20"-2912,-19 0-256,19 0 2623,0 0-1887,19 0 864,1 0-1280,-1 0-64,19 0-512,20-19-512,0 19 96,-20 0-6432,1 0 3553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16010 15741 8224,'0'-19'3040,"0"19"-2368,0 0-160,0 0 1888,0 0-1408,0 0 511,0 0-895,19-20 416,-19 20-576,20-19 256,-1 19-416,0 0 64,1 0-224,-1 0-64,0 0-32,0 19 32,1 1-32,18-20-32,-18 19 32,-20 0-128,19-19 64,-19 19 32,0 1 0,0-1 64,0 19-32,-19-38 64,-1 20-64,1-1-32,19 0 32,-39-19-32,20 0 0,0-19 128,19 19-64,-19 0-160,19-19 32,0 19 96,0 0 0,19 0 128,-19 19-96,19-19 320,0 19-192,20 0-96,-20 0-64,1-19-736,-1 20 384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13632,'0'0'5055,"0"0"-3935,19 20-320,-19-20 896,19 19-1088,20 0 416,-20 0-640,20 1-128,-1 18-160,1 1-288,-1-1 96,20-19-3840,-20 20 2176</inkml:trace>
  <inkml:trace contextRef="#ctx0" brushRef="#br0" timeOffset="184.6212">385 0 14944,'-58'58'5535,"58"-58"-4287,-38 58-352,-1-39 128,20 20-736,-20 19-96,20-1-128,-19-18-4992,18 19 2688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2:2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1559 7808,'-20'-20'2880,"20"20"-2240,0-19-160,0 19 2464,0 0-1696,-19 19 927,19-19-1279,0 20 32,19 18-544,-19 20-160,20 0-128,-1-1-96,0 20 32,20 0-32,-20 0 0,20-19 64,-1-20-32,-19 1 192,20-1-128,-1-38 800,-18 20-480,-1-40 864,0 1-704,0-19 192,1-1-448,-1-38-32,-19 19-192,19-19-128,0 0 0,-19 20-896,20-1 512,-1 20-2784,0 18 1760,0 1-7455,1 19 4959</inkml:trace>
  <inkml:trace contextRef="#ctx0" brushRef="#br0" timeOffset="315.6684">770 2002 11136,'0'77'4128,"0"-77"-3200,-19 58-289,19-39 801,19 0-928,-19 1-128,0-1-256,20 0 32,-1-19-96,0 0 128,1 0-128,-1-19-32,0 0 0,-19-20 96,20 20-64,-20-20-32,0 1 0,0-20 32,0 39-32,-20-20-96,20 20 32,-19-1-32,19 20 0,-19 20-96,19-20 96,0 38 32,0 1 32,0-20-3807,0 0 2079</inkml:trace>
  <inkml:trace contextRef="#ctx0" brushRef="#br0" timeOffset="968.2088">1097 2079 8320,'0'-20'3072,"0"20"-2400,19 0-160,-19 20 1024,20-20-928,-20 19 1183,19 0-1023,0 0 160,-19 1-544,19-1 64,-19 0-288,20 0 0,-20 1-96,19-20 512,-19 19-320,0-38 896,0 19-672,0-20 352,0 20-480,19-38 32,-19 38-256,0-39-64,19 20-32,1 0-384,-20 0 192,38-1-2912,-19 1 1696,1 0-3359,-1 0 2655,0 19-1792,20-20 2240,-20 20 288,0 0 832,0 20 4288,1-20-2016,-1 38 2624,0-19-2528,-19 1 159,19-1-1183,-19 19-32,20-18-480,-20-1-128,19 0-96,-19 0-448,19-19 224,-19 0-4767,20-19 2687</inkml:trace>
  <inkml:trace contextRef="#ctx0" brushRef="#br0" timeOffset="1383.6951">1578 1924 7136,'-38'-38'2656,"38"38"-2080,-20-20-160,20 1 1408,0 19-1088,0 19 992,20-19-1024,-1 20-128,0-20-385,0 19-127,20 0-32,-1-19-2655,-18 0 1439,18-19-1504,1 19 1568,-1 0 1088,1 0 64,-20 19 2208,-19 0-1216,19 1 960,-19 18-1152,0 1 511,0-20-767,19 19-288,-19 1-192,20-20 32,-1 20-64,0-39-32,0 19 0,1-19 32,-1 0-32,-19 0 128,19-19-96,1-1-32,-20 1 0,0-19-32,0 18 0,0-37 128,0-1-64,0 19-160,0 1 32,-20 19 672,20 19-352,20 0 480,-20 38-416,38 1-160,-19 18-96,1-18-928,-1-1 480,19 1-7583,1-1 4383</inkml:trace>
  <inkml:trace contextRef="#ctx0" brushRef="#br0" timeOffset="1867.489">2309 1462 11872,'0'0'4416,"0"0"-3457,0 39-255,0-1 1760,0-18-1504,20 18 448,-20 1-832,19 18-192,-19 1-256,19 19-32,0-19-32,1-20-256,-1 20 96,-19-19-160,19-1 128,-19-18-128,19-1 128,-19 0 64,0-19 64,0 0 128,0 0-64,0-19 32,0 0-32,0-1-128,20 1 32,-1 0-32,-19 19 0,19 0 0,0 0 0,1 19 0,-1 0 0,0-19 192,1 20-64,18-1-320,-19 0 160,-19-19 160,20 19-32,-40-19 512,20 20-320,-19-1 608,-19 0-448,18-19-64,1 19-192,-20 1-1152,39-20 576,-19 19-5472,0-19 3265</inkml:trace>
  <inkml:trace contextRef="#ctx0" brushRef="#br0" timeOffset="2284.7749">2810 2272 12896,'0'0'4767,"0"0"-3711,0 0-288,19-20 416,-19 20-800,20-38 0,-20 19-256,38-1-32,-19-18-32,1-1 32,-1-18-64,0-20-96,0 0 32,1-39-1312,-1 20 736,0-1-1024,0 1 928,0 0 352,-19 38 256,0 20 1280,-19-1-640,19 39 480,-19 19-576,0 1 448,0 37-512,19 20 512,-20 20-512,20 18 288,0-19-384,20 20-224,-1-39-64,0 0-1344,19-19 736,1 0-5759,19-20 3551</inkml:trace>
  <inkml:trace contextRef="#ctx0" brushRef="#br0" timeOffset="2600.5955">3368 1887 10880,'-20'38'4032,"20"-38"-3136,0 20-257,0-1 577,20 0-800,-1 0 256,0-19-384,0 20-192,20-20-32,19-20-288,-20 20 128,1-19-672,18 0 448,-38 0 192,20-1 96,-39 1 1312,0 0-704,-39 19 1120,20-20-992,-19 40 96,-1-20-480,1 38 224,-1 1-320,20-1-192,0 1-32,0-1-160,19 1 96,0 0-1504,19-20 832,19 0-3840,20-19 2561</inkml:trace>
  <inkml:trace contextRef="#ctx0" brushRef="#br0" timeOffset="2884.9441">4253 1694 12384,'-57'20'4575,"57"-20"-3551,-20 0-288,1 19 672,0 0-928,0 19 576,-20-18-608,20 18 320,0 1-448,19-1 128,-20-19-288,40 1-64,-20 18-64,38-19-192,-19 1 96,20-20 96,-1 19 0,20 0-736,0 0 416,-1-19-1120,1 20 800,0-1 352,-20 0 192,-38 20 1344,20-20-704,-59 19 704,1 1-768,-39-1-960,19 1 224</inkml:trace>
  <inkml:trace contextRef="#ctx0" brushRef="#br0" timeOffset="47031.3661">809 2694 6144,'0'20'2272,"0"-40"-1760,0 20-160,-19 0 1728,38 0-1216,-38 0 1472,19 20-1312,0-20 735,0 0-1023,-20 19 736,20 0-832,0 0 352,-19 20-544,0-20 288,19 0-416,-19 20 256,19-20-320,-20 20-160,20-20-32,0 0 64,0 0-64,0 1-32,0-1 0,20-19 32,-1 0-32,-19-19 128,19 19-96,-19-20 128,19 1-128,-19-19 32,20 18-32,-1-37 96,-19 18-96,0-19 192,19 20-160,-19-20 32,0 20-64,0-20-128,19 39 32,-19-1 32,0 1 0,0 19 0,20 0 0,-20 0-160,19 19 96,-19 1 96,0 18 0,19-19 64,0 20-64,1 19-224,-20-20 96,19 20 96,0-20 32,0 1-448,1-1 224,-1 1-64,0-20 160,-19 20 0,0-20 32,-19 0 608,0 0-288,-1 0 672,1 1-512,-19-20 640,18 0-608,-18-20-288,19 20-128,-1-19-1504,1 19 768</inkml:trace>
  <inkml:trace contextRef="#ctx0" brushRef="#br0" timeOffset="47431.6426">1194 2695 10144,'-20'-39'3744,"20"39"-2912,0 0-224,0 0 2207,0 0-1663,0-19 1504,0 19-1536,0 0 704,0 19-1088,0-19 256,20 20-608,-1-1 512,0 19-512,20 1 160,-1 0-320,1 18-64,-1-18-96,1-1-192,-1 1 64,20-1-2720,-19-18 1536</inkml:trace>
  <inkml:trace contextRef="#ctx0" brushRef="#br0" timeOffset="47693.9283">1599 2733 11552,'-19'0'4288,"19"0"-3361,-20 39-223,1-39 2080,19 19-1664,-19 20 960,-1-20-1216,1 19 288,0-18-672,-20 18-64,20 1-256,-19-1-96,18 1-32,1-1-1088,0 1 576,-1-1-4320,20-18 2656</inkml:trace>
  <inkml:trace contextRef="#ctx0" brushRef="#br0" timeOffset="48147.6668">1809 3099 9728,'-19'-20'3584,"19"20"-2784,0 0-224,0 0 2719,0 0-1919,0 0 992,0 0-1376,0 0 544,19 20-864,-19-1 320,0 0-544,0 20-128,0-20-192,0 19-224,20 1 32,-20 0-5600,19-20 3104</inkml:trace>
  <inkml:trace contextRef="#ctx0" brushRef="#br0" timeOffset="49732.8057">885 3561 7968,'0'-19'2944,"0"-1"-2272,0 1-192,-19 19 1696,38 0-1280,-38 0 1279,19 0-1279,0 0 480,0 0-832,0 0 128,0 19-384,0 20 448,19-1-416,-19 1-64,20-1-160,-1 1-96,0-1 32,0 20 96,1-19-64,-1-1-32,19-18 0,-18 18 32,-1-19-32,-19 1 128,19-20-96,0 0 544,-19 0-352,19-39 320,-19 20-320,0-20 128,20 20-224,-20-39 64,19 0-128,0 20-64,-19-1 0,19 1-1376,-19-1 736,20 20-4832,-20 19 3009</inkml:trace>
  <inkml:trace contextRef="#ctx0" brushRef="#br0" timeOffset="50232.8558">1482 3907 8736,'0'0'3232,"0"0"-2528,0-19-192,-19 19 1568,38 0-1248,-38-19 927,19 19-1023,0-20 544,0 20-768,-20 0 512,20-19-576,-19 19-32,19 0-256,-19 0 192,19 0-224,-19 0 320,19 0-256,-20 19 256,20 1-256,0 18-96,0 1-64,0-1-128,0 1 64,20 19 96,-1-20-32,-19 1 64,19-1-64,0-19-640,-19 20 320,0-39-1664,20 19 1120,-20-19-3040,0 20 2177</inkml:trace>
  <inkml:trace contextRef="#ctx0" brushRef="#br0" timeOffset="50433.4187">1251 4119 10208,'0'0'3776,"0"0"-2912,20 19-256,-1-19 1439,0 0-1247,1-19 448,18 19-736,-19-19-320,20 19-96,0-20-2016,-1 20 1056</inkml:trace>
  <inkml:trace contextRef="#ctx0" brushRef="#br0" timeOffset="50648.5346">1732 3887 12064,'0'0'4447,"0"0"-3455,0 0-288,0 0 1184,0 20-1184,19-1 928,-19 19-960,0 1-64,0 0-384,0 18-64,0-18-96,0 19-64,19-20 32,-19-19-3072,20 20 1664</inkml:trace>
  <inkml:trace contextRef="#ctx0" brushRef="#br0" timeOffset="51015.8252">1924 3964 11392,'0'0'4224,"0"0"-3297,0 0-255,0-19 1184,0 38-1152,20-19 1184,-20 0-1056,0 0 704,19 20-896,0-20 96,1 19-448,-1 0 96,19 20-224,-18-20 0,18 19-96,-19-18-544,20 18 256,-20 1-3488,20-20 2016</inkml:trace>
  <inkml:trace contextRef="#ctx0" brushRef="#br0" timeOffset="51249.1383">2329 3907 12480,'-19'0'4607,"19"0"-3583,-39 19-288,39 1 1856,-19-1-1568,0 0 448,-20 20-896,20 19-128,-20-20-288,1 20-96,18 0-32,1-20-1088,-19 1 576,38-1-8703,-20-19 5055</inkml:trace>
  <inkml:trace contextRef="#ctx0" brushRef="#br0" timeOffset="52436.3816">1039 4908 7136,'-19'-19'2656,"19"19"-2080,0-20-160,0 1 1056,0 19-896,0-19 832,19 0-800,-19-1 1087,0 1-959,0 0 544,0 0-736,0-1 640,0 20-704,0 0 352,20 0-512,-20 20 64,19-1-256,-19 19 64,19 1-96,0 19 0,1-1-32,18 1-64,-19 0 32,1-1-32,18 1 0,-19-19 64,1-1-32,-1-19 896,0 1-512,-19-20 480,20 0-544,-20-39 384,19 1-416,-19-39-32,19 19-160,-19-19-32,19 0-32,-19 0-192,0 39 64,0-1-672,0 20 416,0 0-2688,0-1 1664,20 40-7039,-20-20 4671</inkml:trace>
  <inkml:trace contextRef="#ctx0" brushRef="#br0" timeOffset="52751.7852">1635 5118 10560,'0'0'3904,"0"0"-3040,0 0-224,0 20 1887,0-20-1503,0 19 800,0 0-1088,0 20 288,20-20-576,-20 19 0,0-18-256,0 18-160,0-19-64,0 1-3008,0-1 1664</inkml:trace>
  <inkml:trace contextRef="#ctx0" brushRef="#br0" timeOffset="52951.4064">1597 5023 11136,'0'0'4128,"0"0"-3200,0 0-289,0 0 225,20 0-608,-1-20 32,0 40-160,1-20-800,-1 0 384</inkml:trace>
  <inkml:trace contextRef="#ctx0" brushRef="#br0" timeOffset="53236.3774">1963 5119 9632,'0'0'3584,"0"0"-2784,20 20-256,-20-1 1567,0-19-1279,19 19 1280,-19 1-1216,0 18 672,19-19-896,-19 20-224,0-1-288,0 1-128,20 0 0,-20-20-2656,19 0 1440</inkml:trace>
  <inkml:trace contextRef="#ctx0" brushRef="#br0" timeOffset="53652.371">2232 5177 9632,'0'0'3584,"0"0"-2784,0-20-256,0 40 2463,0-20-1759,20 0 992,-20 19-1312,19-19 608,-19 19-896,0 1 96,38-1-448,-18 19-32,-1-18-160,0-1 0,20 0-32,-20 1-3136,20-1 1664,-1-19-6559,1 19 4447</inkml:trace>
  <inkml:trace contextRef="#ctx0" brushRef="#br0" timeOffset="53836.5869">2521 5080 13792,'-39'20'5119,"39"-20"-3999,-19 77-288,0-58 1152,19 19-1248,-19 1 64,-20-1-480,20 1-160,0-1-96,0-18-3296,-1 18 1760</inkml:trace>
  <inkml:trace contextRef="#ctx0" brushRef="#br0" timeOffset="65276.7966">1193 8005 8896,'0'0'3296,"0"0"-2560,-19 0-224,19 20 1920,0-20-1441,0 38 737,-19 1-1024,19-1 288,0 0-544,-20 20-192,20 0-160,0-20-96,0 1 32,0-1-32,20 1 0,-20-39 192,19 0-96,-19-19-320,19-1 128,-19-18 96,0-1 0,0-18-64,0-1 32,-19-19 32,19 39 0,0-20 128,0 39-64,-19-20 128,19 20-128,0 0-160,0 19 32,0-20-32,19 20 32,-19 20-96,19-20 96,1 38-96,18-19 64,-19 20 192,20 19-32,-20-1-736,20 1 384,-1-20-352,-18 20 384,-1-19 160,-19-1 64,0-19 1088,-19 20-576,-1-20 1056,1 0-864,-20 1-96,1-1-384,-1-19-64,20 0-64,-19-19-2176,18 19 1184</inkml:trace>
  <inkml:trace contextRef="#ctx0" brushRef="#br0" timeOffset="65561.3997">1597 8005 9888,'0'0'3648,"0"0"-2816,-19 0-256,19 0 2719,0 20-1919,0-20 736,19 19-1280,-19 0 224,20 0-608,-1 1 0,0 18-256,0 1-32,20-1-96,-1 1-192,1-20 64,-1 20-2720,1-20 1536</inkml:trace>
  <inkml:trace contextRef="#ctx0" brushRef="#br0" timeOffset="65809.6975">1963 7928 11872,'-19'-19'4416,"19"19"-3457,-38 19-255,18 1 1952,20-1-1600,-38 19 288,19 20-800,-20 0-224,20 0-192,-19-1-96,18 1 0,20 0-2144,-19 0 1152,19-20-5823,0-18 3775</inkml:trace>
  <inkml:trace contextRef="#ctx0" brushRef="#br0" timeOffset="66346.6418">2001 8314 10624,'0'0'3936,"0"0"-3040,0 19-256,0-19 1407,0 0-1247,0 0 96,20 0-544,-20 0-32,19 0-192,0 0 160,0-19-192,1 19 192,-1 0-192,0-20-160,0 20 0,1 0-32,18 20 32,-19-20 64,1 19 0,-1 0-224,0 0 128,-19 20-384,0-1 256,0-18 256,-19 18 0,19-19 224,-19 20-160,-20-20-32,20 0-32,-20 1 160,20-1-96,0-19 96,0 19-96,-1-19 448,20-19-320,0 19 416,20-19-384,-20-1 384,19 20-384,0 0 224,20 0-256,-20 0 0,0 20-128,0-20-832,1 19 384,-1-19-7871,-19 19 4511</inkml:trace>
  <inkml:trace contextRef="#ctx0" brushRef="#br0" timeOffset="67493.3838">1232 8813 8064,'0'-19'2976,"0"19"-2304,0 0-192,-20 0 1920,40 0-1408,-20 0 1151,0 0-1247,0 0 384,0 19-768,19 1 224,0-1-448,1 39 128,-1-1-256,0 1 0,20 0-96,-20 0 32,0-1-64,0-18-32,1-1 32,-1-18 32,0-1-32,-19-19 128,0 0-96,0-19 832,19-1-512,-19-37 192,20-1-320,-1 0-320,0 0 32,-19 1 64,20 18 0,-1 1-1792,-19 18 992</inkml:trace>
  <inkml:trace contextRef="#ctx0" brushRef="#br0" timeOffset="67926.8608">1790 9141 6464,'0'-20'2400,"0"20"-1856,0-19-160,-19 19 1056,38 0-864,-38-19 1184,19 19-992,0-19 1152,-19-1-1089,19 20 577,-19-19-832,-1 19 416,20 0-576,0 0 128,0 19-320,-19-19 288,19 39-288,0-20 32,0 20-160,0-1 224,0 1-192,0-1 32,0 1-96,19-1 32,-19 20-64,20-39-288,-1 19 128,-19-18-2784,19 18 1632,0-38-3807,0 19 2879</inkml:trace>
  <inkml:trace contextRef="#ctx0" brushRef="#br0" timeOffset="68092.944">1617 9391 8320,'-20'0'3072,"20"0"-2400,20-19-160,-1 19 2368,0 0-1665,-19-20 801,20 20-1216,-1-19-160,0 19-416,0 0-128,1 0-64</inkml:trace>
  <inkml:trace contextRef="#ctx0" brushRef="#br0" timeOffset="68577.8167">1963 9218 9984,'0'0'3680,"0"0"-2848,0 0-256,0 0 831,0 0-895,20 0 480,-20 0-544,0 0 0,19 0-256,0 0-160,-19 0-64,20 0 224,-1 0-96,0 0-256,0 19 96,1-19 0,-1 20 64,0-1-96,1 0 64,-20 20 224,0-1-96,0-18-32,0 18-32,-20-19 32,20 1-32,-19-1-96,0 0 32,-1 0 32,1 1 0,0-20 352,0 0-192,19-20 288,0 20-256,0-19-96,19 0-64,-19 0 32,19 19-32,0 0 256,1 0-160,-1 0 256,0 19-256,1-19-32,-1 19-64,-19-19-4064,19 19 2209</inkml:trace>
  <inkml:trace contextRef="#ctx0" brushRef="#br0" timeOffset="68808.5151">2386 9256 11552,'19'0'4288,"-19"0"-3361,20 39-223,-20-39 1376,19 19-1280,0 0 384,0-19-704,1 39-384,-1-20-64,19-19-1312,-18 19 704,18 0-5951,1 0 3583</inkml:trace>
  <inkml:trace contextRef="#ctx0" brushRef="#br0" timeOffset="68961.838">2637 9198 14112,'-58'20'5247,"58"-20"-4095,-19 77-288,0-58 640,-1 0-992,1 20-128,0-1-256,0 0-2240,-1-18 1184</inkml:trace>
  <inkml:trace contextRef="#ctx0" brushRef="#br0" timeOffset="69809.1843">1443 9757 8640,'-19'-19'3200,"38"19"-2496,-19-20-192,0 20 2112,0 0-1537,0 0 769,0 0-1088,0 20 256,0-1-576,20 0 288,-1 20-416,-19-1-32,19 20-160,0 0-32,1-20-32,-1 20-128,0-1 32,0-18 320,1-1-192,-20-18-160,19-1 32,-19-19 224,0 0-128,19-19 352,-19 19-224,0-39-32,0 1-96,19-20 32,-19 0-64,0 1 64,20-1-64,-20 19-96,0 20 32,0-19-960,19 38 544,-19 0-5951,0 0 3519</inkml:trace>
  <inkml:trace contextRef="#ctx0" brushRef="#br0" timeOffset="70047.0899">1944 10103 10208,'0'19'3776,"0"-19"-2912,-20 58-256,20-39 2207,20-19-1663,-20 20 160,0-1-800,0 0-384,0 0-128,0 1-864,0-1 480,19-19-6239,-19 0 3615</inkml:trace>
  <inkml:trace contextRef="#ctx0" brushRef="#br0" timeOffset="70193.5582">1829 9988 10976,'-20'-19'4064,"20"19"-3168,0 19-257,0-19 1153,0 0-1120,20 0-64,-1 20-384,0-20-640,20 0 192,0 0-5535,-1 0 3167</inkml:trace>
  <inkml:trace contextRef="#ctx0" brushRef="#br0" timeOffset="70646.8526">2175 10104 8544,'0'0'3168,"0"0"-2464,0 19-192,19-19 1216,-19 0-1056,0-19 352,19 19-609,-19 0 129,20-20-320,-1 20 288,0 20-288,-19-20 160,19 0-224,1 19-128,-20-19-64,0 39 160,19-20-64,-19 0 32,0 20-32,-19-20 32,19 19-64,-20-18-32,1 18 32,0-18 32,0-1-32,-1-19-32,1 19 32,0-19 32,19 0-32,-20-19-96,20 19 32,0-39 32,20 39 0,-20-19-96,19 19 64,-19-19 864,19 19-448,1 0 0,-1 0-256,0 19-32,-19-19-32</inkml:trace>
  <inkml:trace contextRef="#ctx0" brushRef="#br0" timeOffset="71062.1689">2540 10026 11712,'0'-19'4352,"0"19"-3393,0 19-255,0 1 1440,0-20-1312,0 0 576,0 19-832,19-19 320,1 38-544,-20-18 256,38-1-352,-19 0-64,1 1-128,18-1-192,1 0 64,-1 0-3136,1 1 1760,-1-20-6335,1 0 4351</inkml:trace>
  <inkml:trace contextRef="#ctx0" brushRef="#br0" timeOffset="71262.2227">2772 9949 11296,'-39'20'4192,"39"-20"-3264,-19 38-257,-1-19 2241,20 0-1728,-38 20 32,38-20-768,-39 20-320,39-1-64,-38-19-160,38 20 64,-39-1-4416,39 1 2432</inkml:trace>
  <inkml:trace contextRef="#ctx0" brushRef="#br0" timeOffset="73411.9917">1751 10834 7648,'-19'0'2816,"19"-19"-2176,0 38-192,0-19 1536,0 20-1184,0-20 1439,0 38-1279,-19 1 128,19-1-640,-19 20-128,-1-19-192,1 18-32,19-18-32,0-1-64,0-18 32,19 18 32,1-19-32,-1-19-96,0 20 32,0-40 96,0 20-32,1-38 128,-1 19-96,0-1 32,0-18-32,1-1 32,-20-18-64,0-1-96,0 19 32,-20-19 576,1 20-288,0-1 192,19 20-288,-19 19 352,19 19-288,0 20 160,19-1-224,0 1 64,0 19-128,1 0 96,-1-20-128,0 20-3136,20-20 1696</inkml:trace>
  <inkml:trace contextRef="#ctx0" brushRef="#br0" timeOffset="74050.5201">2136 11239 8320,'0'-19'3072,"0"19"-2400,0 0-160,-19 0 1536,38 0-1216,-19 0 703,0 0-863,0-19 448,0 19-640,0 0 320,0 0-480,0 0 64,19 0-256,1-20-64,-1 20-32,-19 0 96,19 20-64,0-20-32,1 19 0,-20 0-128,19 0 64,-19 1 32,0-1 0,0 19-96,0-18 64,0 18 96,0 1-32,-19-1 128,-1 1-96,1-20-96,0 0 0,0 20 96,-1-39-32,1 0 64,0 0-64,0-19 64,19-1-64,-20 1-160,40 0 64,-20 0 256,19 19-128,0-20-64,0 20-32,1 0 224,-1 20-96,0-20-256,20 19 96</inkml:trace>
  <inkml:trace contextRef="#ctx0" brushRef="#br0" timeOffset="74429.1027">2482 11181 10208,'0'-19'3776,"0"19"-2912,0 0-256,0 0 2047,0 19-1567,0-19 1120,20 20-1280,-20-20 192,19 19-640,0 0 64,-19 20-320,39-20-128,-20 0-64,0 19-32,20 1 0,0-20-3168,-1 20 1728</inkml:trace>
  <inkml:trace contextRef="#ctx0" brushRef="#br0" timeOffset="74712.7147">2829 11085 8064,'-39'0'2976,"39"0"-2304,-19 39-192,0-39 1408,19 19-1120,-19 0 1599,-1 20-1343,-18-1 1248,19 1-1280,-20 18 256,20 1-736,0-19-320,-1 19-96,1-20-3360,19-19 1792</inkml:trace>
  <inkml:trace contextRef="#ctx0" brushRef="#br0" timeOffset="55519.4764">1348 5774 7232,'0'0'2656,"0"0"-2048,-20 0-192,20 0 1344,0 19-1056,0 0 992,-19 20-992,0-20 639,19 39-799,-19-20 32,19 1-384,-20-1 96,20 1-160,20-1 0,-20-19-64,19 20 160,19-20-128,-18-19 32,-1 0-64,0-19-128,20 0 32,-20-20 160,0 1-64,-19-1 32,19 1-32,-38-39-64,19 38 32,-19-38 512,19 39-288,-39-1 320,39 1-320,-19 18 128,19 20-224,-19 20 64,19-1-128,19 39-64,-19-1 0,19 1 32,20 19-32,-20-19-1088,20 0 608,-1-1-7519,20 1 4383</inkml:trace>
  <inkml:trace contextRef="#ctx0" brushRef="#br0" timeOffset="56100.3584">1733 6082 7968,'0'0'2944,"0"0"-2272,20 0-192,-20 0 2112,0 0-1504,0 0 1119,0 19-1279,0 1 416,0-1-800,0 0-64,0 0-320,0 1 256,0 18-224,0-19-3072,0 0 1568</inkml:trace>
  <inkml:trace contextRef="#ctx0" brushRef="#br0" timeOffset="56469.4794">1963 6082 9632,'0'-20'3584,"0"20"-2784,0 20-256,0-20 1503,0 0-1247,0 19 1088,0-19-1088,0 19 640,0 0-832,20-19 288,-20 20-512,19-1-192,0 0-128,0 1-64,1-1 0,18 0-512,-19 0 288,1 20-3552,-1-39 2048</inkml:trace>
  <inkml:trace contextRef="#ctx0" brushRef="#br0" timeOffset="56684.9588">2234 6101 10048,'0'20'3712,"0"-20"-2880,-19 38-224,-1-38 2143,20 19-1631,-19 1 96,0-1-736,-20 0 384,20 0-480,-20 0-128,20 20-160,-20-1-704,39 1 320</inkml:trace>
  <inkml:trace contextRef="#ctx0" brushRef="#br0" timeOffset="58054.4848">1463 6563 7808,'19'-20'2880,"-19"1"-2240,-19 19-160,19-19 1696,0 38-1280,0-19 991,0 19-1119,0 20 608,-19-1-832,19 1 160,0-1-416,-19 20 32,-1 0-192,20-19-128,0-1-32,0 1 32,0-1 0,0-38 128,0 19-64,0-19 128,0 0-128,20-19 128,-20 0-128,19-20-160,-19 1 32,19-20 96,-19 0 0,19 0-96,-19 1 32,0-1 224,0 19-96,20 1 256,-20 19-224,0-1-96,19 20-64,-19 0-128,0 0 96,19 20 32,1 18 32,-20 1 128,38-1-64,-19 20-32,1 0 0,-1 0-1312,0-1 704,0 1-768,1-19 800,-1-1 192,-19 1 224,0-20 768,-19 19-384,19-18 1344,-20-1-896,-18-19 288,19 19-576,-20-38-32,1 0-224,18 19-1216,1-20 544</inkml:trace>
  <inkml:trace contextRef="#ctx0" brushRef="#br0" timeOffset="58454.3397">1983 6505 9632,'0'0'3584,"0"0"-2784,0 0-256,0 0 1343,0 0-1151,0 0 1184,0 20-1088,0-1 544,0 19-800,0 1 192,0-20-448,-20 39 384,20-20-416,-19 1 160,0-1-288,0 1 352,19-1-288,0 1-32,-20-1-128,40 1-192,-20-20 64,19 19 96,0-18 0,20-20 64,-1 19-64,1-19-576,-1 0 288,-19-19-2848,20 19 1696</inkml:trace>
  <inkml:trace contextRef="#ctx0" brushRef="#br0" timeOffset="58638.9035">1809 6755 12128,'20'-19'4479,"-20"19"-3455,77 0-320,-39 0 608,1 0-864,19 0-32,-1 0-256,1-19-7935,0-1 4223</inkml:trace>
  <inkml:trace contextRef="#ctx0" brushRef="#br0" timeOffset="63825.6688">847 7756 4480,'0'19'1664,"0"-38"-1312,0 19-64,20 0 192,-20 0-320,19 0 192,0 0-192,0 0 0,1 0-96,18 0 96,1 0-96,18 0 32,1 0-32,19 0 224,0-19-160,0 19 1312,0 0-832,0 0 672,19 0-736,0-19-64,20 19-320,-1 0 32,1-20-96,-1 20-128,-19 0 0,20 0 224,-20 0-96,19 0 384,1 20-256,-1-20-128,1 19-32,18 0-64,-18-19 0,38-19-96,0 0 64,19 19-128,-38 0 96,19 0 32,-20 19 32,20-19-160,-19 19 96,19-19 96,-19 0 0,19 0 64,19 0-64,-19 0-32,19 0 32,0-19-32,0 0 0,20 19 0,-39-20 0,19 20-96,-39 0 64,20 0 32,20 0 0,-1-19 64,19 19-32,-19-19-96,1-20 32,-1 20 32,19-19 0,1 18 0,-39 1 0,19 0 128,0 0-64,-19-1-32,0 20 0,38-38-192,39-1 96,-19 20 96,19-20 0,-58 20 64,39 0-64,-1 0 608,1 19-352,-20-20 320,1 1-352,-20 19-65,19-19-127,-38 19 160,0-19-128,0 19 192,0-20-192,-19 1 32,-1 19-64,-18 0 32,-20 0-64,-38 0-4863,-39 19 2623</inkml:trace>
  <inkml:trace contextRef="#ctx0" brushRef="#br0" timeOffset="77667.2957">2445 7044 8640,'-20'-38'3200,"40"38"-2496,-40 0-192,20-20 2336,0 40-1665,0-20 1281,0 0-1408,0 19 192,0 0-736,0 1-96,0-1-256,0 20-96,20-1-32</inkml:trace>
  <inkml:trace contextRef="#ctx0" brushRef="#br0" timeOffset="76466.9243">1905 11969 8224,'0'0'3040,"0"0"-2368,0 19-160,0-19 2304,0 19-1633,-19 1 225,19-1-832,-19 19 224,19 20-448,0 0 128,0 0-320,0-1 64,19-18-128,-19-1 0,19 1-32,-19-39 96,20 19-96,-20-38 192,19 0-160,-19-39 32,0 19-64,0-18 288,19 18-160,-19-38-96,0 19-64,0 1 32,0 18-32,-19 1-96,38 18 32,-19 1 32,0 19 0,0 0 0,0 19 0,0-19 64,19 20-32,1-1-160,-1 19 64,19 20 96,1-19 0,-1 38-32,-18-20 32,18 20-608,-18-19 320,-1 0 96,0 0 128,-19-20 32,0 1 0,-19-1 896,19-19-480,-39 1 1120,1-20-896,-20 0 64,0 0-416,0-20-192,1 1-64,18-19-1952,0 18 1056</inkml:trace>
  <inkml:trace contextRef="#ctx0" brushRef="#br0" timeOffset="76851.5895">2464 11892 12544,'0'0'4639,"0"0"-3583,0 39-320,0-39 1280,0 19-1248,0 0 832,0 0-928,0 1 192,0 18-512,0 1 96,-19-1-288,19 39 288,0 0-256,-20 0 32,20 0-128,0 0-64,20-19 0,-1 19 32,-19-39-32,19 20-96,0-39 32,1 0 160,-1 1-64,19-20-1504,-18 0 768,-1-20-3232,0 1 2176,1-19-7903,-1 18 5375</inkml:trace>
  <inkml:trace contextRef="#ctx0" brushRef="#br0" timeOffset="77014.5122">2348 12412 13792,'0'19'5119,"0"-19"-3999,39 20-288,-20-20 960,0 0-1152,20 0 96,-1-20-448,1 1-128,18 0-96,1-1-4992,0 1 2720</inkml:trace>
  <inkml:trace contextRef="#ctx0" brushRef="#br0" timeOffset="78635.1681">2829 12739 5312,'0'0'1952,"0"0"-1504,0 20-128,0-20 2016,0 0-1344,0 0 1440,0 0-1408,0-20 735,20 20-1023,-20 0 320,19 0-608,0-19-64,0 19-224,1 0-32,-1 0-64,0 0-128,20 0 32,-20 0 96,20 19-32,-20 20-448,0-20 224,0 1-192,1 18 224,-40 1 64,20-20 96,0 19-96,-19 1 64,-19-1 800,18 1-416,-18-20 480,19 20-480,-20-39 608,20 0-544,19-19 224,-20-20-384,20 20-64,20-20-128,-1 20 160,0 0-128,20 19-96,-20 19-32,20 0 32,-20 0 0</inkml:trace>
  <inkml:trace contextRef="#ctx0" brushRef="#br0" timeOffset="81000.201">6389 1694 7552,'-20'-19'2816,"20"-1"-2208,0 20-160,0 0 2496,0 0-1696,0 0 1119,0 0-1375,0 20 384,0-20-832,20 38 192,-20 1-416,19 38-32,0-20-192,-19 20 0,19-19-32,-19 19 96,20-19-96,-1-20-32,-19 20 0,19-38 96,-19 18-64,0-38 896,20 0-544,-20-19 480,19 0-544,-19-1 384,19-18-416,0-1-32,1-19-160,18 1-32,-19 18-32,1-19-128,18 20 32,-19-1-480,20 20 288,-20-19-3008,20 38 1792</inkml:trace>
  <inkml:trace contextRef="#ctx0" brushRef="#br0" timeOffset="81169.2471">6697 2021 10624,'-20'20'3936,"20"-20"-3040,0 19-256,0-19 2175,0 19-1663,20 1 736,-20-1-1120,19 19-160,0-18-384,20 18-64,-20 1-96</inkml:trace>
  <inkml:trace contextRef="#ctx0" brushRef="#br0" timeOffset="81332.8392">7082 2367 11296,'-20'39'4192,"20"-39"-3264,0 19-257,0-19-447,0 0-256,0 20-672,20-20 385</inkml:trace>
  <inkml:trace contextRef="#ctx0" brushRef="#br0" timeOffset="81553.9964">7043 2214 8320,'-19'-39'3072,"19"39"-2400,-38 0-160,38 0 1536,0 0-1216,-20 0 223,40 20-639,-20-20 224,0 0-352,19 0 416,19 0-416,-18 0 512,18 0-480,1-20 352,-1 20-384,1 0 416,-1-19-416,1 19-64,-1 0-128,1 0 128,-20 19-128,0 1 192,1 18-192,-20 1 32,19-20-64</inkml:trace>
  <inkml:trace contextRef="#ctx0" brushRef="#br0" timeOffset="82755.1388">11449 1752 7872,'0'-38'2944,"0"18"-2304,0 1-160,0 19 2208,0 0-1568,0 0 863,0 19-1151,0 1 96,0 18-544,0 1 128,20 18-288,-1 20 224,0 0-256,0 0 96,1-19-160,18 0-128,-18-19-32,-1-1 160,19 1-64,-18-39-32,18 0 0,-19-39 96,1 39-64,-1-58 32,0 20-32,0-39-64,-19 38 32,0-19 448,20 1-256,-20 37 320,0 1-288,0 38 64,19 1-192,-19 18 64,19 1-96,0-1-192,20 20 32,-20 0-1504,20-20 832</inkml:trace>
  <inkml:trace contextRef="#ctx0" brushRef="#br0" timeOffset="83270.8688">12431 1694 7808,'0'-19'2880,"0"19"-2240,-19-20-160,19 1 2048,0 19-1472,0 0 991,0 0-1183,0 0 128,19 19-576,-19 20 672,20-20-608,-1 39 192,0-1-384,-19 1-96,19 0-128,-19 0 96,0-1-96,0-18-32,20-1 0,-20 1-32,0-20 0,0-19 192,0 19-96,0-38 736,19 19-448,-19-19 608,19 0-576,0-20 64,0 1-288,20-20-256,-1 0 32,20 0-128,-19 1 64,-1 18-640,1 20 416,-1 0-2848,-19 19 1760,-19 0-6559,20 0 4415</inkml:trace>
  <inkml:trace contextRef="#ctx0" brushRef="#br0" timeOffset="83470.9559">12624 2117 12640,'0'0'4671,"0"0"-3615,39 19-320,-20-19 1792,0 20-1536,1-1 448,-1 0-864,0 20-192,0-1-256,1 20-1696,-1 0 832,0-20-9279,1 0 5503</inkml:trace>
  <inkml:trace contextRef="#ctx0" brushRef="#br0" timeOffset="84655.8836">9276 0 7968,'-39'0'2944,"39"0"-2272,0 0-192,0 20-352,19 18-160,-19 1 96,0 18-32,0 40 128,0 18-96,0 1 192,0 37-160,0 1-32,0 20-32,0-20 32,20 19-32,-1 38-96,0-18 32,-19 18 1088,0 20-576,0 20 160,0-21-384,0 21-96,0-1-96,19-19-128,20 19 32,-1 19 160,1-38-64,-1 38-96,1 20 0,-1-19 160,-18 18-64,-1 1 192,-19-1-160,0 20-256,0-19 96,0 19 64,0 19 32,-19-19 895,19 19-511,-20-19 256,20 19-384,0 0-192,0-19-32,-19 0-160,19 19 64,19-19 32,1 0 0,-1-20 128,19 1-64,20 0 544,-19-1-352,18 1 672,-18 0-512,-1-20 576,1-19-576,-1 0 64,1-19-288,-1-38-160,-18-1-64,-1-38-1376,19-19 768,-38-20-10815</inkml:trace>
  <inkml:trace contextRef="#ctx0" brushRef="#br0" timeOffset="94381.6342">5138 693 4480,'0'58'1664,"0"-58"-1312,20 58-64,-1-39-96,0 19-160,0 20-160,1-19 64,-1 38 32,-19-20 32,19 1 1600,0 0-864,-19 19 352,20 0-672,-20 0-224,0 0-128,0 19-160,0-19 64,0 0 96,19 19-32,-19 0 1536,0-19-864,19 19 768,-19-19-832,19 20-224,1-1-256,-20 0-128,19 0 0,0 0 160,0-19-96,-19 20 447,0-1-287,20 0 384,-20 0-384,0 1 160,19 18-256,-19-19 352,0 0-288,0 20 224,0-1-224,0 1 128,19-1-192,-19 1 0,19-20-96,-19 19-64,20-18 32,-20 37 32,19-18-32,-19 18 256,0 1-160,0 0 160,0-20-160,0 39 224,0 0-224,0 0-32,0-19-64,19 19-32,-19-19 0,0-1 0,19 20 0,-19 0-160,0 0 96,0-19 256,20-1-128,-1 20-64,-19-19-32,19 19 32,0-19 0,-19 19 128,0-20-64,20 20-160,-20 0 32,19 0 32,-19-19 32,19 0 0,0-1 0,-19 20 0,20-19 0,-20 0 0,19-1 0,-19 20 0,19-19 0,-19 19 0,19-19 0,-19-1 64,20 1-32,-20 0-32,0 0 32,19-1-128,-19 1 64,0 0 160,0-1-64,19-18-96,-19-1 0,19 1 96,1-1-32,-1 1 128,0-20-96,0 19 192,1-38-160,-1 19 256,-19 1-224,19-20-96,0 0-64,1 0 224,-1 0-96,0-20 192,0-18-192,1 19 96,-1-20-96,0 1-128,0-1 0,-19-19 32,20 20 0</inkml:trace>
  <inkml:trace contextRef="#ctx0" brushRef="#br0" timeOffset="141653.6407">11238 2791 7552,'-19'0'2816,"19"0"-2208,-20 0-160,20 0 1440,0 0-1120,0 0 1408,0 0-1281,-19 0 993,19 0-1088,0 0 416,0 0-704,19 0-64,-19 0-288,0 0-160,20 0-32,-1 0 160,0 0-64,19-19-32,1 19 0,-1 0 32,20-19-32,-19 19-96,-1-20 32,1 20 96,-20 0-32,0 0-160,20 0 64,-39 20 96,0-1 0,0 0 256,0 20-160,-20-20 320,1 19-256,0 1-256,0-1 32,-1-18-128,1 18 64,0 0-2464,19 1 1376,-19-20-5823,-1 20 3903</inkml:trace>
  <inkml:trace contextRef="#ctx0" brushRef="#br0" timeOffset="141822.6132">11392 3503 12224,'-20'0'4511,"20"0"-3487,0 19-320,0 1 1536,0-20-1376,0 0-128,0 0-480,0 0-128,20 0-64</inkml:trace>
  <inkml:trace contextRef="#ctx0" brushRef="#br0" timeOffset="142284.9427">11873 2887 8544,'-19'0'3168,"19"0"-2464,0 0-192,0 0 2272,0 0-1633,0 0 1025,0 0-1280,-20 0 0,40 0-544,-20 0 192,19 0-288,0 0-224,0-19-32,20 19 128,-1-20-64,-19 20-32,20 0 0,-1-19-32,-18 19 0,18 0 0,1 0 0,-20 19 0,0-19 0,0 20 0,1-20 0,-20 19 544,0 19-288,-20-18 320,1-1-320,-19 19-160,18 1-32,1-1-1568,-19 1 832,18-1-5855,1-19 3615</inkml:trace>
  <inkml:trace contextRef="#ctx0" brushRef="#br0" timeOffset="142422.4452">12066 3503 14368,'0'19'5343,"0"-19"-4159,-20 20-352,20-1 2112,0-19-1792,0 20-128,0-20-608,0 0-768,20 0 192</inkml:trace>
  <inkml:trace contextRef="#ctx0" brushRef="#br0" timeOffset="152620.6923">3291 4042 6560,'-19'0'2432,"19"0"-1888,0 0-160,-19 0 1280,38 0-992,-38 0 1216,19 0-1088,0 0 927,0 0-991,-20 0 480,40 0-704,-20 0 224,0 19-448,0-19 256,19 0-288,-19 20 128,19-20-224,0 19 128,20-19-160,-20 0 64,20 0-96,-20 0 160,19 0-160,1-19 320,-1 19-224,1-20-32,-1 20-96,1 0 32,19 0-64,-20 0-32,1 0 32,18 0 96,1-19-64,-19 19-96,18 0 0,-18 0 224,-1 0-96,1-19 256,-1 38-224,-18-19 96,18 0-128,20-19 0,-20 19-32,1 0 32,-1 0-64,20-19-96,-20 19 32,20 0 96,-19 0-32,-1 0 128,1 0-96,-1-20 32,1 40-32,-1-20 160,1 0-128,-1 0-96,-19 0-32,20 0 160,-20 0-64,0 0 32,20 0-32,-20-20 32,0 20-64,1 0 64,-1 0-64,0-19 64,0 38-64,1-19-96,-20 0 32,19-19-32,0 19 0,0 0 192,1 0-64,-1 0 192,-19 0-160,19-19-160,0 19 0,-19 0-32,0 0 32,0 0 352,20 0-192,-40-20 288,20 20-256,0 0 32,-19-19-96,0 19 224,0-19-160,-20 19 160,20-19-160,-20 19 160,20-20-192,-19 20-32,18 0-32,-18 0-128,19 0 64,19 0 96,-20 0-32,20 0-32,0 0 32,20 0-192,-20 20 96,19-20 32,0 0 32,20 0 64,-1 19-32,-19 0-160,20 0 64,-1 1 160,1 18-32,-1 1-96,-18-1 0,-1 1 96,-19-1-32,-19 1-160,19 19 64,-39-20-896,1 1 544,-1-1-5600,1 1 3296</inkml:trace>
  <inkml:trace contextRef="#ctx0" brushRef="#br0" timeOffset="153121.1637">6254 3753 8064,'0'-20'2976,"0"1"-2304,0 19-192,0 0 1920,0 0-1408,20 0 1087,-1 0-1215,0 0 576,1 19-800,-20 20 480,19-1-640,-19 1 96,0 19-320,19 19-96,-19-20-96,20-18-3008,-1 19 1600</inkml:trace>
  <inkml:trace contextRef="#ctx0" brushRef="#br0" timeOffset="153336.7358">6697 3753 11968,'-20'19'4416,"20"-19"-3425,0 20-287,0-1 1760,0 0-1504,0 0 512,0 1-864,0-1 64,0 19-384,0 1-256,0-1-32,0 1-2112,0 19 1152</inkml:trace>
  <inkml:trace contextRef="#ctx0" brushRef="#br0" timeOffset="153521.0428">6889 4138 14048,'-19'0'5183,"19"0"-3999,0 39-352,-20-39 1376,40 0-1376,-20 0-192,0 0-416,0 0-1248,0 19 576,19-19-5920,0 0 3521</inkml:trace>
  <inkml:trace contextRef="#ctx0" brushRef="#br0" timeOffset="153837.3842">7120 3811 8128,'0'0'3008,"0"0"-2336,0 0-160,0 0 1824,0 0-1376,0 0 927,0 0-1087,0 0 224,0 0-640,0 0 352,0 0-416,20 0 64,-20 0-256,0-20 352,0 20-256,0 0-896,19 0 352</inkml:trace>
  <inkml:trace contextRef="#ctx0" brushRef="#br0" timeOffset="154421.8975">7158 3810 10048,'0'0'3712,"0"0"-2880,0-19-224,20 19 927,-20 0-959,0 0 608,19 0-672,-19 0 352,19 0-512,-19 0 192,19 19-320,-19-19 64,20 0-160,-1 0-128,0 0-32,0 0-32,1 0 0,-1 0 0,0 20 0,0-20 64,1 19 0,-20 0 0,19 0 0,-19 1 64,19 18-32,-19-19-32,0 20 32,-19-1-32,19 20 0,-39-19 128,20-1-64,0 1 192,-20-1-160,20-19 32,0 1-64,19-20 96,0 19-96,0-38 256,0-1-192,19-18 256,0-1-256,1 20 96,18 0-128,-19 0 288,1 38-192,-1 0 32,0 0-128,0 1-352,0 18 160,1-38-4768,-20 19 2656</inkml:trace>
  <inkml:trace contextRef="#ctx0" brushRef="#br0" timeOffset="154922.1716">7716 3753 12480,'0'0'4607,"0"0"-3583,-19 19-288,19 1 736,0-20-960,0 19-128,0-19-256,0 0-32,0 19-64,0-19 64,0 0-64,0 0-96,19 0 32,-19-19-192,0 19 128,20-19 32,-20 19 64,19-39 0,0 39 0,0-38 64,-19 18-32,39 1-96,-39 0 32,19 19 96,1 0-32,-20 0-96,19 19 32,-19-19-32,19 19 0,-19 1 64,0-1 0,19 0 64,-19-19-32,0 19-32,0-19 32,0 0 32,20 0-32,-20 0-32,0 0 32,19-19 96,0 0-64,20 0 384,-20 19-224,0-20 384,20 1-352,-39 38 288,38-19-288,-38 20 64,0 18-192,0-19-896,19 20 384,-19-20-4288,0 20 2593</inkml:trace>
  <inkml:trace contextRef="#ctx0" brushRef="#br0" timeOffset="155187.6074">8545 3426 12128,'-19'0'4479,"19"0"-3455,0 39-320,0-20 1760,0 0-1504,-20 39 384,20-20-800,-19 20 160,0 0-416,-1 0-160,1 19-64,0-20-704,-1 21 352,20-21-3200,0 1 1920,0-19-7487,20-20 5023</inkml:trace>
  <inkml:trace contextRef="#ctx0" brushRef="#br0" timeOffset="155506.562">8852 3792 12288,'0'-20'4575,"0"20"-3583,-39 0-256,20 0 1856,0 20-1568,-20-20 288,1 19-768,-1-19-160,20 19-224,-19 0-96,18 1-32,20-1-32,-19-19 0,19 19-160,19-19 96,1 0 96,-1 0 0,19 0-384,1 0 224,18 0-608,1 19 416,-19-19-416,18 20 416,1-1-480,-19 0 480,-1 0 352,1 20 0,-39-1 1728,0 1-992,-20-1 352,1 1-704,-19-20-288,-1 20-128,-19-20-4384,1 0 2400</inkml:trace>
  <inkml:trace contextRef="#ctx0" brushRef="#br0" timeOffset="157639.4683">3407 5158 7552,'-20'-20'2816,"20"20"-2208,0 0-160,0 0 1088,0 0-928,0 0 1024,0 0-928,0 0 287,20 20-607,-20-20 512,19 0-512,0 0 0,20 0-224,-1 0 192,1 0-224,-1 0 32,20 0-96,0-20 224,-20 20-160,20 0-32,0 20-64,-20-20-32,20 0 0,-20 0 64,20 19-32,0-38 64,-20 19-64,20 0-96,0 0 32,-20-20 32,20 20 0,-20-19 0,20 19 0,-19-19 128,-1 19-64,1 0-32,-1 0 0,1-19-32,-1 19 0,1 0 64,-1 0-32,-19 0-32,20 0 32,-20 0-32,0 0 0,1 0 128,18 0-64,-38 0 128,19 0-128,1 0 128,-20-20-128,19 20 256,-19 0-192,0-19 256,0 0-256,0 0 320,0 19-256,-19-20-32,-1 1-96,1 0 96,0 19-96,-20-19-32,20-1 0,-19 20-32,18 0 0,1 0 0,0 20 0,0-20-224,19 19 128,0 0-32,0-19 64,0 19 192,38 1-64,-19-1-160,20 0 32,-1-19 32,20 19 32,-19 20 0,18-20 0,-18 20 0,19-1 0,-20 1 64,-19-20-32,1 19-96,-20 1 32,0-1 96,-20 1-32,1-1-32,-19 1 32,18-20-1248,1 20 672</inkml:trace>
  <inkml:trace contextRef="#ctx0" brushRef="#br0" timeOffset="158223.9693">7505 4792 7232,'0'-19'2656,"0"19"-2048,-39 0-192,39 0 2880,-19 19-1888,0-19 1151,0 20-1535,-20 18 160,20 1-704,0 18 128,-1-18-352,1 38 128,19-20-224,19 1 0,1-19-96,-1 18 160,19-18-128,20-20 32,0 0-64,-1-19 160,1-19-128,0-19 96,0 18-96,-20-37 96,1 18-128,-39-38 896,-20 19-544,-18 1 672,19-1-608,-39 0-256,0 39-128,0 0-256,20 38 96,-20 0-2208,20 20 1216</inkml:trace>
  <inkml:trace contextRef="#ctx0" brushRef="#br0" timeOffset="171473.2308">10660 5350 9056,'0'0'3360,"0"0"-2624,0 0-192,0 0 1536,0 0-1249,0 20 449,0-20-768,0 0 128,0 0-384,20 0 64,-1 19-192,0-19-64,20 0-32,-20 0 32,19 0-32,1-19 64,-1 19-64,1 0-96,-1 0 32,-18 0 96,-1 0-32,-19 19 128,0 0-96,0-19 480,0 19-320,-19 1 480,-1-1-416,1 20 0,0-20-160,-20 19-96,39-18 0,-38 18-1184,38 1 640</inkml:trace>
  <inkml:trace contextRef="#ctx0" brushRef="#br0" timeOffset="171657.7339">10796 6004 12960,'-20'0'4799,"20"0"-3711,0 0-320,0 0 896,0 20-1056,0-20-224,0 0-256,0 0-1408,0 0 704,20-20-6943,-1 20 4127</inkml:trace>
  <inkml:trace contextRef="#ctx0" brushRef="#br0" timeOffset="172143.1669">11258 5485 7712,'0'-19'2880,"0"19"-2240,-20 0-192,20 0 1600,0 0-1216,0 0 1055,0 0-1055,0 0 608,0 0-832,0 0 448,0 0-608,0-19 256,0 38-416,20-38 0,-20 19-192,19 0 0,0 0-32,19 0-64,-18 0 32,18 0-128,1 0 64,-1-20 96,1 20-32,-20 0-96,19 0 32,-18 20-32,-20-20 0,19 19 0,-19 0 0,0 0 128,-19 20-32,19-20-32,-20 20 32,1-1-608,0-18 320,-20 18-4320,20 1 2497</inkml:trace>
  <inkml:trace contextRef="#ctx0" brushRef="#br0" timeOffset="172290.6719">11450 6043 13632,'-20'19'5055,"20"-19"-3935,0 0-320,0 0 1696,0 0-1536,0 0-128,20 0-512,-20 0-2272,0 20 1056</inkml:trace>
  <inkml:trace contextRef="#ctx0" brushRef="#br0" timeOffset="173744.9575">3021 6197 6240,'0'0'2304,"0"19"-1792,0-19-160,0 0 896,0 0-768,19 0 704,1 0-672,-1 0 736,19 0-736,1 0 896,-1 0-801,20 0-95,-19 0-320,18 0-64,-18 0-64,38-19 224,-19 19-160,19 0-96,-1 0-64,1 0-32,0 0 0,0 0 352,-19 0-192,19 0 192,-38 0-160,38 0 160,-39 0-192,39 0 32,-19 0-64,-1 0 160,-18 0-128,19 0 96,-1 0-96,-18 0 96,-1 0-128,1 0 32,-1-20-32,1 20-64,-1 0 32,1 0-128,-20 0 64,0-19 160,20 19-64,-20 0 128,0 0-128,0 0-96,1 0 0,-20-19 320,19 19-192,0-19 288,-19 19-256,0-20 160,0 1-160,0 19 352,0-19-256,-19 0 224,0 19-224,-1-20-128,1 1-64,-19 19 32,38 0-32,-39 0-160,39 0 64,-38 0 96,38 0 0,-19 19 64,19-19-64,0 0-160,19 0 64,-19 0-32,38 20 32,-18-20 64,18 19 0,-19 0-96,20 0 64,-1 20 96,1-20-32,-1 0-96,-19 20 32,-19-20 224,20 19-96,-40 1-96,1-1-32,-19 20 96,18-19-32,-18-1-4448,19 1 2400</inkml:trace>
  <inkml:trace contextRef="#ctx0" brushRef="#br0" timeOffset="174977.6796">3368 3176 3968,'-20'0'1472,"20"0"-1120,0-19-128,0 19 1312,0 0-896,0 0 1216,0 0-1056,-19 0 800,19 0-928,0 0 768,19 19-800,-19-19 576,20 19-705,-1-19 225,19 0-416,-18 0 224,18 0-288,20 0 64,0 0-192,19-19 0,-20 19-64,20 0 96,-19 0-96,19 0-96,-38 0 0,18-19 96,1 19-32,0 0-32,-20 0 32,20 0 320,0-19-192,-1 19 64,1 0-128,0 0 0,0 0-32,-1 0-64,1 0 32,-19 19-32,18-19 0,-18 0 192,-1 0-96,1 0 32,-1 19-64,1-19 32,-20 0-64,0-19 128,20 19-96,-20 0 256,20 0-192,-20-19-32,0 19-64,20-20 96,-20 20-64,-19-19 192,19 19-160,-38 0 256,19 0-224,-19-19 96,19 19-128,-20 0-64,20 0 0,-38 0 32,19 0-32,-1 0 128,-18 0-96,-1 0 128,20 0-128,-19 0-96,18 0 0,1-19-32,19 19 0,0-20 64,0 20 0,0 0 0,0 0 0,19 0-160,1 0 96,-1 0 32,19 0 32,-18 0 64,18 0-32,1 0 64,-1 0-64,1 20 64,-1-1-64,-38 0-32,19 0 32,-19 20 320,0 19-192,-19-20 288,19 20-256,-38 0 96,18-20-160,-18 20-128,19-20-32,-20 1-7424,39 0 4033</inkml:trace>
  <inkml:trace contextRef="#ctx0" brushRef="#br0" timeOffset="177779.405">3387 7025 6976,'0'-20'2592,"-19"40"-2016,19-20-160,-20 0 1536,40 0-1152,-20 0 1152,0 0-1120,0-20 479,0 20-767,0 0 352,19 0-544,0 0 128,-19 0-320,39 0 224,-20-19-256,19 19 320,20 0-256,-19 0 96,-1 0-160,20 19 64,0-19-96,-1 0 160,1 0-160,0 0 32,0 0-64,-1 0-256,1 20 96,0-20 192,0 0-64,-1 0 224,1 0-160,0 0 32,0 0-64,-1 0 96,1 0-96,-19 0-96,18 0 0,-18-20 160,-1 20-64,1-19-96,-1 19 0,1-19 96,-20 19-32,0-19 128,0 19-96,-19 0 256,20 0-192,-20-20 160,0 20-160,0 0-128,0 0-32,-20-19 448,1 19-224,0 0 352,0 0-320,-20-19 96,20 19-192,-20-19 0,20 19-64,-19-20-192,18 20 64,1-19 32,0 19 32,19 0-160,0 0 96,0 0 96,0 19 0,19-19 64,0 0-64,20 0-160,-1 20 64,1-1 96,-1 0 0,1 0-32,-1 20 32,1-20-32,-1 20 0,-18-20 64,-1 19-32,-19 1-32,0-1 32,0-18 96,-19 18-64,-1 1 32,1-20-32,-19 0-3584,18 1 1952</inkml:trace>
  <inkml:trace contextRef="#ctx0" brushRef="#br0" timeOffset="179095.5366">6428 6640 7552,'-20'-19'2816,"20"19"-2208,0-20-160,0 20 1376,0 0-1088,0-19 1248,0 19-1121,0-19 481,20 19-800,-20-20 192,19 20-416,0-38 32,0 19-224,1-1 0,18 1-64,-19 0 224,1 0-160,18-1 96,1 20-128,-20 0-192,0 0 32,0 39 32,1-20 32,-20 39 64,19 0-32,0-20 64,-19 20-64,-19 0-32,19 0 32,-19-20-32,-1 20 0,-18-20 544,19 1-288,-20-20 32,1 0-160,18 1 64,1-20-128,0 0 128,19 0-128,0-20 320,0 20-192,19-19 320,0 0-288,1 19-32,-1 0-128,0 0-64,0 19 32,1 0-1024,18 1 544,1-1-6879,-1 0 4063</inkml:trace>
  <inkml:trace contextRef="#ctx0" brushRef="#br0" timeOffset="179248.4273">7101 6793 14368,'0'0'5343,"0"0"-4159,0 19-352,0-19 0,0 20-640,19-20-160,-19 19-32,20 0-4096,-1 1 2240</inkml:trace>
  <inkml:trace contextRef="#ctx0" brushRef="#br0" timeOffset="179611.5989">7543 6293 12384,'0'0'4575,"0"0"-3551,0 0-288,0 0 1280,0 19-1248,0 1 608,0 18-800,0 20 512,0 0-608,0 19-96,0-20-256,0 20-448,0-38 192</inkml:trace>
  <inkml:trace contextRef="#ctx0" brushRef="#br0" timeOffset="179964.4212">7967 6331 11552,'0'0'4288,"0"0"-3361,0 19-223,0-19 1440,0 20-1312,0-1 448,0-19-768,-19 19 608,19 0-640,-19 20 352,19-20-512,-20 20 64,20-1-256,0-19 352,0 20-256,0-1-128,0-18-32,20-1 0,18-19-32,-19 0-32,20 0 32,-20-19-608,20-1 320,-20 1-2016,20-19 1280</inkml:trace>
  <inkml:trace contextRef="#ctx0" brushRef="#br0" timeOffset="180165.3978">8352 6235 10816,'-39'20'4000,"39"-20"-3136,0 38-224,-19-19 2399,19 20-1791,-19 19 768,-1-20-1184,1 39-192,0 0-416,0-19 64,-1 19-160,20-19-1824,0-1 928,20-18-4512,-20-1 2945</inkml:trace>
  <inkml:trace contextRef="#ctx0" brushRef="#br0" timeOffset="180534.3143">8698 6466 14720,'-38'0'5439,"38"0"-4223,-39 39-352,1-20 960,19 0-1184,-1 1-64,1 18-352,0-19 128,0 1-224,-1-1-32,20 0-64,0-19-128,0 19 64,20-19-256,-1 20 160,19-20-512,-18 19 352,37-19-864,-18 0 672,38 19-704,-20 1 672,-18-1-32,19 0 352,-20 0 672,1 20-256,-39-20 1568,0 20-1024,0-20 448,-20 0-704,-37 20-96,18-20-256,-19 0-3616,1 20 1888</inkml:trace>
  <inkml:trace contextRef="#ctx0" brushRef="#br0" timeOffset="184239.2529">3445 8294 7296,'-20'19'2720,"1"-19"-2112,19 19-192,0-19 1472,0 0-1120,0 0 960,0 0-992,0 20 383,0-20-639,0 0 160,19 0-384,1 19 288,-1-19-320,0 0 96,20 0-192,18 0 288,1 0-224,19 0-96,0 0-64,-19-19 96,19 19-64,-19 0 128,-1 0-128,1 0 32,0-20-32,-1 20 32,1 0-64,19-19 64,0 19-64,0-19-96,-19 19 32,0 0 32,-1 0 0,-18 0 0,-1 0 0,1 0 64,-1 0-32,1 0 64,-1 0-64,1 0 64,-20-19-64,0 19 192,1 0-128,-1-20-320,0 20 128,0 0 0,1-19 96,-1 19 0,0-19 0,-19 19 256,0-19-128,0 19-32,0 0-64,0-20 96,0 20-64,-19 0 320,19 0-192,-19-19 320,-1 19-288,1-19 96,0 19-192,-20-19 160,20 0-192,0 19-160,19 0 0,-19 0 32,19 0 32,0-20-96,0 40 64,0-20-128,19 0 96,0 19 32,20 0 32,-1 0 0,1 0 0,18 20 64,1-20-32,-19 20-32,-1-1 32,-19 1-32,20-1 0,-39 1 128,0-1-64,0 1 32,-19-20-32,-20 19-2240,20 1 1184</inkml:trace>
  <inkml:trace contextRef="#ctx0" brushRef="#br0" timeOffset="185355.2638">10930 7601 8640,'-19'19'3200,"19"-19"-2496,-20 0-192,20 0 1984,0 0-1473,0 0 1057,-19 0-1184,19 0 416,0 0-768,0 0 128,19 20-384,-19-1 32,0 0-192,20-19 0,-1 19-64,19-19-64,1 0 32,19 0-320,-1 0 160,-18 0 32,19 0 96,-39 0-96,19 20 64,-19-20 224,-19 19-96,-19 0 320,19 0-224,-38 1 384,19 18-320,-20 1-128,20-20-64,-20 19-1760,1 1 928</inkml:trace>
  <inkml:trace contextRef="#ctx0" brushRef="#br0" timeOffset="185521.7476">11065 8352 13216,'-39'0'4895,"39"0"-3807,0 0-320,0 39 1632,0-39-1472,0 0-288,0 0-416,39 0-1536,-39 0 704</inkml:trace>
  <inkml:trace contextRef="#ctx0" brushRef="#br0" timeOffset="185920.3722">11739 7775 11648,'-39'19'4288,"39"-19"-3329,0 0-255,0 0 1504,0 0-1344,0 0 224,0 0-672,19 0-128,1 0-160,-1 0-32,0-19-32,20 19-128,-1-19 32,-19 19 96,39-20-32,-19 1-32,-1 19 32,-18 0-32,18 0 0,-19 0-96,1 19 64,-20 1 160,0-1-64,-20 19 672,1-18-384,-19 18 32,-1 1-224,20 18-1216,0-18 544,-20-1-6975,39 1 4127</inkml:trace>
  <inkml:trace contextRef="#ctx0" brushRef="#br0" timeOffset="186086.7908">11815 8563 17375,'0'20'6432,"0"-20"-4992,19 0-416,-19 19-192,0-19-672,20 0-640,-1 0 256,0 0-9376,1 0 5281</inkml:trace>
  <inkml:trace contextRef="#ctx0" brushRef="#br0" timeOffset="191826.8191">3984 9218 6560,'-19'0'2432,"19"0"-1888,0 19-160,0-19 1568,0 0-1152,0 0 1280,0 0-1184,-20 0 959,20 20-1055,0-20 544,0 0-768,20 0 256,-20 0-480,0 19 288,19-19-352,0 0 64,0 0-224,1 0 224,18 0-224,-19 0 32,20 0-96,-20 0 160,20 0-128,-1 0 96,20 0-96,-20-19 224,1 19-192,18 0-192,-18 0 32,19 0 224,-1 0-128,-18-20-64,19 20-32,-1 0 32,-18 0 0,-1 0 64,1 0-32,-20 0-96,20 0 32,-20 0 160,19 0-64,-19 0-96,1 0 0,-1 0 224,0-19-96,0 19-96,1 0-32,-20-19 160,19 19-64,-19-19 128,0 19-128,0 0 320,0-20-192,-19 20 160,19-19-192,-20 0 288,1 19-256,0-19 32,0 19-128,-1 0 224,1-20-192,0 20-32,0 0-64,0-19 32,-1 19-32,1 0-160,19 0 64,0 0-32,0 0 32,0 0 0,0 19 0,19-19 128,1 20-32,-1-1 64,0-19-64,19 19 64,-18 0-64,18 1-96,1 18 32,-1-19 32,-19 1 0,1 18 0,-20-19 0,0 20 64,-20-1-32,1-19-288,0 20 128,-20-20-6016,1 20 3360</inkml:trace>
  <inkml:trace contextRef="#ctx0" brushRef="#br0" timeOffset="203775.3223">6697 8756 11808,'0'-39'4352,"0"39"-3361,0 0-287,0-19 1152,0 38-1152,0-19 128,0 20-480,0-1 192,0 19-320,0 20 96,0 0-192,0 0 0,19-1-64,-19 1-1824,0-19 992,20-1-6143,-1-18 3839</inkml:trace>
  <inkml:trace contextRef="#ctx0" brushRef="#br0" timeOffset="203959.6899">6985 8698 13696,'0'0'5087,"0"0"-3967,0 19-288,0 1 512,20-20-896,-20 38 320,0 0-448,0 20 96,0-19-256,-20 38-416,20-39 128,0 20-5472,20-20 3073</inkml:trace>
  <inkml:trace contextRef="#ctx0" brushRef="#br0" timeOffset="204106.6755">7275 9141 14944,'0'39'5535,"0"-39"-4287,0 0-352,0 0-576,0 0-352</inkml:trace>
  <inkml:trace contextRef="#ctx0" brushRef="#br0" timeOffset="204606.9813">7582 8814 12224,'-20'0'4511,"20"0"-3487,-19-19-320,19 19 1600,0 0-1408,0 0 64,19-19-576,1 19-192,-20 0-128,19-20-64,0 20 32,1-19 32,-1 19-32,19 0-160,-18 0 64,18 0 32,1 0 32,-20 19-160,19 1 96,-18 18-96,-1 1 64,-19 18 64,0-18 32,0 38 0,-19-39 0,-1 20 0,1 0 0,-19-20 64,18 1-32,-18-1 480,19 1-288,-20-39 128,20 19-224,0-38 160,19 19-192,0-39 32,0 1-64,19-1 32,0 20-64,20-19-96,-20 18 32,19 20 32,1 20 0,-1-20-160,1 19 96,0 0-4896,-20 0 2720</inkml:trace>
  <inkml:trace contextRef="#ctx0" brushRef="#br0" timeOffset="205144.9716">8294 8737 14112,'-20'19'5247,"20"-19"-4095,0 19-288,-19 0 288,19 1-800,0-1 0,0-19-224,0 19-96,0 1 0,0-20-384,19 0 192,-19-20-736,0 20 512,20-19-160,-1 19 320,-19-39 32,19 39 128,-19-19 0,19 0 0,-19 0 0,20 19 0,-20 0 64,0 0 0,0 0 128,19 0-64,-19 0-96,0 19 0,0 0 96,0-19-32,0 19 64,0 1-64,0-1 256,0-19-160,0 19 384,0-19-288,0-19-32,19 19-128,0-19 32,1-1-64,-1 1 128,19 0-96,-18 0 608,-1-1-384,0 20 384,0 0-384,1 0-160,-1 0-64,-19 20-64,0 18 0,0-19-3104,0 1 1696</inkml:trace>
  <inkml:trace contextRef="#ctx0" brushRef="#br0" timeOffset="205360.3313">8910 8563 14880,'0'20'5503,"0"-20"-4287,-19 57-320,19-37 576,-20-1-992,1 39 288,0-1-448,-1 20-256,-18 0-64,18 1-1120,20-1 576,0-39-3680,0 1 2304</inkml:trace>
  <inkml:trace contextRef="#ctx0" brushRef="#br0" timeOffset="205706.8013">9179 8852 13472,'-19'0'4991,"19"0"-3903,-39 0-288,1 0 1600,38 20-1472,-39-20 704,20 19-960,-20 0-256,20 0-256,-19 1 32,38-1-128,-20 0-96,20-19 0,0 20-128,20-20 96,-1 19-32,0-19 32,20 0-160,-1 19 128,1-19-736,-1 19 448,1-19-672,-1 20 608,1 18-256,-1-19 384,1 1 960,-39 18-320,0-19 1632,0 20-1056,-39-1 64,20 1-576,-19-20-960,-20 20 320</inkml:trace>
  <inkml:trace contextRef="#ctx0" brushRef="#br0" timeOffset="207508.178">4099 10046 6976,'0'0'2592,"0"0"-2016,0 0-160,0 0 1536,0 0-1152,0 0 1920,0 0-1537,0 19 705,0 0-1120,20-19 224,-20 19-608,0 1 288,19-20-384,0 19 192,0-19-256,1 0 0,18 0-128,20-19 96,-20 19-128,20-20 32,19 20-32,-19-19-128,19 0 32,-19 0 96,-1 19-32,1-20 128,19 1-96,-38 19 32,18 0-32,-18 0 32,-1 0-64,1 0-32,-1 0 32,1 0-32,-1 0 0,-18 0 64,18 0-32,-19 0 256,1 0-160,-1 0 256,-19-19-256,0 19 160,0 0-160,-19-19 288,-1 19-224,1-20-192,0 1 0,0 0 192,-20 0-96,20-1-32,0 20-32,-20 0 32,20 0-32,0 0 192,19 0-128,-20 0-160,20 0 0,0 0-32,0 0 32,0 0 0,20 20 0,-1-20 64,0 19 0,20 19 64,-1-18-32,1 18-160,-1 1 64,1-1 96,-1 1 0,-19-20-32,1 20 32,-40-1 96,20-19-64,-38 20-1216,19-20 608,-20 20-11103,20-20 6367</inkml:trace>
  <inkml:trace contextRef="#ctx0" brushRef="#br0" timeOffset="208324.5159">6716 9718 9376,'0'-39'3488,"0"39"-2720,0 0-192,20 0 1695,-20 0-1343,0 0 1120,0 20-1184,19 18 320,-19 1-704,0 18-192,19 21-192,-19-1-160,0 19 32,0-38-3552,0 19 1920</inkml:trace>
  <inkml:trace contextRef="#ctx0" brushRef="#br0" timeOffset="208493.4539">7140 9718 13120,'0'39'4863,"0"-39"-3775,-20 58-320,20-20 1152,0 1-1216,0 19 64,-19-20-448,19 20-320,0 0 0</inkml:trace>
  <inkml:trace contextRef="#ctx0" brushRef="#br0" timeOffset="208662.6713">7390 10315 15360,'0'0'5695,"0"0"-4415,0 0-352,0 38-384,0-38-480</inkml:trace>
  <inkml:trace contextRef="#ctx0" brushRef="#br0" timeOffset="209143.6933">7659 9833 10560,'-20'-19'3904,"20"19"-3040,0 0-224,0 0 1663,0 0-1375,0 0 352,20 0-768,-1-19 288,-19 19-448,19 0 32,0-19-224,1 19-96,-1-20-32,19 20 96,-18 0-64,-1 0-32,19 20 0,-18-1-32,-1 19 0,-19 1-224,19-1 128,-19 1-96,0-1 96,-19 20 64,19-19 32,-39-1 64,20 1-32,-19-1 128,18 1-96,-18-20-32,-1 20 0,20-39 96,0 19-64,19-38 480,-19 19-320,19-20 416,0 1-384,19 0 96,-19 0-224,38 19 352,-18 0-256,-1 0-192,19 19-32,1 0 0,-1 0 0</inkml:trace>
  <inkml:trace contextRef="#ctx0" brushRef="#br0" timeOffset="209794.203">8351 9834 10624,'0'0'3936,"0"0"-3040,0 19-256,0 0 1407,0 1-1247,0-20 736,0 19-896,0 0 0,0 0-384,0-19-32,0 20-128,0-20 96,0 0-128,0-20-160,0 20 32,0-19-32,0 0 32,0 0 0,0-1 0,0-18 64,20 19 0,-20-1 64,19-18-32,-19 19-96,0-1 32,19 20 32,0 0 0,1 0 64,-1 20-32,-19 18-96,19-19 32,0 20 32,-19-20 0,20 0 64,-20 20-32,19-39-96,-19 19 32,0-19 96,0 19-32,0-38 64,0 19-64,19-19 64,0-20-64,-19 1 128,20 19-96,-1-20 320,19 20-192,-18 0 448,-1 19-352,19 19 224,-19 0-288,-19 20-64,20-1-96,-20 20-1312,0-20 672,19 1-5248,-19-20 3201</inkml:trace>
  <inkml:trace contextRef="#ctx0" brushRef="#br0" timeOffset="210010.0767">9064 9583 14720,'0'19'5439,"0"-19"-4223,0 58-352,0-19 672,-19-1-1024,19 39 288,-20-19-480,-18 38-192,18 0-64,-18-19-1632,18 0 864,20 0-4928,0-19 3137</inkml:trace>
  <inkml:trace contextRef="#ctx0" brushRef="#br0" timeOffset="210363.1764">9353 9968 13376,'-20'0'4959,"20"0"-3871,-19 19-288,0-19 1344,0 20-1344,-1-20 160,1 38-576,0-19 96,0 1-256,19-1-64,-20 0-96,1-19-192,19 19 64,0-19 96,19 20 0,-19-20-96,20 0 32,-1 0 32,0 0 0,20 0-288,-20 0 160,39 0-448,-20 0 320,0 0 192,20 19 64,-19 19-256,-1-18 128,-19 18 544,1 1-224,-40-20 992,20 20-640,-38-1-128,19 1-256</inkml:trace>
  <inkml:trace contextRef="#ctx0" brushRef="#br0" timeOffset="220672.6249">4176 11315 7648,'-19'-19'2816,"19"19"-2176,-19 0-192,0 0 1184,19 0-992,0 0 928,0 0-896,-20 0 511,20 0-703,-19 0 320,19 19-480,0-19 480,19 0-480,1 0 224,-1 19-320,0-19 64,20 0-160,-1-19 64,1 19-96,37-19 96,1 19-128,0-19 32,0-1-32,0 20-256,0-19 96,0 19 256,-19 0-96,0-19 128,-20 19-96,20 0 96,-20 0-128,1-19 128,-1 19-128,-18-20 128,18 20-128,-19 0-96,1 0 0,-20-19 224,0 38-96,0-38 448,0 19-288,-20 0 160,20 0-256,-19 0 288,0 0-256,-20-19 96,20 19-160,-19-19 0,-1 19-64,1 0 32,18-20-64,1 20-160,0 0 64,19 0-96,0 0 64,0 0 64,19 0 32,0 0 0,1 0 0,18 0-96,20 0 64,0 0 32,-20 20 0,20-20 64,0 38-32,-20-19-96,-19 1 32,1 18 160,-20 1-64,-20 18-32,20-18 0,-38-1-320,19 1 160,-1-1-6368,1 1 3553</inkml:trace>
  <inkml:trace contextRef="#ctx0" brushRef="#br0" timeOffset="221204.1313">7679 11026 10624,'-39'20'3936,"39"-20"-3040,-19 19-256,19-19 2175,-19 19-1663,-1 0 512,1 1-992,0 18 160,-1 1-480,1 18 288,19 1-352,0 0-160,19-1-64,1 1-64,18 0 0,39-39 64,-19 0-32,38-19 192,1-38-128,-20-1 96,-20 1-96,1-20 512,-19 0-352,-20 1 1024,-19-1-704,-39 0 576,1 1-672,-20-1-256,-19 39-128,0-1-736,0 1 352,19 19-6016,1 19 3456</inkml:trace>
  <inkml:trace contextRef="#ctx0" brushRef="#br0" timeOffset="225559.7324">4195 12489 6464,'-19'-19'2400,"19"38"-1856,-19-19-160,19 0 1824,0 0-1280,0 0 1408,0 0-1344,-20 0 799,20 19-1023,0-19 320,0 0-640,0 0 160,20 0-352,-20 0 352,19 19-352,19-19 160,1 0-256,-1 0 128,20 0-160,0-19 64,0 19-96,19 0 0,-20-19-32,1 19 96,19 0-96,-19-19 128,0 19-128,19 0-32,-39 0 0,39-20-32,-19 20 0,-1 0 64,1 0-32,0-19 128,0 19-96,-1 0-32,1 0 0,-39 0-128,20 0 64,-20 0 160,20 0-64,-39 0-32,19 0 0,0-19 224,-19 19-128,-19-19 608,19 19-448,-39-20 384,20 1-384,-39 0-352,20 0 0,-20-1 288,20 20-128,-20-19 0,19 19-64,1-19-192,19 19 96,-1-19 96,20 19 0,0 0-224,0 0 96,20-20 32,-1 20 64,19 0-96,1 20 64,19-20-32,-1 19 0,1 19 64,0 1 0,-20-1 0,20 1 0,-39-1 128,1 20-64,-20-19 128,0-1-128,-20 0-736,-18 1 384,-1-1-10559,1 1 5951</inkml:trace>
  <inkml:trace contextRef="#ctx0" brushRef="#br0" timeOffset="226342.8199">11007 11816 7968,'0'0'2944,"0"0"-2272,0 0-192,0 0 1504,0 0-1184,0 0 927,0 0-991,0-19 960,0 38-992,0-38 384,0 19-640,0 0 352,0 0-448,20 0-160,-1-20-128,0 20-64,20-19 0,-1 19 0,1 0 0,-1 0-96,20 0 64,-19 0 96,18 0-32,-37 19-32,-1 1 32,-19 18 32,0-19-32,-39 20 768,1-1-448,-20 1 64,20-1-256,-1 1-96,0-1-32,20 1-1888,0-20 1024,19 19-6335,0-18 3967</inkml:trace>
  <inkml:trace contextRef="#ctx0" brushRef="#br0" timeOffset="226511.4637">11161 12547 15776,'-39'19'5855,"39"-19"-4543,0 19-384,0 1-224,0-20-576,0 0-1504,20 0 704</inkml:trace>
  <inkml:trace contextRef="#ctx0" brushRef="#br0" timeOffset="226927.278">11739 11931 10720,'-39'0'3968,"39"0"-3072,0 0-288,0 0 1887,0 0-1503,0 0 640,0 0-928,0 0 352,0 0-608,0 0 320,19 19-448,1-19-96,18 0-128,1-19 0,-1 19-64,20 0 192,0-19-128,0 19-448,-1-20 160,-18 20 96,-1 20 64,-18-1 288,-20-19-128,-20 38 608,1-19-448,-19 20 192,-1-1-320,1 20 64,-1 19-128,20-19-2240,-1 0 1152</inkml:trace>
  <inkml:trace contextRef="#ctx0" brushRef="#br0" timeOffset="227059.8961">11912 12720 15136,'-19'19'5599,"19"-19"-4351,-20 0-352,20 20 1056,0-20-1248,0 0-128,20 0-384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20301 7468 7296,'0'-19'2720,"0"19"-2112,-19 19-192,19-19 1344,0 0-1056,-19 0 768,19 0-832,-19-19 767,19 19-799,-19 0 608,-19 0-704,0 0 320,0 19-512,-18 0-32,18 0-160,-19 0 256,19 0-192,-19 0 96,19 0-160,0 0-128,0 0-32,19 0-32,0 19 0,0-19 0,19 0 0,0 0-96,0 0 96,19 0 160,19 19-32,0-19-160,0 0 32,19 19-96,-19-19 64,38 0-576,-19 18 384,-1-18-384,1 0 384,-19 19-64,19-19 224,-38 0 992,0 19-480,-38-19 1280,0 19-928,-19-19 352,19 19-640,-38-19-256,1 19-128,-1-38-1760,0 19 928,19 0-3648,0 0 2465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38 9632,'0'-38'3584,"0"38"-2784,0 19-256,0-19 2463,0 0-1759,0 19 416,0 0-992,0 19 416,19 0-608,0 38 96,0-19-320,19 38-160,-19-1-64,19 1-608,0 0 320,-19 0-960,0-19 704,0-38-1120,0 19 928,-19-38-3103,18 0 2111</inkml:trace>
  <inkml:trace contextRef="#ctx0" brushRef="#br0" timeOffset="463.1098">95 645 10720,'-57'-57'3968,"57"57"-3072,-38 19-288,38-19 895,0 0-959,0 0-160,19 0-224,19 0-64,0 0-64,19-19-576,-19 0 288,38 19-2495,-19-38 1503,18 19-2496,-18 0 2144,19 0-2688,-19 0 2464,0 19 2496,-19 0-256,-19 38 3904,-19-19-2400,0 19 672,-19 19-1536,0-19-416,19 0-416,-19 19-32,19-19-96,0 0-192,0 0 32,19-19 96,0 0 0,0-19 128,19 0-96,-1-19-384,-18 0 192,19-19 96,-19 19 32,0-19 928,0 0-512,-19 0 1599,0 0-1119,0 0 896,-19 0-1024,19 19 160,-19 19-544,19 0-288,19 19-96,0 0-160,0 19 96,19 0-1728,0-19 992,0 19-3903,0-19 2623</inkml:trace>
  <inkml:trace contextRef="#ctx0" brushRef="#br0" timeOffset="932.1059">1271 550 9312,'-57'0'3424,"57"0"-2656,-19 38-192,0-19 864,19 0-896,-19 0 415,19 19-575,0 0 0,0 0-224,19-20-32,0 20-64,19-19-128,-19 0 32,0 0-192,19-19 128,0-19-320,-19 19 256,0-19-32,-19 0 128,19-19 256,-19 20-96,-19-39 448,19 19-288,-19 0 640,19-19-480,-19 19 0,0 19-256,0 0 192,19 19-224,0 0-32,19 38-64,0-19-128,0 0 64,0 19-320,19 0 192,0 0-1440,0 0 896,0 18-1791,0-18 1407,0 0 576,-20-19 352,-18 19 2784,0 0-1441,-18 0 1857,-20 0-1760,0 0-224,-19-19-640,0 19-448,0-19 0,0-19-1632,19 19 928,0-19-2368,0 0 1729,19 0-3073,19-19 2496</inkml:trace>
  <inkml:trace contextRef="#ctx0" brushRef="#br0" timeOffset="1281.2364">1649 531 7296,'0'19'2720,"0"-19"-2112,38 19-192,-38 0 864,38 0-800,-19-19 288,0 19-448,0-19 160,19 0-256,0-19-64,-19 19-96,0-38 32,0 19-64,0 0 1727,-19 0-927,0-19 1536,-19 38-1344,-19-19 480,19 0-896,-19 19-32,0 0-384,0 38 608,19 0-448,-19 19-160,38 0-128,0 19 128,0-19-96,19 0-32,0 0-32,38-19-2496,-19 0 1344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23296 7563 8224,'20'-38'3040,"-20"38"-2368,19 19-160,-19-19 2176,19 0-1568,-19 0 1311,0 0-1407,0 0 416,19 19-832,-19 0 512,0 0-640,0 19 96,0 19-320,-19 19-96,19-19-96,0 18-480,19-18 224,-19 0-2176,0 0 1312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23922 7298 7040,'0'0'2624,"0"0"-2048,-19 38-128,19-38 1344,0 0-1056,0 0 832,0 0-896,0 0 319,0 0-543,19 0 512,-19 0-544,0 0 576,0 0-576,19 0-128,-19 0-192,0 0 0,19 0-64,-19-19-32,19 19 32,-19 0-192,19 0 96,-19 0 160,19 19-32,-19-19 192,0 19-160,0-19 896,0 19-576,-19-19 544,19 20-544,-19-40-32,0 20-224,19 0-160,-19-19-32,19 19-960,-19 0 544,19-19-2496,0 19 1632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24016 7885 8480,'0'0'3136,"0"0"-2432,-19 19-224,0-19 384,19 0-576,0 20 1152,0-20-800,-19 0 831,19 0-831,0 0-256,0 0-256,0 0-256,19 0 64,-19 0 320,19-20-160,-19 20 480,19 0-320,0-19 384,0 19-384,-19 0 576,19 0-448,-19 0 576,0 19-544,0-19 128,0 20-288,-19-20-96,0 19-96,19-38-1472,-19 19 800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76 113 9056,'0'0'3360,"-19"-19"-2624,19 19-192,0 0 1248,0 19-1088,0-19 927,-19 19-959,19 0-128,-19 0-352,19 19 0,0-19-96,-19 38 0,19 0-32,0 0-128,0 18 32,0-37 32,0 19 0,19-38 64,-19 0-32,0-19 544,19 0-320,-19-19 544,0 0-480,0-19 512,0 0-512,0-18 0,-19 18-192,19-38 64,0 38-128,0-19 32,0 19-32,0 0-192,0 0 64,0 19-32,19 19 32,0-19 64,0 19 0,0 0-160,0 19 96,19 0 32,0 0 32,0 0-448,0 19 256,19 0-1824,-19 19 1120,0-19-800,-19 19 960,0-19 640,0 0 64,-19-1 1568,-19 1-832,0 0 1248,-19 0-1120,-19 0 800,19-19-960,0 0-352,-19-19-192,0 0-352,19 0 128,0 0-2368,19 0 1376,0-19-7167,38 38 4575</inkml:trace>
  <inkml:trace contextRef="#ctx0" brushRef="#br0" timeOffset="246.9042">588 0 9568,'0'19'3520,"0"-19"-2720,-19 76-256,19-57 2207,19 0-1631,-19 19 384,0 0-896,19-1-160,0 1-288,19 19-96,0-19-32,19 19-128,0 0 64,19-19-3552,0 0 1921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21:1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2524 6144,'0'0'2272,"0"0"-1760,-16 16-160,16 0 960,0-16-800,-16 16 704,16 16-704,0-16 448,0 16-544,-16 15 608,16-15-576,-16 32 639,0-16-639,0 16 352,0-16-480,-16 16-32,16-16-160,-16 16-96,16 0 0,-16-16 160,16-16-96,0 0-96,16-16-32,-16 0 224,16 0-96,-16-16-256,16 0 96,0-16 352,0 0-128,0-16 0,0 0-96,16-16 32,0 0-64,0 0-32,16 0 32,0-16-32,-16 16 0,16-16 0,-16 0 0,0 0 0,16 0 0,-16-15-96,0 15 64,0 0 160,16 16-64,-16-16-96,16 32 0,-16-32 32,-1 32 0,1-16 64,-16 16-32,16 0 128,0 16-96,-16-16-32,0 16 0,0 0-32,16 0 0,-16 16 64,0 0-32,0 0 192,0 16-128,16 0 192,-16 16-192,0 0 256,16 0-224,-16 0 32,0 16-96,16 0 224,0 0-160,16 16 32,-16 0-96,16 16 288,0-16-160,-16-1 160,16 17-192,0-16 224,0 0-256,-16 0 256,16-16-256,-16 16 96,0 0-128,0 0-64,0-16 0,-16 16 32,16-32-32,-16 16 64,16-16-64,-16-16-1632,0 0 864,-16-16-5184,16 0 3265</inkml:trace>
  <inkml:trace contextRef="#ctx0" brushRef="#br0" timeOffset="949.7798">448 2125 5216,'0'0'1952,"0"0"-1536,0 16-96,0-16 1376,0 0-992,0 0 928,0 0-960,0 0 576,0 0-736,0-16 576,0 16-608,0-16 607,0 16-639,0-16 352,16 0-480,-16 0 416,0 0-448,0-16 160,16 16-288,-16-32 640,0 32-448,0-16 96,0 0-256,0 0 256,0 0-256,0-15 96,0 31-160,0-32 416,0 16-288,0 0 160,16 0-256,-32 0 224,16-16-256,0 0 160,0 16-160,0-32 352,-16 16-256,16 0-128,0 0-32,-16 0-64,16 16 0,-16-16 0,16 32 0,0-16-640,0 16 352,-17-16-1792,17 16 1152,0 16-5279,0 0 3423</inkml:trace>
  <inkml:trace contextRef="#ctx0" brushRef="#br0" timeOffset="2036.1579">384 96 6304,'-16'-16'2336,"0"16"-1824,0 0-128,0 16 1408,16-16-1056,-16 16 704,0-16-864,0 32 416,0-16-576,0 16 192,0-16-352,-16 32 191,16-16-223,0 16-64,16 16-96,-16 0 96,16 0-96,0 0 32,16-1-32,0-15 96,16 16-96,0-32-96,16 0 0,0 0-128,0-16 96,16-16-672,-16 16 416,0-32 33,0 0 191,0 0 288,0-16-96,-16 0-33,0 0-31,0-16 448,-16 0-256,0-15 960,0 15-640,-32-16 448,16 0-576,-16 0 384,16 16-448,-48-16 736,16 16-608,-16 0 352,0 0-512,0 16-96,0 0-128,-16 16-96,32 0 32,-16 16-128,16 16 64,0-16-2304,0 16 1280</inkml:trace>
  <inkml:trace contextRef="#ctx0" brushRef="#br0" timeOffset="2737.751">399 1630 6656,'16'-16'2464,"-16"0"-1920,0 16-160,0 0 1760,0 0-1248,0-16 1472,0 16-1345,-16-16 1089,16 16-1216,-16-16 832,16 0-1024,-31 0 928,15 0-960,-16-16 512,0 16-672,0-16 64,0 16-320,-16-16-32,16 0-128,0 0-192,0 16 32,16 0-1024,0 16 608,0-16-2208,16 16 1504</inkml:trace>
  <inkml:trace contextRef="#ctx0" brushRef="#br0" timeOffset="3106.4138">575 1598 7808,'-16'0'2880,"16"0"-2240,0 16-160,0-16 800,0 0-800,0 16 864,0-16-768,0 0 831,0 0-799,0 0 544,0 0-672,0 0 608,0 0-640,0 0 544,16 0-544,0 0 320,0-16-448,16 0 320,-16 0-352,16-16 0,0 16-192,-16-16-64,16 16 0,-16 0-2144,0 0 1152</inkml:trace>
  <inkml:trace contextRef="#ctx0" brushRef="#br0" timeOffset="4103.9492">416 321 6144,'0'0'2272,"0"-17"-1760,0 17-160,-17 0 1312,34 0-992,-17 0 768,0 17-800,0-17 352,0 16-576,0-16 32,0 16-256,0 0-256,0 0 32</inkml:trace>
  <inkml:trace contextRef="#ctx0" brushRef="#br0" timeOffset="4423.7819">591 240 8064,'16'0'2976,"-16"0"-2304,0 16-192,0-16 1280,0 16-1056,0-16 128,17 17-480,-17-17-160,0 0-128</inkml:trace>
  <inkml:trace contextRef="#ctx0" brushRef="#br0" timeOffset="5256.176">352 576 4736,'0'0'1760,"0"0"-1376,0 16-96,0-16 1088,0 0-800,-16 0 1120,16 0-992,0 0 672,0 0-832,0 0 576,0 0-640,0 0 320,0 16-480,0-16 255,0 0-319,-16 0 352,32 16-352,-16-16 224,0 16-256,0-16-128,16 16-64,0 0-32,0-16 0,0 0 64,16 0-32,0 0-96,0 16 32,0-32 32,0 16 0,0 0 416,16 0-224,-16-16 704,0 0-512,0 0 448,-16 0-480,0 0 32,0 0-224,0-16-32,-16 16-64,0 0-1536,0 0 800,0 0-5695,0 16 3519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26272 7393 9632,'-19'0'3584,"19"0"-2784,0 19-256,0-19 2047,0 19-1535,-19 0 928,19-19-1184,-38 19-64,19 19-448,0-19-288,0 19 0,0 0-2336,-19 19 1280,19-19-4927,0 19 3327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26670 7677 13888,'0'0'5119,"0"0"-3967,-19 38-320,19-19 160,0 19-704,-19 0-160,19 19-128,0-19-1344,0 19 736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31068 7260 6880,'0'-19'2560,"0"-19"-1984,0 38-160,0 0 1440,0 0-1088,0 0 1760,0 19-1473,0-19 769,0 19-1056,0 0 224,19 0-608,-19 19-128,19 0-160,0 19-224,0 0 64,-19 19 32,38 0 32,-38-20-2400,38-18 1312,-38 0-4575,19-19 3167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30973 7469 11136,'-38'-38'4128,"38"38"-3200,-19 19-289,19-19 1281,0 0-1184,38 0 640,-19 0-832,38 0-224,-19 0-192,38-19-1312,-19 19 640,19-19-4927,0 0 3039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31731 6653 10208,'-19'-19'3776,"19"19"-2912,0 0-256,0-19 2207,0 38-1663,0-19 800,0 19-1152,0 19 384,19 19-672,0 0-416,-19 0-96,19 19-32,0-19 32,0 19-2912,0-19 1600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31655 7261 11296,'-38'-20'4192,"38"20"-3264,-19 39-257,38-39 897,-19 0-992,38 0 352,-19 19-576,0-38-192,19 19-96,0 0-160,0 0 64,19-19-1888,-19 19 1056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31750 7658 10976,'-38'0'4064,"38"0"-3168,0 0-257,0 0 929,0 0-992,0 0 192,19-19-448,-19 0 352,19 19-384,19-19 224,-19 0-288,0 0-224,19 19 0,0 0-416,0 0 192,0 19-2688,0 0 1600,-19 0-2783,0 19 2335,0 19-768,-19-19 1504,0 19 1440,-19-19-192,0 0 1824,-19 0-1120,0 0 832,19-19-1024,0 0 1088,-19-19-1024,19-19 799,0 19-927,0-38 640,19 19-768,-19-19 512,19 0-608,19 19 256,-19 0-416,38 19-96,-19 0-96,38 0 0,0 0-64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11232,'-57'38'4128,"57"-38"-3200,-57 57-257,38-19 1121,19 0-1120,-19 19 160,19-19-512,-19 18-128,19 1-128,19 0-256,-19-19 96,19 0-960,0 0 608,19-19-1152,-19-19 896,19 0-799,0-19 863,-19 0-352,19-19 576,-19-19 128,0 19 192,0-19 864,0 0-416,-38-18 3103,19 18-1919,-19 0 1376,0 19-1696,0 19-288,19 0-576,0 38-192,0 0-96,0 19-320,19 0 128,19 0 128,-19 19 0,19-1-608,0-18 320,-19 19-4832,19-19 2849</inkml:trace>
  <inkml:trace contextRef="#ctx0" brushRef="#br0" timeOffset="315.5416">607 417 11456,'-19'-19'4256,"19"19"-3297,19 19-287,0-19 1056,-19 0-1088,0 19 800,19 0-832,0 0 96,0 19-416,0 0-192,0 0-32,0 0-640,0 0 320,0-19-3072,0 19 1856,0-38-5887,19 0 4127</inkml:trace>
  <inkml:trace contextRef="#ctx0" brushRef="#br0" timeOffset="515.8892">835 360 9152,'-38'19'3360,"38"-19"-2592,-38 57-224,19-19 2655,0 0-1855,-19 0 96,19 19-896,-19-19-864,0 19 160,0-38-4479,38 19 2559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25722 8568 8544,'19'-19'3168,"-19"19"-2464,0 0-192,-19 19 992,19-19-928,0 38 128,19 0-416,0 0-128,0 19-96,19 0-128,0 19 32,0 0 96,0-1-32,0 1 64,0 0-64,0-19-32,0 0 32,0-19 31,-19 0-31,0-38 192,19 19-128,-38-38 1856,38 0-1056,-38-19 672,0 0-896,0-19 224,0 0-512,0-38 512,0 20-512,-19-20-64,19 38-192,0-19-96,0 38 0,0 0-960,19 19 512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19 8960,'0'0'3328,"0"0"-2592,-19 0-192,19 0 960,0 0-928,0-19 767,0 19-799,-19 0 640,19 0-672,-19 0 576,19 0-608,-38 0 448,38 0-512,-19 0 192,0 19-352,0-19 192,0 19-224,0-19-224,19 19 0,-19-19 0,19 19 0,0 0 416,0 0-224,0 19 0,0 19-128,0-19-64,19 19 32,0-19 32,0 0-32,0-1-1344,0 1 704,0-19-1184,0 0 1056,-19 0-2048,19 0 1569,-19-19-2881,0 19 2304</inkml:trace>
  <inkml:trace contextRef="#ctx0" brushRef="#br0" timeOffset="146.5019">0 400 12384,'0'-20'4575,"0"20"-3551,0 20-288,19-20 576,-19 0-864,19 0 128,19 0-384,0 0 32,-19 0-128,19 0 0,0 0-32,0 0-1824,0 0 992,0-20-4735,0 1 3071</inkml:trace>
  <inkml:trace contextRef="#ctx0" brushRef="#br0" timeOffset="330.8676">455 133 13216,'-38'0'4895,"38"0"-3807,0 19-320,0-19 576,0 19-896,19-19 320,0 38-448,19-19-128,0 0-96,0 19 64,0 0-96,0-19-2496,19 19 1344,-19-38-7551,19 0 4799</inkml:trace>
  <inkml:trace contextRef="#ctx0" brushRef="#br0" timeOffset="515.3507">816 57 11040,'-19'19'4096,"19"-19"-3168,-38 57-289,0-19 993,19 0-1024,-19 38-384,19-19-160,-19 0-1280,19-19 640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23:0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10511 9457 3648,'0'0'1344,"0"0"-1024,16-16-128,-16 16 896,0 0-640,0 0 672,0 0-640,0 0-192,0 16-160,-16-16 96,16 16-128,0 0 96,0 0-96,0 0 288,0 0-192,0 0 96,0 0-160,0 0 64,0 0-96,-16 0 288,16 0-192,0 0 160,0 0-192,0 16 128,0-16-160,0 0-64,16 0-32,-16 16 96,0-16-64,0 0 128,0 16-128,16-17 128,-16 17-128,0 0 192,0 0-160,0 0 32,16 0-64,-16 0 32,0 0-64,0 0 128</inkml:trace>
  <inkml:trace contextRef="#ctx0" brushRef="#br0" timeOffset="9460.2326">10591 10447 15070,'0'1'2,"0"15"-2,0 15 32,16-15 96,-16 16-64,0-16 192,0 16-160,0 0 96,0 0-96,0 0-192,16 0 32,-16 0 256,0 0-128,0 0-128,0 0 0,16 0 96,-16 0 0,0 0-96,0-9 41</inkml:trace>
  <inkml:trace contextRef="#ctx0" brushRef="#br0" timeOffset="9461.2326">10684 11284 16006,'3'10'-6,"-3"22"-58,0 16 0,0-16 192,0 16-64,0-16 32,0 16-32,0-16-128,0 16 32,0-16-32,0 0 0,0-16 64</inkml:trace>
  <inkml:trace contextRef="#ctx0" brushRef="#br0" timeOffset="7859.0369">10703 12028 16541,'0'17'34,"0"15"-2,16 16 0,-16-16-128,0 16 64,0-16 224,0 0-96,0 0 32,0 0-64,0 16 96,0-17-96,0 1-96,0 0 0,0 16 96,0-38-54</inkml:trace>
  <inkml:trace contextRef="#ctx0" brushRef="#br0" timeOffset="7860.0369">10719 12864 17639,'0'28'56,"0"4"8,0 16-64,0-1 32,0-15-32,16 16 0,-32 0 256,16 0-128,0 0-96,0-32-43</inkml:trace>
  <inkml:trace contextRef="#ctx0" brushRef="#br0" timeOffset="2722.9501">10729 13594 18419,'6'17'12,"-6"30"180,0 17-96,0-16 32,0 0-64,0 0-64,0 16 32,16-16 32,-16 16-32,0 0 64,0-16-64,0 0 128,16 16-96,-16-17 32,0 1-32,0 0 32,0 16-64,0-16-32,0 0 32,0 16 32</inkml:trace>
  <inkml:trace contextRef="#ctx0" brushRef="#br0" timeOffset="5325.3914">10751 14951 20285,'0'49'98,"0"-1"-34,-16 0 96,16 0-96,0 0 32,0 16-32,0 0-64,0-16 32,-16 16 96,32 0-64,-16 0 32,0-17-32,0 17 96,0-16-96,0 0-32,0 16 0,0 0-32,0-16 0,0-6 0</inkml:trace>
  <inkml:trace contextRef="#ctx0" brushRef="#br0" timeOffset="5326.3914">10743 16309 21503,'8'33'0,"-8"15"64,0 0-32,0 16 128,0 0-96,0 0-160,0-16 32,0 32 320,0-32-160</inkml:trace>
  <inkml:trace contextRef="#ctx0" brushRef="#br0" timeOffset="10692.4965">10751 17124 21781,'0'17'-22,"0"31"214,0 0-96,-16 0-32,16 0-32,0-32-32</inkml:trace>
  <inkml:trace contextRef="#ctx0" brushRef="#br0" timeOffset="10693.4965">10735 17683 22440,'0'17'23,"0"15"9,0 0 0,0 16-32,0-16 0,0 0 64,0 16-32,0-16 192,0 0-128,-16 0-96,32 0-32,-16-16-192,0 0 128,0 0-2080,0-1 1216,0-15-4127,0 0 2847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27656 8852 13120,'0'-19'4863,"0"19"-3775,0 0-320,0 19 1088,19-19-1184,0 19 352,0-19-608,19 0-96,0 19-192,19-19-96,-19 0 0,19-19-2496,-19 19 1344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13120,'-19'-19'4863,"19"19"-3775,0 0-320,0 0 1024,0 0-1152,0 0 448,0 19-640,0 0 224,19 19-384,-19 19-288,19 0-32,0 0 64,19 19 0,-19-1 64,19-18-64,0 0-160,0 0 64,-19-19 32,19 0 32,-20-19-96,20 0 64,-19-19 160,0-19-64,0 0 896,0-19-544,19 0 480,-19 0-544,0-38 256,0 19-352,-19 1 0,19 18-160,-19-19-704,19 38 352,-19 0-2816,0 19 1696,19-19-6367,-19 38 4319</inkml:trace>
  <inkml:trace contextRef="#ctx0" brushRef="#br0" timeOffset="284.9628">758 493 11296,'0'19'4192,"0"-19"-3264,0 19-257,0 0 2241,0 0-1728,0 0 160,20 0-832,-20 19-256,0-19-160,0 0-1216,19 0 608,-19-19-4288,0 0 2657</inkml:trace>
  <inkml:trace contextRef="#ctx0" brushRef="#br0" timeOffset="415.8467">626 285 14048,'-19'-19'5183,"19"19"-3999,-38 19-352,38-19 256,19 0-768,0 0-352,0 0 0,0 0 32,19 19 32,-19 1-2400,19-20 1280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19 7968,'19'0'2944,"-38"-19"-2272,19 19-192,0 0 2400,0 0-1664,0 19 1407,19 0-1503,-19 19 96,19 0-704,-19 19-64,19 19-256,-19-19-96,19-1-64,-19 1-1376,19 0 736,0-19-3136,19 0 2081</inkml:trace>
  <inkml:trace contextRef="#ctx0" brushRef="#br0" timeOffset="148.9065">57 323 10816,'-57'-38'4000,"57"38"-3136,0 0-224,0 0 1215,19-19-1151,19 19 1280,0-19-1152,0 0-256,0 19-384,19-19-160,0 19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8736,'-19'19'3232,"19"-19"-2528,-38 38-192,19-19 1408,19 19-1152,-38-19 127,38 19-543,-38 19-160,19-19-128,0 0 32,19 19-64,0-19-32,0 0 32,0 0-192,38-19 96,-19-19-96,19 0 64,-19 0 192,19-19-32,0 0 960,-19 0-576,19-38 544,-38 19-576,19 0-224,0-19-128,-19 0 1056,0 19-608,0-19 1184,-19 19-928,0 0 384,19 19-672,-19 19-288,0 0-96,19 19-192,0 0 64,0 19 32,0 0 0,19 19-352,0-19 192,19 0-2400,-19 0 1408,19 0-6495,0 0 4255</inkml:trace>
  <inkml:trace contextRef="#ctx0" brushRef="#br0" timeOffset="199.5994">531 304 10624,'0'0'3936,"0"0"-3040,0 19-256,19 0 2879,-19-19-2047,19 19-32,-19 19-896,38 0-320,-19-19-128,0 19-864,19 0 416,-19 0-3648,19-1 2208</inkml:trace>
  <inkml:trace contextRef="#ctx0" brushRef="#br0" timeOffset="399.5254">797 304 12640,'-38'38'4671,"38"-38"-3615,-38 57-320,0-19 1152,38-19-1184,-38 38-352,0-19-256,0 19-1920,19-19 960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25912 10141 9792,'0'0'3648,"0"0"-2848,0 19-224,19 0 1247,-19 0-1119,0 19 352,19 0-640,0 38 64,0-19-320,19 18 64,0 1-128,19 19-128,-19-19 0,0 0 96,0 0-32,-1-19-96,1 0 32,0-39 160,-19 1-64,0-19 896,19-19-544,-38 1 672,19-20-608,-19-38 608,19 38-640,-19-57 128,0 38-320,-19-38 736,19 19-544,-19-18-64,19 37-224,-38-19-128,38 38 0,-38 19-1728,38 19 928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7040,'-19'0'2624,"19"0"-2048,0 19-128,0-19 1984,0 0-1408,-19 0 1695,19 0-1535,-19 0 1216,19 0-1376,-19 0 256,19 0-768,-19 0 192,0 0-416,0 19 0,19 19-192,0-19 96,-19 19-128,19 19-160,0-1 32,19-18-32,-19 19 32,19 0 192,0 0-64,0-19-1088,0 19 576,0-19-1408,0 0 1056,0-19-1856,0-1 1472</inkml:trace>
  <inkml:trace contextRef="#ctx0" brushRef="#br0" timeOffset="146.8621">76 474 12480,'-38'0'4607,"38"0"-3583,-19 0-288,0 0 512,19 20-832,0-20 608,19 0-576,0 0-160,0 0-192,19-20-864,-19 20 416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38 11040,'-19'0'4096,"0"-19"-3168,19 19-289,0 0 929,0 0-992,-19 0 256,19 0-480,19 0 192,0 19-288,19 0 64,-19 0-192,38 0 0,-19 19-64,18 19 32,-18-19-64</inkml:trace>
  <inkml:trace contextRef="#ctx0" brushRef="#br0" timeOffset="200.2184">399 0 11136,'-19'38'4128,"19"-38"-3200,-38 57-289,19 0 1569,0-19-1344,-19 19-128,0 0-480,-19 0-1952,19 19 928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27106 10046 8640,'-19'-19'3200,"19"19"-2496,-19 19-192,19-19 1280,0 19-1088,-19-19 991,19 0-991,0 0 480,0 0-672,0 0-352,0 0-128,0-19 96,19 19-64,0-19 192,0 19-160,0-19 320,0 0-224,19 19 96,0 0-160,0 0-128,0 0-32,0 0-32,0 19 0,0 0-288,0 19 192,-19 0-384,0 0 320,-19 0 192,0 0 32,-19 0 352,0-19-160,-19 19 608,19-19-448,-19 0 32,19 0-224,-19-19 480,19 0-384,-19 0 192,38 0-288,-19-19-64,19 19-64,19 0-192,0 19 96,19 0-448,0 0 256,38 0-6335,-19 0 3583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28092 10520 14368,'19'0'5343,"-19"0"-4159,19 0-352,-19 0 0,19 0-640,0 0-96,19 0-32,0 0-160,-19 20 64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28130 10862 14112,'0'0'5247,"0"0"-4095,19 0-288,0 0 224,0 0-768,19-19-288,0-1-32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23:4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2524 6144,'0'0'2272,"0"0"-1760,-16 16-160,16 0 960,0-16-800,-16 16 704,16 16-704,0-16 448,0 16-544,-16 15 608,16-15-576,-16 32 639,0-16-639,0 16 352,0-16-480,-16 16-32,16-16-160,-16 16-96,16 0 0,-16-16 160,16-16-96,0 0-96,16-16-32,-16 0 224,16 0-96,-16-16-256,16 0 96,0-16 352,0 0-128,0-16 0,0 0-96,16-16 32,0 0-64,0 0-32,16 0 32,0-16-32,-16 16 0,16-16 0,-16 0 0,0 0 0,16 0 0,-16-15-96,0 15 64,0 0 160,16 16-64,-16-16-96,16 32 0,-16-32 32,-1 32 0,1-16 64,-16 16-32,16 0 128,0 16-96,-16-16-32,0 16 0,0 0-32,16 0 0,-16 16 64,0 0-32,0 0 192,0 16-128,16 0 192,-16 16-192,0 0 256,16 0-224,-16 0 32,0 16-96,16 0 224,0 0-160,16 16 32,-16 0-96,16 16 288,0-16-160,-16-1 160,16 17-192,0-16 224,0 0-256,-16 0 256,16-16-256,-16 16 96,0 0-128,0 0-64,0-16 0,-16 16 32,16-32-32,-16 16 64,16-16-64,-16-16-1632,0 0 864,-16-16-5184,16 0 3265</inkml:trace>
  <inkml:trace contextRef="#ctx0" brushRef="#br0" timeOffset="1">446 2125 5216,'0'0'1952,"0"0"-1536,0 16-96,0-16 1376,0 0-992,0 0 928,0 0-960,0 0 576,0 0-736,0-16 576,0 16-608,0-16 607,0 16-639,0-16 352,16 0-480,-16 0 416,0 0-448,0-16 160,16 16-288,-16-32 640,0 32-448,0-16 96,0 0-256,0 0 256,0 0-256,0-15 96,0 31-160,0-32 416,0 16-288,0 0 160,16 0-256,-32 0 224,16-16-256,0 0 160,0 16-160,0-32 352,-16 16-256,16 0-128,0 0-32,-16 0-64,16 16 0,-16-16 0,16 32 0,0-16-640,0 16 352,-17-16-1792,17 16 1152,0 16-5279,0 0 3423</inkml:trace>
  <inkml:trace contextRef="#ctx0" brushRef="#br0" timeOffset="2">382 96 6304,'-16'-16'2336,"0"16"-1824,0 0-128,0 16 1408,16-16-1056,-16 16 704,0-16-864,0 32 416,0-16-576,0 16 192,0-16-352,-16 32 191,16-16-223,0 16-64,16 16-96,-16 0 96,16 0-96,0 0 32,16-1-32,0-15 96,16 16-96,0-32-96,16 0 0,0 0-128,0-16 96,16-16-672,-16 16 416,0-32 33,0 0 191,0 0 288,0-16-96,-16 0-33,0 0-31,0-16 448,-16 0-256,0-15 960,0 15-640,-32-16 448,16 0-576,-16 0 384,16 16-448,-48-16 736,16 16-608,-16 0 352,0 0-512,0 16-96,0 0-128,-16 16-96,32 0 32,-16 16-128,16 16 64,0-16-2304,0 16 1280</inkml:trace>
  <inkml:trace contextRef="#ctx0" brushRef="#br0" timeOffset="3">397 1630 6656,'16'-16'2464,"-16"0"-1920,0 16-160,0 0 1760,0 0-1248,0-16 1472,0 16-1345,-16-16 1089,16 16-1216,-16-16 832,16 0-1024,-31 0 928,15 0-960,-16-16 512,0 16-672,0-16 64,0 16-320,-16-16-32,16 0-128,0 0-192,0 16 32,16 0-1024,0 16 608,0-16-2208,16 16 1504</inkml:trace>
  <inkml:trace contextRef="#ctx0" brushRef="#br0" timeOffset="4">573 1598 7808,'-16'0'2880,"16"0"-2240,0 16-160,0-16 800,0 0-800,0 16 864,0-16-768,0 0 831,0 0-799,0 0 544,0 0-672,0 0 608,0 0-640,0 0 544,16 0-544,0 0 320,0-16-448,16 0 320,-16 0-352,16-16 0,0 16-192,-16-16-64,16 16 0,-16 0-2144,0 0 1152</inkml:trace>
  <inkml:trace contextRef="#ctx0" brushRef="#br0" timeOffset="5">414 321 6144,'0'0'2272,"0"-17"-1760,0 17-160,-17 0 1312,34 0-992,-17 0 768,0 17-800,0-17 352,0 16-576,0-16 32,0 16-256,0 0-256,0 0 32</inkml:trace>
  <inkml:trace contextRef="#ctx0" brushRef="#br0" timeOffset="6">589 240 8064,'16'0'2976,"-16"0"-2304,0 16-192,0-16 1280,0 16-1056,0-16 128,17 17-480,-17-17-160,0 0-128</inkml:trace>
  <inkml:trace contextRef="#ctx0" brushRef="#br0" timeOffset="7">350 576 4736,'0'0'1760,"0"0"-1376,0 16-96,0-16 1088,0 0-800,-16 0 1120,16 0-992,0 0 672,0 0-832,0 0 576,0 0-640,0 0 320,0 16-480,0-16 255,0 0-319,-16 0 352,32 16-352,-16-16 224,0 16-256,0-16-128,16 16-64,0 0-32,0-16 0,0 0 64,16 0-32,0 0-96,0 16 32,0-32 32,0 16 0,0 0 416,16 0-224,-16-16 704,0 0-512,0 0 448,-16 0-480,0 0 32,0 0-224,0-16-32,-16 16-64,0 0-1536,0 0 800,0 0-5695,0 16 3519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28926 10331 12960,'-38'-19'4799,"38"19"-3711,-19 0-320,19-19 1408,0 19-1344,-19 0 448,19 0-768,19 19-32,-19 0-288,19 19 96,19 0-160,-19 19-192,19 0 0,0 0-736,0-1 416,0 1-800,0-19 672,-19 0-32,19 0 320,-19-19 640,18 0-224,-18-19 864,0 0-608,0-19 576,0-19-576,-19 0 544,19 0-576,-19-19 480,19 19-480,-19-18-384,19-1-32,0 19-512,-19 0 256,19 0-3264,0 19 1952,0 19-7583,0 0 5087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30196 9895 13216,'-38'0'4895,"38"0"-3807,-19 38-320,19-38 160,0 19-672,0 0 192,0 0-288,0-19 352,0 0-288,19 0 320,-19 0-320,19 0 32,19 0-160,-19-19-256,0 19 64,19-19-32,0 19 64,0 19-800,-19-19 480,19 19-1472,0 0 1056,-19 0-832,0 0 928,-19 19 672,0-19 32,-19 19 1344,0 0-736,-19 0 864,19 0-832,-19-19 288,19 0-544,-19-19 800,19 0-704,19 0 448,-19 0-576,0-19 32,19 0-224,19 19-320,0 0 96,0 0-288,0 19 224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16288,'0'0'6047,"0"0"-4703,0 38-384,0-19 672,0 0-1088,0 19-288,0-19-192,19 38 0,0-19-32,-19 18-32,19-18 32,0 19-1600,0-19 864,0 0-2880,0 0 2016,-19 0-7327,19-19 4959</inkml:trace>
  <inkml:trace contextRef="#ctx0" brushRef="#br0" timeOffset="215.4876">38 304 13632,'-38'-19'5055,"38"19"-3935,19 19-320,-19-38 896,19 19-1088,19 0 128,-19 0-448,19-19-288,19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31750 10198 8544,'0'-19'3168,"0"19"-2464,0 0-192,-19 0 1856,38 0-1408,-19 0 575,0 0-895,0 0 416,0 0-608,0-19 32,19 19-288,0-19-96,0 0-64,19 0 224,0 19-128,0 19-96,19 0-64,-19 0 96,19 19-32,-19 19-640,0-19 320,-20 19-160,1-20 256,-19 20 96,0-19 96,-19 0 352,1 0-192,-20 0 64,0 0-128,-19 0-128,19 0 0,0-38 224,0 19-96,0-19 448,19-19-288,-19 0 32,19 0-192,19 0 160,0 19-160,38-19 96,-19 19-96,19 0 0,0 19-32,19 0 96,0 19-96,-19-19-1632,0 0 832,18 19-4415,-18-20 2847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32812 10141 11392,'-19'0'4224,"19"0"-3297,-19 19-255,0 19 1312,0-19-1216,0 19 256,0 19-608,-19 0 32,19-1-288,0 1-64,19 0-64,0 0-832,0-19 448,0 0-1248,19-19 896,19-19-608,-19 19 768,19-38 97,0 19 255,0-38 0,-19 19 96,19-19 1119,-19 0-543,-19 0 704,19 0-672,-19-38 1216,0 20-960,-19-1 1248,0 0-1152,0 19 288,19 19-672,-19 19-384,19 19-64,0 0 96,0 38-64,19-19 32,0 0-32,19-1-960,-19-18 480,38 19-2720,0 0 1728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95 228 7040,'0'0'2624,"-19"0"-2048,19-19-128,0 0 2208,0 19-1536,0 0 1791,0-19-1663,0 38 576,-19-19-1088,19 38 224,-19 0-576,0-1-256,19 20-128,-19 0 64,19-19-32,0 0-384,19 0 224,-19-19-320,0 0 256,19-19 160,0 0 32,-19-19 96,19 0-64,-19-19 192,0 19-128,0-38 192,19 0-192,-38 0 384,19 1-256,0-1 576,0 0-416,0 19 224,-19 19-352,19 0-160,0 0-32,0 19-288,0 0 128,0 0 96,19 19 32,0 0-96,19 0 32,0 19-128,-19 0 96,19 0-96,0 19 64,-19-20-864,19 1 544,0-19-480,-19 19 544,0-19 32,0 19 192,0-19 672,-19 19-320,-19-19 1056,0 19-704,-19 0 864,19-19-832,-19 0 32,0 0-352,-19-19-480,19 19 96,0-19-2112,0 0 1248,19-19-4544,0 19 3073</inkml:trace>
  <inkml:trace contextRef="#ctx0" brushRef="#br0" timeOffset="262.8849">550 0 15968,'-19'19'5887,"19"-19"-4543,0 19-416,0-19 704,0 19-1088,19 19 64,0-19-384,0 38 0,19-19-128,0 19-64,0-19 0,0 19-1600,19-19 864,-19-19-3584,19 0 2400</inkml:trace>
  <inkml:trace contextRef="#ctx0" brushRef="#br0" timeOffset="500.3902">683 133 11552,'-19'19'4288,"19"-19"-3361,-38 38-223,19-19 1984,0 0-1600,0 19-704,-19 0-288,0 19-1248,19 0 672,-19 0-6143,19-19 3647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20851 12074 10208,'-57'0'3776,"57"0"-2912,-38 19-256,19 0 1695,0-19-1375,-38 19 704,20 0-960,-20 0 32,0 19-416,0 0-96,0-19-128,19 0-64,0 19 32,19-19-32,0 19 0,0-19 0,19 0 0,19 0 0,0 0 0,19 0 0,19 0 0,0 19-96,19 0 64,0-19-32,18 18 0,-18-18-512,0 19 320,-19-19 96,19 0 128,-38 0 224,-19 19-96,0-19 896,-19 19-576,-19 0 256,0 0-384,-38 0-448,19-19 64,-19 19-2592,19-19 1472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12128,'0'0'4479,"0"0"-3455,19 38-320,0 0 1184,-19-19-1184,19 38 416,0 0-640,0 38 128,0-19-352,0 18-64,0-18-128,-19-19-192,19 19 64,-19-19-1792,19-19 992,-19 0-3999,0-19 2719</inkml:trace>
  <inkml:trace contextRef="#ctx0" brushRef="#br0" timeOffset="484.3976">57 550 9984,'-57'-38'3680,"57"38"-2848,0 0-256,0 0 1311,19 19-1151,0-19 192,19 0-544,0 0-384,19 0-32,19-19-3039,-19 19 1695,19-38-3680,18 19 2880,-18-19-2080,0 0 2464,-38 38 7264,-19 19-2848,0 0-64,0 19-1600,0 0 672,-19 0-896,0 0 416,0 0-673,0 19-191,19-38-192,-19 19-640,19-19 288,0-19-1727,0 0 1087,18-19-1152,1 0 1184,0-19 32,-19 0 480,19 0 1024,-19 0-352,0-19 3328,0 19-2016,-38 0 2271,19 19-2239,-19-19 608,0 19-1312,-19 0 64,19 19-608,19 19-160,0 0-160,0 19-160,19 0 32,0 19-608,0-19 352,19 0-2784,-19 0 1696,19-19-7007,0 0 4671</inkml:trace>
  <inkml:trace contextRef="#ctx0" brushRef="#br0" timeOffset="969.9274">1309 417 9984,'-38'38'3680,"38"-38"-2848,-38 38-256,38 0 2015,0-19-1535,-19 19 512,19 19-960,0-38 128,19 19-416,-19-19-128,0 19-96,19-38-160,19 0 32,-19-19-832,19 0 480,-19 0-544,19-19 544,-19 0 256,19 0 96,-38-19 544,0 38-288,0-19 960,-19 0-640,0 19 288,0 0-480,0 19 160,0 19-288,0 0-64,19 0-96,0 19-128,19 0 32,-19 19-128,19-19 96,19 0 96,-19 0 0,19-19-640,-19 19 320,19-19-1568,19 0 1024,-19 0-256,0 19 640,-20-20 1408,1 1-512,-38 19 1600,19 0-1120,-56 0 736,18 19-960,-38-19-96,38 0-384,-38 0-1888,19-38 896,0 0-3232,19-19 2240,19 0-6527,19-19 4639</inkml:trace>
  <inkml:trace contextRef="#ctx0" brushRef="#br0" timeOffset="1331.7357">1801 437 12800,'-19'0'4735,"19"0"-3679,-19 38-288,19-38 480,0 19-832,19-19 832,0 0-736,0 0 320,19 0-480,-19 0-128,19-19-128,-19 0-160,19 0 32,-19 0-128,0-19 96,0 19 320,-19 0-160,0 0 192,0 19-160,-19-19 416,0 38-288,-19 0 512,19 0-448,-19 38 0,19-19-192,-19 38 64,38-20-128,0 20-96,0-19 0,38 0-192,-19 0 128,38-19-2272,-19-19 1280,19-19-7231,0 0 4639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24320 12378 7040,'0'0'2624,"0"0"-2048,0 19-128,-19-19 2464,19 0-1664,0 0 1759,0 0-1727,0 0 672,0 0-1152,-19 0-224,19 0-352,0 0-96,19 0-64,0-19 224,-19 19-160,19-19 32,0 19-96,0-19 96,19 19-96,-19-19-224,19 19 64,0 0-512,0 0 320,0 0-416,0 19 384,0 0-256,-19 19 320,0 0 576,-19 0-160,0 38 800,-19-38-544,-19 38 512,19-20-512,-19 1 32,0 0-256,0-19 32,0-19-128,0 0 288,19 0-192,0-19 448,-19-19-352,19 0 0,19 0-160,-19 0-288,19 0 64,19 0-32,0 19 64,19 0 64,0 0 0,0 19 64,0 0-32,0 0-800,19-19 416,-38 19-2816,19 0 1760,0-19-5727,-19 0 3999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25117 12435 15200,'0'-19'5631,"0"19"-4351,-20 19-384,20-19 704,0 0-1056,-19 19-288,19-19-192,0 20-1056,19-20 544,1 0-6432,-20 0 3777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24:5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3772 16799 3136,'0'0'1184,"0"0"-928,0 0-64,0 0 960,0 0-672,0 0 992,0-39-832,0 39 448,0 0-608,0 0-416,0 0-64,0 0-1568,0 39 832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25268 12814 18463,'0'19'6816,"0"-19"-5280,-19 20-448,19-40 32,0 20-832,-20 0-960,20 0 352,0 0-3136,20 0 1888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38 7808,'0'-19'2880,"0"19"-2240,0-19-160,-19 19 2560,38 0-1760,-19 19 1247,0-19-1471,-19 38-224,19 0-512,0 19-96,-19 0-128,19-1-64,0 20 0,-19 0-32,19-19 0,0-19 64,0 0-32,-19 0 128,38-19-96,-38-38 256,19 19-192,0-19 256,0 0-256,0-38 384,0 19-288,0-19-32,0 0-128,0-19 96,19 20-96,-19 18 32,19 0-32,0 0 32,0 0-64,-19 19-96,19 0 32,0 19 32,19 0 0,-19 0-96,19 0 64,0 19-128,19 0 96,-19 19 160,0-19-32,-1 38-512,1-19 224,0 18-320,-19-18 288,19 19 0,-38-19 160,19 0 288,-19 0-128,-19 0 1120,0 0-640,-19 0 736,0 0-736,-18-19-192,-1 19-224,0-38-896,0 0 416,19 0-2304,0 0 1472,19-19-5695,19 19 3839</inkml:trace>
  <inkml:trace contextRef="#ctx0" brushRef="#br0" timeOffset="400.1027">702 95 7392,'0'-19'2720,"0"19"-2080,0 19-224,0-19 3040,0 0-1984,0 0 2143,0 0-2079,0 19 704,0 0-1312,19 0 160,0 19-608,0 19-96,19 0-224,19 0 128,19 19-192,0-38-864,-1 19 384,1-38-2784,19 19 1728</inkml:trace>
  <inkml:trace contextRef="#ctx0" brushRef="#br0" timeOffset="615.7515">1328 19 12896,'-38'0'4767,"38"0"-3711,-38 57-288,19-38 1248,0 19-1248,-38 19 192,19 18-576,-19-18 160,19 19-288,-19 0-704,19-19 224,0 0-1984,19 0 1248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27599 12757 10464,'-19'19'3872,"19"-19"-3008,-19 38-224,0-38 1887,19 19-1503,0-19 288,0 0-768,0 19-96,0-19-256,0 0 256,0 0-256,0 0 32,19 19-128,0-19-64,0 0 0,0 0-192,19 19 96,-19 0-320,19 0 224,-19 0-576,0 0 416,0 19-480,0 0 448,-19-19 160,-19 19 160,0 0 448,0 0-224,0 0 768,0-19-544,-19 0 32,38-19-288,-38-19 256,38 19-224,-19-19 320,19 19-288,0-19-128,0 19-32,19 0 192,0 0-128,0 0-96,0 0-64,19 19-1952,-19-19 1088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28243 12510 14784,'0'0'5471,"0"0"-4223,0 0-384,0 0 960,0 20-1184,19-20 800,-19 19-832,38 0-128,-19 0-288,19-19-416,0 0 128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28357 12965 15136,'-19'39'5599,"19"-39"-4351,0 19-352,0-19 704,19 0-1056,0 0-160,0 0-224,19-19-1344,0 19 640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27144 7336 8480,'19'0'3136,"-19"0"-2432,19 0-224,-19 0 2432,19 0-1697,0 19 865,0-19-1248,0 19 608,19 0-832,-19-19-256,19 19-224,0-19-128,0 19 32,19-19-2496,-19 0 1344,19 0-4703,-19 0 3263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27277 7696 11136,'19'0'4128,"-19"0"-3200,0 20-289,19-20 1569,0 0-1344,0 19 768,19-19-928,0 0 32,0 0-448,0 0-448,0 0 64,0 0-6943,0 0 3839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2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11040,'0'-19'4096,"0"19"-3168,0-19-289,0 19 1345,0 0-1216,0 0 704,0 0-896,0 19 128,19 0-416,0 38-192,19-19-32,0 57-160,0-19 64,0 19 32,0-19 0,0 0 0,-1-20 0,1 1-224,0-19 128,0-19 256,0 19-96,-19-38 832,0 0-480,-19 0 448,19-19-512,-19 0 320,19-19-384,-19-19 544,0 0-448,0-37 64,0 18-256,0-19-160,19 19-64,-19 0-256,19 38 160,-19 0-3040,0 19 1728,19 19-6815,0 0 4639</inkml:trace>
  <inkml:trace contextRef="#ctx0" brushRef="#br0" timeOffset="3886.6455">796 607 8064,'0'-19'2976,"0"19"-2304,0 38-192,0-19 1152,20 0-992,-20 19 160,0-19-480,0 19 0,0-19-192,-20 0-1344,40 0 672</inkml:trace>
  <inkml:trace contextRef="#ctx0" brushRef="#br0" timeOffset="4086.9627">796 305 11872,'-38'-20'4416,"38"20"-3457,0 20-255,0-20 768,0 0-960,0 0-224,0 0-160,19 0-288,-19 0 96,38 0-2080,-19 0 1184,19 0-5407,0 0 3551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38 114 11712,'-19'-19'4352,"19"19"-3393,0 0-255,0 19 1216,19-19-1184,-19 19 832,19 0-896,19 19 480,-19-19-672,19 0-32,0 19-288,0 0-32,0 0-64,0 0-1120,0 0 608,0-19-3232,0 0 2048</inkml:trace>
  <inkml:trace contextRef="#ctx0" brushRef="#br0" timeOffset="200.0941">418 76 9984,'-38'0'3680,"38"0"-2848,-38 38-256,19 0 1951,0-19-1503,-19 19 576,0 0-960,0 19 0,0 0-384,-19 19-1152,19-20 480,0 1-9375,19-19 5407</inkml:trace>
  <inkml:trace contextRef="#ctx0" brushRef="#br0" timeOffset="37023.7599">569 19 9728,'0'-19'3584,"0"38"-2784,-19-19-224,19 0 1120,0 0-1057,-19 0 641,19 0-736,0 19 352,19-19-544,-19 19 32,0 19-224,19 0 32,-19 19-96,0 0-64,0 0 0,0 0-4607,19 0 2495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95 340 13312,'0'19'4927,"0"-19"-3839,19 57-320,-19-38 576,0 0-896,0 0-160,20 0-192,-20 0-960,0-19 480,0 0-4543,0 19 2687</inkml:trace>
  <inkml:trace contextRef="#ctx0" brushRef="#br0" timeOffset="116.1364">20 170 12800,'-20'0'4735,"20"0"-3679,0 0-288,20 0-224,-20 20-448,19-20-384,0 0 160</inkml:trace>
  <inkml:trace contextRef="#ctx0" brushRef="#br0" timeOffset="369.5809">285 189 9568,'-19'-19'3520,"19"19"-2720,19-19-256,-19 19 2623,19 19-1855,-19-19 1440,19 19-1600,0-19 448,0 19-928,0 0-320,0 19-224,0-19 32,0 0-96,19 19-576,0 0 256,0-19-1952,0 0 1248,0 0-4320,0 0 2945</inkml:trace>
  <inkml:trace contextRef="#ctx0" brushRef="#br0" timeOffset="569.3557">722 151 10464,'-19'19'3872,"19"-19"-3008,-38 38-224,19-19 1471,0 0-1279,-19 19 704,0 19-864,0-19 224,19 19-512,-38 0-352,38 0-32,-19-19-4544,0 0 2497</inkml:trace>
  <inkml:trace contextRef="#ctx0" brushRef="#br0" timeOffset="28150.3247">760 19 9728,'0'0'3584,"0"-19"-2784,0 19-224,0 0 1183,0 0-1087,0 19 768,0 0-800,0 0-160,0 19-288,0 0-128,0 0-32,-20 19-192,20 0 96,0 18-736,0-18 416,0 0-7839,-19 0 4511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2:5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0 903 4160,'19'0'1536,"-19"0"-1216,0 19-64,0-19 1344,0 0-928,0 20 1056,0-1-992,0 20 768,20-1-864,-40 39 352,20-19-544,0 19 96,0 0-320,0 0-128,0 0-64,0-19-320,0-1 160,0 1-3968,0-19 2240</inkml:trace>
  <inkml:trace contextRef="#ctx0" brushRef="#br0" timeOffset="1470.7213">173 1308 4224,'0'0'1568,"0"0"-1216,0 0-96,0 19 1056,0-19-768,20 0 352,-20 0-544,19 0 160,0 19-288,0-19 64,1 0-160,18 0 0,-19 0-64,20 0-64,-20 0 32,19 0 32,1 0-32,-1 0-32,1 20 32,19-20-128,-1 0 64,1 0 96,0 0-32,0 0 128,-1 0-96,20 0-160,0 0 32,-19 0 32,19-20 32,0 20 0,0 0 0,19-19 0,-19 19 0,0-19-96,19 19 64,1-20 32,-1 1 0,0 0 0,0 0 0,0-1-96,1 20 64,-1-19 160,0 19-64,0-19-96,1 19 0,-21-19-32,1 19 0,0-20 128,0 20-32,0 0-224,-19 0 96,19 0-96,0-19 96,-19 19 128,19 0 0,-20-19 64,20 19-64,0-20-160,-19 20 64,19 0-32,-19 0 32,19 0 64,-19 0 0,-1 0 0,1 0 0,0 0 128,0 0-64,18 0-96,-18 0 0,0-19 32,19 38 0,-19-19 128,-1 0-64,20 0-160,-19 0 32,0 0 32,0 0 32,-1 0 64,1 0-32,0 0-32,-1 0 32,1 0-32,0 0 0,0-19 0,-1 19 0,20 0 0,-19 0 0,0 0 192,0 0-96,-1 0 96,1 19-96,0-19 96,-20 0-128,20 0 32,-20 0-32,1 0-64,19 0 32,-20 0 32,20 0-32,0 0-32,-1 0 32,1 0-32,0 0 0,0 0 192,-1 0-96,-18 0-32,19 0-32,-20 20 32,0-20-32,20 0 64,-19 0-64,-1 0-96,1 0 32,-1 0 96,1 0-32,18 0 64,-18 0-64,-1 19 128,1-19-96,19 0 128,-39 0-128,39 19-96,-20-19 0,1 0 32,-1 0 0,1 20 128,18-20-64,-18 0 480,-1 0-320,1 0 128,-20 0-224,19 0 0,-18 0-64,-1 0 32,0 0-64,0 0-1280,1 0 672</inkml:trace>
  <inkml:trace contextRef="#ctx0" brushRef="#br0" timeOffset="2086.5582">7679 865 4800,'0'-19'1792,"0"19"-1408,-19 0-96,19 0 1408,0 19-992,-20-19 704,20 0-832,-19 0 480,19 0-608,0 0 320,0 0-448,0 0 608,-20 0-512,20 19 479,0-19-479,0 39 384,0-20-448,-19 20 320,19-1-384,0 20 352,0 0-384,0 19 160,19 0-256,-19 0 64,0-20-128,0 1-64,0 0 0,0-20-256,20 1 128</inkml:trace>
  <inkml:trace contextRef="#ctx0" brushRef="#br0" timeOffset="3118.737">3080 385 5728,'-20'-20'2112,"20"20"-1632,0 0-128,0 20 928,0-20-768,-19 57 416,19-18-544,0 19 512,-19 19-512,-1-20 224,20 1-352,-19 0-160,19 0-32,0-1 192,0-38-128,19 1 32,-19-1-96,20-38 160,-1-1-128,-19-18 448,19-20-288,1 1 383,-1-1-383,-19-38 96,19 19-224,-19 0 0,19 19-64,-19 0 96,0 0-96,0 20 32,20 19-32,-20-20-192,0 20 64,0 19-96,19 0 64,-19 0 0,19 19 32,0 20 0,-19-1 0,20 20 128,-1 0-32,0 38 64,0-38-64,1 38-384,-1-38 224,0-1-192,1 1 193,-20 0 127,19-20 32,-38-19 1375,19 20-735,-20-20 1024,1 0-960,-39-19 288,39 0-640,-39-19 0,20 19-224,-1-38-864,20 38 352</inkml:trace>
  <inkml:trace contextRef="#ctx0" brushRef="#br0" timeOffset="3757.2578">3579 385 7808,'0'-20'2880,"0"20"-2240,19 0-160,-19 20 1568,0-20-1216,20 19 1151,-1 0-1151,19 20 480,-18-1-768,18 1 64,1-1-352,-1 20-96,1-20-96,18 1-672,-18-20 320,-1 20-2975,1-20 1791</inkml:trace>
  <inkml:trace contextRef="#ctx0" brushRef="#br0" timeOffset="4003.9704">4080 347 7968,'-20'-20'2944,"20"20"-2272,-38 0-192,38 0 2112,-19 20-1504,-1-1 703,1 0-1055,-19 0 256,18 20-544,-37 19-128,18-20-192,1 1-32,-1-1-32,1 1-1824,-1-20 992</inkml:trace>
  <inkml:trace contextRef="#ctx0" brushRef="#br0" timeOffset="4438.6467">3425 135 7296,'0'0'2720,"0"0"-2112,0-19-192,20 19 1280,-20 0-1024,0 0 992,19 0-960,0 0 575,19 0-767,-18-19 160,18 19-384,20 0 160,-20 0-224,20 0 64,-19 19-160,18-19 64,-18 0-96,-1 0 0,1 19-32,-20-19 288,0 0-160,-19-19 608,20 19-448,-40 0 384,20-19-416,-19-1 256,0 20-320,-20-19-288,1 0 0,19 0-2336,-1-1 1312</inkml:trace>
  <inkml:trace contextRef="#ctx0" brushRef="#br0" timeOffset="4837.4806">4253 712 9792,'0'20'3648,"0"-20"-2848,0 19-224,-20-19 2015,20 19-1535,0-19 864,0 19-1152,-19 1 64,19-1-480,0 20-288,0-20-64</inkml:trace>
  <inkml:trace contextRef="#ctx0" brushRef="#br0" timeOffset="7193.3424">8563 655 6048,'0'-20'2240,"0"20"-1728,0 0-160,0 0 2016,0 0-1376,0 0 1152,0 0-1248,-19 20 383,19-1-767,0 19 416,0-18-512,-19 37 128,19-18-320,-20 38 0,20-19-128,-19 19 96,19 0-128</inkml:trace>
  <inkml:trace contextRef="#ctx0" brushRef="#br0" timeOffset="8879.7848">8563 982 7136,'0'0'2656,"0"0"-2080,0 0-160,19 0 768,-19 0-736,19 0 896,1 0-768,-1 0 416,19 0-576,-18 0-32,18 0-224,1-20 31,-1 20-95,20 0-64,-20 0 0,20-19 160,-19 38-96,-1-19-96,20 0-32,0-19 32,-20 19 0,39 0-96,-39-19 64,39 19 224,-19 0-96,19-19-160,-19 19 0,0 0 32,-1 19 32,20-19 64,-38 0-32,19 0-96,-1 0 32,1 0 160,-19 0-64,37 0-96,-18 0 0,0-19 160,19 38-64,-19-19-320,19 0 160,-20 0 224,20 0-64,-19 0 0,0 0-32,0 0-128,-1 0 64,1 0 96,-20 0-32,39 0-32,-38 0 32,38-19-128,-19 19 64,-1 0-32,20 0 0,-19 0 128,19 0-32,-19 0-160,0 0 64,-1 0 32,1 0 32,-20 0 0,20 0 0,-19 0 192,18 0-96,1 0-96,0 0-32,0 0 32,-1 0 0,1-20-96,0 20 64,0 0-32,-20 0 0,20 0 192,-20 0-64,20 0-160,-20 0 32,20 0 160,-19 0-32,-1 0 128,1 0-128,18 0-96,-18 0 0,19-19-192,-1 19 128,1 0 96,-19 0 32,18 0 64,-18 0-64,18 0-96,1 0 32,-19 0-128,18 0 96,-18 0 160,19 0-32,-20 0 32,1 0-32,18-19 96,-18 38-96,19-38-160,-1 19 32,1 0-192,-19 0 160,18 0 192,1 0-64,0 0 64,-1 19-32,1-19-128,0 0 32,-20 0 32,1 0 0,19 0 0,-20 0 0,20 0 0,-20 0 0,20 0 0,0 0 0,0-19 64,18 19-32,-18 0-96,0 0 32,0 0-128,-1 0 96,1 0 96,0 0 0,-20 0 64,20 0-64,0 0-96,-20-19 32,20 19 160,0 0-64,-1 0-32,1 0 0,0 0-128,-20 0 64,20 0-32,0 0 0,0 0 0,-1 19 0,-18-19 192,19 0-64,-1 0-32,-18 0 0,-1-19-32,20 19 0,-19 0 0,18 0 0,1 0 0,-20 0 0,20 0 0,0 0 0,-20 0-160,20 0 96,-19 0 256,18 0-128,-18 0 288,-1 0-224,1 0-96,-1 0-64,1 0-32,-1 0 0,1 0 192,-1 0-64,-19 0-32,20 0 0,-20-19 96,20 19-64,-1-20 32,-19 20-32,1 0-64,18 0 32,-38 0-32,19 0 0,1 0-352,-20 0 192</inkml:trace>
  <inkml:trace contextRef="#ctx0" brushRef="#br0" timeOffset="9279.8735">17050 539 7232,'-20'0'2656,"20"0"-2048,0 0-192,0 0 1760,20 0-1280,-20 0 832,0 19-993,19 1 449,-19-1-704,19 0 672,1 20-672,-20-20 480,19 19-544,-19 1 384,0 19-448,0-1 32,0 1-224,0 19-160,0-19-32,-19 19 160,38-19-64</inkml:trace>
  <inkml:trace contextRef="#ctx0" brushRef="#br0" timeOffset="10381.2269">12181 174 7296,'-19'0'2720,"0"0"-2112,19 19-192,-20-19 1472,20 20-1120,-19-1 416,0 0-704,0 20 64,19-1-320,-20 1-64,20 18-96,-19-18 223,19-1-159,0 1-96,0 0-64,0-20 96,0 0-32,19-19 128,1 0-96,-20-19-32,19-20 0,0 1-128,20-1 64,-39-38 320,19 39-192,0-20 192,1 0-160,-1 20-64,-19-20-32,0 39 96,19-20-64,-19 20-96,0 0 0,19 19 32,-19-20 0,20 20-160,-20 0 96,19 20 32,-19-1 32,19 19-96,-19 1 64,19 19 96,1-1-32,-1 1-160,-19 0 64,19 0 160,0-1-32,-19-18-32,0 0 0,-19-1 160,19-19-96,-38 1 1088,18-1-640,-37-19 32,37 19-352,-18-38-1056,-1 0 448,1-1-5343,18-18 3135</inkml:trace>
  <inkml:trace contextRef="#ctx0" brushRef="#br0" timeOffset="10728.4484">12585 77 9568,'-20'-19'3520,"20"19"-2720,20 0-256,-20 0 2047,0 0-1535,19 19 704,-19-19-1024,19 20 416,0 18-672,20 1 256,-20-1-448,20 20 0,19 0-192,-20-20-64,1 20 0,18 0-2144,1 0 1152,-19-20-4831,-20 1 3231</inkml:trace>
  <inkml:trace contextRef="#ctx0" brushRef="#br0" timeOffset="11012.7762">13162 58 8480,'-19'0'3136,"19"0"-2432,-20 0-224,1 0 2496,0 0-1729,0 19 705,-1 1-1152,-18 18 224,0 1-576,-20 18 0,19 1-256,-18 19 32,18-19-128,20 0-2176,-20 0 1152,39-20-5919,0 1 3807</inkml:trace>
  <inkml:trace contextRef="#ctx0" brushRef="#br0" timeOffset="11681.5667">13239 347 9568,'0'-20'3520,"0"20"-2720,0 0-256,0 0 864,0 0-896,0 0 575,20 0-639,-1 0 192,-19 0-384,19 0 128,0 0-224,1 0 64,-1 0-128,0 0-64,0 20 0,1-20 32,-1 19-32,0 0-96,0 20 32,-19-1 32,20 1 0,-20-1-224,0 1 128,-20-20-96,20 20 96,-38-1 128,38 1 0,-39-20-96,20 0 32,-19 1 160,18-1-64,-18-19 32,19 0-32,-1-19 32,20 19-64,-19-20 256,19-18-160,0 18 384,19 1-288,-19 0 384,39 19-352,-39 0 288,38 0-288,-18 19-288,-1-19 0,0 19 64,0 1 0,1-1-2496,-1 0 1376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11808,'-57'38'4352,"57"-38"-3361,0 19-287,0-19 2080,0 19-1664,19-19 320,0 0-864,19 0-96,0 0-288,19-19-1024,-19 19 448</inkml:trace>
  <inkml:trace contextRef="#ctx0" brushRef="#br0" timeOffset="39878.6199">38 133 7136,'-19'-19'2656,"19"19"-2080,0 0-160,-19 0 2400,38 0-1632,-19 0 1343,0 0-1439,-19 0 448,19 0-864,0-19 224,0 38-512,0-19-128,0 19-160,0 38 0,0-19-64,0 38-224,19-38 96,-19 38-3072,0-19 1760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0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27656 10861 7296,'0'0'2720,"0"0"-2112,0 19-192,0 0 2976,0 0-1952,0 19 1311,0 0-1599,0 19 224,0 0-832,0 0-256,0-19-160,20 0-3712,-20 19 1952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32471 9042 4576,'-20'0'1664,"20"0"-1280,0 0-96,0 0 960,0 0-736,0 0 1184,20 19-928,-20-19 2144,0 0-1632,0 0 1439,19 19-1567,-19 0 1120,0 0-1344,0 0 384,0 0-768,0 19-256,0 19-160,-19-19-544,19 0 224,0 19-1472,0-19 928,0-19-4959,19 19 3167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38 133 11136,'-19'0'4128,"19"0"-3200,0 19-289,0 0 2401,19 0-1792,0 0 576,-19 0-1088,19 19 160,0-19-512,0 19-128,0-19-160,0 18-1056,19-18 512,-19 0-3136,18 0 1984</inkml:trace>
  <inkml:trace contextRef="#ctx0" brushRef="#br0" timeOffset="200.1884">284 152 12224,'-56'19'4511,"56"-19"-3487,-57 95-320,19-57 480,19-19-800,-19 19-352,19 0-64,-19 0-3903,19 0 2175</inkml:trace>
  <inkml:trace contextRef="#ctx0" brushRef="#br0" timeOffset="28663.6091">399 19 9984,'-20'-19'3680,"20"19"-2848,0 0-256,0 0 2015,0 19-1535,-19 0 576,19 0-992,0 0 640,0 19-768,19 0 832,-19 0-768,20 19 256,-20-19-480,0 19-832,0 0 256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31467 11866 11808,'-20'0'4352,"20"0"-3361,0 19-287,0-19 1984,0 0-1600,0 38 1280,0 0-1408,-19 0 0,19 0-576,0 0-448,0 0 0,0 0-2112,0 19 1216,0-19-4640,19 0 3137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31314 12474 12544,'-38'-20'4639,"38"20"-3583,19-19-320,-19 19 1216,19 0-1216,-19 0 288,38 0-640,0 0-96,0 0-160,0 0-384,0 0 160,19-19-2656,-19 19 1504,19-19-5823,-19 19 3967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31409 12795 12384,'-19'19'4575,"19"-19"-3551,0 19-288,-19-19 800,19 19-992,-19 0 288,19-19-512,0 0 224,0 19-288,19-19 544,0 19-416,0-19-288,0 19-64,19-19 32,0 19-32,0 0-992,-19-19 512,0 38-384,19-19 480,-38 0 64,19 0 160,-19 0-128,19 0 160,-38 0-384,0 19 256,0-19-96,-19 0 192,0 0 704,19 0-320,-19-19 480,19 0-416,-19-19 128,19 19-288,0-38 288,0 38-256,38-19 384,-19 19-320,19 0 384,19 0-384,0 19 96,0 0-224,0 0-896,-19 0 384,0 0-4768,19 0 2849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2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19 132 11808,'0'0'4352,"0"0"-3361,-19 19-287,19 0 1440,19 0-1312,0 0 224,0 19-640,0 0 160,0 0-320,19-19-224,0 19-32,-19 0-1056,18 0 576,1-19-4192,0 0 2593</inkml:trace>
  <inkml:trace contextRef="#ctx0" brushRef="#br0" timeOffset="200.1568">380 0 11872,'-38'19'4416,"38"-19"-3457,-38 57-255,19-38 1312,19 19-1248,-38 19 64,19 0-512,-38 0-672,19 0 192,-19 0-3680,19-1 2113</inkml:trace>
  <inkml:trace contextRef="#ctx0" brushRef="#br0" timeOffset="15126.1516">493 171 6720,'-19'19'2496,"19"-38"-1952,0 19-128,-19 0-32,38 0-288,-19 0 896,0 19-576,19-19 768,-19 0-704,0 0 416,19 0-544,0 0-160,-19 0-128,19-19 64,0 19-64,-19 0 480,19 0-320,0 0 255,0 0-255,-19 19-64,19-19-96,-19 19 224,19 0-160,-19 0-192,0 19 32,0-19 64,0 0 0,0 0 128,-19 0-96,19 19-96,-19-19 0,-19 0 160,19 19-64,0-19-160,0 0 32,0-19-32,19 0 32,-19 0 352,19 0-192,-19 0 704,19-19-448,0 19 384,0-19-416,19 19 256,-19-19-320,19 19 288,0 0-320,0 0 224,0 0-224,19 0-128,0 19-64,-19 0-320,19 0 160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4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6816,'-19'0'2528,"19"0"-1984,-19 0-128,19 19 1024,0-19-864,-19 38 192,19-19-448,-19 19 352,19 19-384,-19 0 0,19-19-160,0 18-224,0-18 32,19-19-32,-19 19 32,38-38 192,-19 19-64,0-38 256,19 19-192,-19-38 1311,0 19-831,-19-19 1184,19 20-1024,-19-39 224,19 19-576,-19-19 256,0 19-384,0 0 608,0 19-480,-19 0 224,19 0-384,0 19-64,0 19-128,0 19 32,19 0-64,-19 19-224,19 0 96,0 0 96,19-1 32,0 1-1152,-19-19 608,19 19-3712,0-19 2304</inkml:trace>
  <inkml:trace contextRef="#ctx0" brushRef="#br0" timeOffset="198.2724">512 247 10720,'-19'-19'3968,"19"19"-3072,0 19-288,0-19 1887,0 0-1503,19 19 1088,-19 19-1216,19-19 384,-19 19-736,19 0-224,0 0-160,19 0-2496,-19 0 1280</inkml:trace>
  <inkml:trace contextRef="#ctx0" brushRef="#br0" timeOffset="398.3209">740 209 11712,'-19'38'4352,"19"-38"-3393,-57 57-255,38-38 864,19 19-992,-38 0 64,19 19-416,0-19-480,-19 19 128,19-19-2432,0 0 1408,19-19-4543,0 0 3199</inkml:trace>
  <inkml:trace contextRef="#ctx0" brushRef="#br0" timeOffset="882.1183">796 436 9472,'0'19'3520,"0"-19"-2752,0 19-192,0-19 928,0 0-928,0 0-161,19 0-255,0 0 192,-19 0-160,38 0 864,-19 0-576,0 0-64,19 0-256,-19 0-128,0 19 0,0-19-832,0 19 448,0 0-416,0 19 448,-19-19-192,0 0 320,-19 19 96,19 0 64,-38-19 384,19 0-192,0 0 832,0 0-544,-19-19 384,38 19-512,-38-19 672,38-19-544,-19 19 704,0-19-672,19 0 544,0 0-576,0 0 32,19 0-288,19 19-96,-19-19-64,19 19-544,0 19 288,-19-19-4480,19 19 2592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4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33665 12245 11808,'-19'-19'4352,"19"19"-3361,-19 38-287,0-19 1376,19 0-1280,-38 19 160,38 0-576,-19 0 32,19 19-256,-19 18-64,19-18-64,0 0-192,0-19 96,0 0-192,0 0 160,19-38-32,-19 19 64,0-19-448,19-19 288,-19 0 160,0 0 64,19-38 992,-19 19-544,0-19 384,-19 0-480,19 1 448,0-1-480,-19 19 224,19 0-320,0 19 480,19 0-384,-19 19-128,38 0-128,-19 0-352,0 19 160,19 0 192,-19 0-32,19 0-416,19 0 192,-19 19-544,0 0 416,0-20-704,-19 39 576,19-19-768,-19-19 704,0 19 224,-19 0 224,-19 19 672,19-19-320,-38 19 960,0-19-704,0 0-352,-19-1-128,0-18-1888,19-19 960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4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7753 7468 9984,'-19'-19'3680,"19"0"-2848,19 19-256,-19 19 1183,0-19-1087,0 19 288,0 19-576,19 19 256,0 0-352,19 38 0,-19 0-192,38 0 96,-19-1-128,19-18-96,-1 0 0,-18-19 160,0-19-64,0 0 192,0-19-160,0-19 672,-19 0-416,0-38 320,-19 0-384,19-57 128,0 19-256,-19-19-64,19 20-64,-19-1-128,19 19 64,-19 0-320,19 38 192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3:1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15452 18224 6048,'0'0'2240,"0"0"-1728,-20 0-160,20-20 1248,0 40-960,0-20 512,0 0-672,0 0 512,0 0-576,0 0 640,20 0-608,-1 0 543,-19 0-543,19-20 448,0 20-480,-19 0 192,20 0-352,-1 0 128,0 0-224,0 0-128,20 0-64,-20 0-32,20 0 0,-1 0 192,-19 0-64,20 0 128,-1 0-128,1 0 128,-20 0-128,19-19 128,-18 38-128,-1-19 32,19 0-32,-18-19-128,18 19 32,-19 0 96,1 0-32,-1 0 64,0 0-64,0 0 64,1 0-64,-20-19-32,19 19 32,-19 0 384,19 0-224,-19 0 128,0 0-192,-19 0 64,19 0-96,0 0 352,-19 0-224,-1-20 512,1 20-416,-19 0 160,18 0-320,-18-19 64,19 19-128,-1-19-64,1 19 0,0-20-1088,19 1 576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152 682 13632,'-19'19'5055,"19"-19"-3935,-38 57-320,19-19 544,19 0-896,-19 0-160,0 0-192,0-1-320,19 1 128,-19 0-608,19 0 416,0-19-448,0 0 416,19 0-32,-19-19 192,19 0-96,-19-19 128,19-19-576,0 19 416,-19-38-32,19 19 192,-19-37 1152,19 18-544,-38 0 1056,19 0-864,0 19 608,0 19-768,0 0-32,0 0-320,0 19 256,19 0-224,-19 0-256,19 19 32,0-19-64,0 19 32,19 19-224,0 0 160,0 0-864,0 0 544,0 0-1696,-19 0 1184,19 0-1728,0-1 1505,-38 1-385,19-19 928,-38 19 3615,19 0-1599,-38 0 992,0 0-1408,-19-19-704,19 0-192,-19-19-2688,19 19 1408</inkml:trace>
  <inkml:trace contextRef="#ctx0" brushRef="#br0" timeOffset="346.8936">721 360 10464,'19'0'3872,"-19"0"-3008,19 19-224,-19 0 1823,0 0-1471,0 19 512,0 0-896,0 19-128,0-19-320,-19 19 256,19 0-224,-19 19 672,19-1-480,-19 1 256,0 0-384,19-19-160,0 0-32,0 0-160,0-19 64,19-19-32,0 19 0,19-38-928,0 0 544,0-19-1856,0 19 1280</inkml:trace>
  <inkml:trace contextRef="#ctx0" brushRef="#br0" timeOffset="515.4863">455 891 11648,'-38'0'4288,"38"0"-3329,0 20-255,0-20 576,19 0-832,19-20-160,-19 20-192,38-38-896,0 19 448</inkml:trace>
  <inkml:trace contextRef="#ctx0" brushRef="#br0" timeOffset="984.4517">929 19 12960,'-38'-19'4799,"38"19"-3711,-19 19-320,0-19 1120,19 0-1184,-19 19 416,19-19-640,0 0-32,19 0-256,-19 0 32,19 19-128,0-19 0,19 0-32,-19-19-128,19 19 32,0 0 96,19-19-32,-19 19-800,0 0 416,0 0-2016,19 0 1280,-19 0-2816,-19 19 2209,0 0-609,0 19 1376,-38 0 1600,19 0-320,-38 19 2880,19-19-1793,-38 0 353,19 0-1088,0-19 352,0 0-608,0-19 608,19 19-608,-19-38 832,19 19-704,0-19 64,19 19-384,0 0-320,19 0 32,19 19-64,0 0 32,0 0-704,19 19 384</inkml:trace>
  <inkml:trace contextRef="#ctx0" brushRef="#br0" timeOffset="60422.025">1082 1157 10208,'-19'0'3776,"19"0"-2912,0 0-256,0-19 1631,0 38-1343,0-19 1184,0 0-1184,0 0 448,0 19-800,0 0 0,0 0-352,0 38-96,0-19-64,0 19-480,-20-19 256,20 19-4640,-19-19 2656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9728,'19'0'3584,"-19"0"-2784,-19 19-224,19-19 1183,0 19-1087,0 0 64,0 0-416,19 38 32,0-19-192,19 38 0,0-19-96,-19 19 96,19 0-96,0 18-1728,0-37 928,0 0 1,-19 0 447,0-38 704,0 19-224,0-38 2399,-19 0-1407,0-38 1152,0 19-1344,0-38 256,0 19-736,0-19-32,0 1-288,0-20-96,19 19-64,-19 19-384,19 0 192</inkml:trace>
  <inkml:trace contextRef="#ctx0" brushRef="#br0" timeOffset="200.6121">682 702 11808,'0'38'4352,"0"-38"-3361,0 57-287,0-57 576,20 38-832,-20-19-512,0 0 0</inkml:trace>
  <inkml:trace contextRef="#ctx0" brushRef="#br0" timeOffset="369.5809">569 475 9312,'-38'-20'3424,"38"20"-2656,-19 0-192,19 0 1632,0 0-1313,19 0 65,-19 0-576,19 20-288,0-20-32,0 19-3103,19-19 1663</inkml:trace>
  <inkml:trace contextRef="#ctx0" brushRef="#br0" timeOffset="601.0545">853 512 10816,'0'0'4000,"0"0"-3136,0 0-224,19 0 1279,-19 19-1183,19 19 352,19-19-672,-19 19 192,19 0-352,-19 0-224,19 19-32,19-19-2176,-19 0 1152,0 0-4767,19-19 3231</inkml:trace>
  <inkml:trace contextRef="#ctx0" brushRef="#br0" timeOffset="785.3273">1271 607 10144,'0'19'3744,"0"-19"-2912,-38 38-224,19-19 1151,0 19-1087,0-19-288,0 38-224,-19-19-96,0 0-32,0 0-3327,0 0 1791</inkml:trace>
  <inkml:trace contextRef="#ctx0" brushRef="#br0" timeOffset="1401.1561">1668 227 14464,'-19'0'5343,"19"0"-4127,-19 57-384,0-38-288,19 0-480,-19 0-96,19 19 0,0 0-32,19 0 0,-19 0 192,19 0-64,-19 0-224,19 0 64,-19-20-320,0-18 256,0 0-32,19 0 128,-38-18 64,19-1 0,0-19 192,0 0-96,-19-19 256,19 0-224,-38 0 672,38 19-448,-19 0 448,0 0-448,19 19-224,0 0-128,19 19-64,0 0 0,0 0-96,0 19 96,38 0 96,-19 0 0,0 0-96,19 0 32,-19 0-320,0 19 192,0-19-928,0 19 608,0-19-1056,-19 19 864,0-19-96,0 19 448,-19-19 1280,0 19-512,-19-19 896,0 18-768,-38 1-96,19-19-288,-19 0-352,19 19 96,-19-38-3360,19 19 1856,0-19-8159,19-19 5439</inkml:trace>
  <inkml:trace contextRef="#ctx0" brushRef="#br0" timeOffset="1734.487">2351 0 10816,'0'19'4000,"0"-19"-3136,0 19-224,0 0 1087,0 0-1087,0 0-192,0 19-288,0 0 480,-19 0-352,19 19 736,-19-19-576,19 19-160,-19 0-160,0 19-128,19-20 32,-19 20 32,38-19-32,-19-19-96,19 0 32,0 0 96,0 0-32,19-38-992,-19 0 512,19 0-2144,0-19 1440</inkml:trace>
  <inkml:trace contextRef="#ctx0" brushRef="#br0" timeOffset="1934.6269">2180 456 10144,'-19'0'3744,"19"0"-2912,19 0-224,0 0 1631,0 0-1343,0-19-224,19 19-416,19-19-224,0 19 0,-19-20-3487,19 20 1887</inkml:trace>
  <inkml:trace contextRef="#ctx0" brushRef="#br0" timeOffset="44877.6513">1422 607 5824,'0'0'2144,"0"0"-1664,0 0-128,0-19 1056,0 38-832,0-38 256,0 19-480,0 0 640,0 0-576,0 0 736,0 0-672,0 0 608,0 0-609,0 19 513,0 0-544,0 0 256,0 19-416,-19 0-160,38 0-64,-19 19-64,0 0 0,0-19-96,0 0 64,20 19-3711,-20-20 2047</inkml:trace>
  <inkml:trace contextRef="#ctx0" brushRef="#br0" timeOffset="66774.2018">2636 645 9216,'-20'0'3424,"20"0"-2656,0 0-224,0-19 1664,0 38-1313,0-19 929,0 0-1088,0 0 800,0 0-864,0 19 0,0 0-384,0 0-288,0 19 0,0 19-64,0-19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114 189 11968,'0'19'4416,"0"-19"-3425,-19 38-287,19 0 1248,0-19-1216,-19 19-160,19 19-352,-19-19-320,19-19 32,0 19 32,0-1 32,0-18 64,19 0-32,-19 0-224,0-19 96,0 0-160,19-19 128,-19 0 64,0 0 64,0-37 768,0 37-416,-19-38 0,19 0-224,-19 19 1120,0 0-704,0 0 416,19 19-576,-19 0-256,19 19-128,0 0 64,0 0-32,19 0-32,-19 19 32,38 0-192,-19 0 96,19 0 96,-19 19 0,19-19-448,19 19 224,-19-19-1248,19 19 800,-19 0-1408,0-19 1152,0 19-1824,0-20 1537,-19 20 1343,0-19 0,-19 0 2943,-19 19-1727,0-19 1376,-19 19-1600,-19-19-384,19 0-512,-19-19-832,0 19 320,19-19-2112,0 0 1312,0 0-3104,19 0 2305</inkml:trace>
  <inkml:trace contextRef="#ctx0" brushRef="#br0" timeOffset="334.58">721 19 9888,'-19'-19'3648,"19"19"-2816,38 19-256,-38-19 832,0 0-897,0 0 1409,0 19-1088,0 0 896,0 0-1024,0 19-224,-19 0-288,19 19-160,-19 0 0,19-1 96,-19 1-64,0 19 608,0-19-384,0 0-32,19-19-160,0 19-160,0-19 32,0-19 32,19-1 0,0-18-1056,19 0 576,0 0-2368,-19 0 1600</inkml:trace>
  <inkml:trace contextRef="#ctx0" brushRef="#br0" timeOffset="469.1861">626 398 12896,'-19'20'4767,"19"-20"-3711,38 0-288,-19 0 544,0 0-864,19 0 32,-19-20-288</inkml:trace>
  <inkml:trace contextRef="#ctx0" brushRef="#br0" timeOffset="54152.1126">872 626 7232,'0'-19'2656,"0"19"-2048,20 0-192,-20 0 2688,0 0-1792,0 0 1791,0 19-1791,0 0 864,0-19-1248,0 19 256,0 0-672,0 0-224,0 19-192,0-19-352,0 19 128,0 19-576,0-19 384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35030 10179 9792,'0'0'3648,"0"0"-2848,0 19-224,0-19 1535,0 19-1279,0-19 1344,0 19-1248,0 19 320,0-19-736,0 19 256,0 0-448,0 0-288,0 19-64,0 0-1696,0-19 960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26556 13951 8640,'0'0'3200,"0"19"-2496,0 0-192,0-19 1504,0 19-1216,19 0 159,0 19-575,-19 0 256,19 0-384,0 0 288,19 19-288,-19 18-64,19 1-128,-19 0-64,19-19 32,-19 0-192,19 0 96,-19 0-32,0-19 32,0 0 256,19-38-96,-19 0 1312,0 0-800,-19-19 1024,19 0-928,-19-38 416,0 19-640,0-38 352,-19 0-480,19-19-32,0 19-192,0-18-32,0 37-32,0 0-960,0 19 480,0 38-3712,19-19 2304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27448 14311 8224,'-19'0'3040,"19"0"-2368,0 0-160,0 0 2656,0 0-1825,-19-19 865,19 19-1280,-19 0 288,19 19-704,-19-19 0,0 19-320,0 0-32,19 19-96,-19 0 160,19 0-128,-19 0-160,38 0 0,-19 0-32,19-1 32,0 20 192,0-19-64,0 19-512,-19 0 224,38-19-2080,-19 0 1248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27315 14767 12224,'-38'-39'4511,"38"39"-3487,-19 0-320,0 0 1120,19 0-1152,19 0 416,0 0-608,0 0-224,19 0-160,0 0-640,0 0 288,19 0-4768,-19 0 2785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38 12896,'-19'19'4767,"19"-19"-3711,0 19-288,-19 0 1120,38-19-1184,-19 0 832,0 19-864,0 19-224,19-19-288,0 0 32,19 19-128,0 0-736,-19 0 384,38-19-2656,-19 19 1632,0-19-7327,0 0 4799</inkml:trace>
  <inkml:trace contextRef="#ctx0" brushRef="#br0" timeOffset="220.007">342 0 8480,'-38'19'3136,"38"-19"-2432,-38 57-224,19-38 1376,0 19-1120,0-19 767,-19 19-863,0 19 352,19-19-576,-19 0-1632,19 19 640,0-19-5087,0-19 3135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28111 14577 9472,'0'19'3520,"0"-19"-2752,0 19-192,0-19 1695,0 0-1343,0 19 544,19-19-864,-19 0-224,0 0-224,19 19 96,0-19-160,0 0 256,0 0-224,0 0-96,19 19-64,-19-19 32,0 19 0,19-19-160,-19 19 96,-19 0-608,18 0 384,-18 0-160,19 19 256,-38-19-96,19 19 160,-18 0 224,-1 0-64,0 0 0,0-1 0,0-18 32,0 0-32,0-19 608,0 0-352,0-19 896,0 19-704,19-19 0,0 1-288,19-1 96,-19 19-192,38 0-96,-19 0-32,0 0 160,0 19-64,0-1-864,0 1 416,0-19-5055,-1 19 3007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28717 14235 11040,'-19'19'4096,"19"-19"-3168,0 19-289,0-19 1793,19 19-1472,-19 0 736,19 0-992,0-19 224,0 19-544,0-19-128,19 0-160,0 0-800,19 0 416,0-19-1952,0 19 1248,0-19-4223,0 0 2911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20 5632,'0'0'2112,"0"0"-1664,0-20-96,-19 20 1760,19 0-1216,0 0 1056,0 0-1120,0 0 672,0 0-865,-20 0 225,40 20-512,-20-20 288,0 19-352,0 0 64,19 20-224,-19-1 0,19 1-64,0-1 96,-19 20-96,39-20-32,-20 20 0,1-19 32,18-1-32,-19 1-96,1-20 32,-1 0 672,0-19-384,0 0 640,-19 0-512,20-38 352,-1 18-416,-19-37 480,0 18-480,19 1 160,-19-1-320,0-19 128,19 20-160,-19-1-192,0 20 0,0-19-672,20 18 416,-20 1-2912,0 19 1792</inkml:trace>
  <inkml:trace contextRef="#ctx0" brushRef="#br0" timeOffset="362.332">558 385 6816,'20'0'2528,"-20"0"-1984,0 0-128,0 20 2368,0-20-1600,0 38 1151,0-19-1375,19 20 256,-19-1-704,0-19-160,0 20-224,19-20-224,-19 0 32,20 1-2304,-20-20 1313</inkml:trace>
  <inkml:trace contextRef="#ctx0" brushRef="#br0" timeOffset="684.1514">462 212 8896,'0'0'3296,"0"0"-2560,19 0-224,-19 0 1760,20 0-1345,-1 0 353,0 20-768,0-20-1120,1 0 320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28831 14652 12704,'-38'39'4703,"38"-39"-3647,19 0-288,-19 0 1600,19 0-1440,0 19 480,19-19-832,0 0-128,0 0-288,0 0-2432,0 0 1248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29419 14254 9216,'0'-19'3424,"0"19"-2656,-19 0-224,19-19 1472,0 19-1217,0 0 1089,0 0-1088,0 0 640,0 0-832,0 19 224,19 19-480,0 0-192,0 0-96,0 19-352,0 0 160,0-19-512,19 19 352,0-19-416,0 0 384,0-19 224,0 0 96,-19 0 0,19 0 32,-19-38 864,0 19-480,-19-19 960,0-19-768,0 0 384,0-19-544,0 0 288,0 0-416,0 0-384,19 19 32,-19 19-1504,19 0 832,-19 19-3552,0 0 2368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30140 14709 12800,'0'19'4735,"0"-19"-3679,-19 38-288,-1-38-352,20 38-384,0-19-2752,0 0 1473,0-19-6465,0 0 4288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30063 14444 13120,'-19'0'4863,"19"0"-3775,19 20-320,-19-20 1152,0 0-1216,19 0-288,0 0-256,0 0-512,0-20 192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12224,'0'0'4511,"0"0"-3487,0 19-320,0-19 2016,19 19-1632,0 0 480,0 0-928,0 0 320,19 19-544,-19 0-224,19 0-128,0 0-1344,0 0 704,19-19-2592,-19 0 1792,0 19-6591,19-38 4447</inkml:trace>
  <inkml:trace contextRef="#ctx0" brushRef="#br0" timeOffset="200.0094">341 19 11648,'-19'19'4288,"19"-19"-3329,-37 38-255,18-19 1376,19 0-1280,-38 19 224,19 0-608,-19 19-192,0 0-128,0 0-1056,19 0 512</inkml:trace>
  <inkml:trace contextRef="#ctx0" brushRef="#br0" timeOffset="747.7054">512 76 11712,'-19'0'4352,"19"0"-3393,0 19-255,0-19 864,19 0-992,-19 0 192,19 19-448,-19-19 0,19 0-192,0 0 288,0 0-224,0 0 32,0 0-128,0 0-256,19 19 64,0 0-448,-19-19 288,19 19-928,-19 0 672,0 19-64,0-19 352,0 19-64,-19 0 160,0 0 64,-19 0 64,0 0 192,0-19-96,-19 19 96,19-19-96,0 0 0,0-19-32,0 0 384,0-19-256,0-19 768,19 19-544,-19-19 672,19 19-640,19-19 480,-19 38-512,19-19 128,0 0-320,0 19 0,0 19-128,0 0-1312,0 0 640,0 0-4128,0 0 2593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9312,'-19'0'3424,"19"0"-2656,0 0-192,0 19 1983,19 0-1503,-19 19 576,19 0-992,-19 0 288,19 19-576,-19 19-96,19-20-160,-19 20-448,19-19 224,-19 0-2176,19 0 1280,-19-19-3135,19 0 2303</inkml:trace>
  <inkml:trace contextRef="#ctx0" brushRef="#br0" timeOffset="249.4884">38 380 12544,'-38'-19'4639,"38"19"-3583,0 19-320,19-19 864,-19 0-1024,38 0 416,-19 0-608,38-19-256,-19 19-128,19-19-3936,0-1 2112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0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7456,'0'0'2784,"0"19"-2176,0-19-160,0 0 2080,0 0-1472,0 0 863,0 0-1151,-19 19 576,19 0-800,-19 0 512,19 19-608,-19 19-160,0 0-192,19 0-160,-19 0 32,19-19-960,19-1 544,0-18-256,0 0 416,19 0 128,0-19 64,-19-19-64,19 0 96,-19-19 608,0 1-320,0-1 928,-19 0-672,0 0 704,0-19-672,0 0 512,0 19-576,-19-19 896,19 38-768,-19 0-288,0 38-160,19 0-288,19 19 96,-19 0 32,19 0 32,0 19-96,0 0 64,19 0-1024,-19-19 576,19-1-2624,0 1 1728</inkml:trace>
  <inkml:trace contextRef="#ctx0" brushRef="#br0" timeOffset="238.6658">512 265 11808,'-38'-19'4352,"38"19"-3361,-19 0-287,0 0 1856,19 0-1536,0 0 928,0 19-1152,19-19 416,0 38-704,0-19 0,0 19-320,19-19-96,-19 19-64,19-19-1728,0 19 928,0-19-3296,0 0 2272,19 0-7199,-19 0 5023</inkml:trace>
  <inkml:trace contextRef="#ctx0" brushRef="#br0" timeOffset="416.7759">892 227 10144,'-57'0'3744,"57"0"-2912,-38 38-224,19-19 1343,19 0-1183,-38 0 832,19 19-928,-38 0-224,19 0-288,0 19-1472,0 0 736,-19-19-4575,38 0 2847</inkml:trace>
  <inkml:trace contextRef="#ctx0" brushRef="#br0" timeOffset="884.9749">986 436 9312,'-19'-19'3424,"19"19"-2656,0 38-192,0-38 1216,0 19-1089,0 0 577,0-19-768,19 0 640,-19 0-672,19 0 128,0 0-352,0 0-32,0 0-128,0 0-64,0 0 0,19 0-480,-19 19 256,0 0-960,0 0 640,-19 0-992,19 0 864,-19 19-671,0-19 767,-19 19 480,0-19 64,0 19 1472,0-19-801,0 0 545,0-19-704,0 0 480,19-19-544,-19 0 736,19 0-672,-19-19 672,19 0-672,19 19 512,-19 0-576,19 19-96,0 0-224,0 0-512,0 19 192,0 0-3712,0 0 2144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0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94 13696,'-38'0'5087,"38"0"-3967,-19 0-288,0 19 512,19-19-896,-19 19 480,0 19-576,0 0-96,19 19-160,-19 0 0,19 19-64,0-19-224,0-1 96,0 1-1312,0 0 800,0-19-896,19-19 864,-19 0 480,0 0 128,19-19 576,-19 0-320,0-19 480,0 0-416,0-38 288,0 19-320,-19-38 704,0 1-544,19-1 512,0 19-512,-19 0 320,19 19-416,0 0-32,19 38-160,-19-19-160,19 19 0,0 19 96,0-19-32,0 19-96,19 0 32,0 19 32,-19-19 0,19 19-512,0 0 288,-19 0-1184,19 0 800,-19 0-1568,19-1 1216,-19 1-384,0 0 800,-19 0 1088,-19 0-256,0 0 1664,0 0-1056,-38 0 192,19 0-640,-19-19-1536,19 0 576,-19-19-2368,19 0 1600,0-19-3135,19 0 2495</inkml:trace>
  <inkml:trace contextRef="#ctx0" brushRef="#br0" timeOffset="331.4258">626 0 11136,'0'0'4128,"0"0"-3200,0 19-289,0-19 1505,0 0-1312,0 19 1152,19 0-1152,-19 19 1248,0 0-1184,0 0-224,0 0-416,-19 19-128,0 0-64,0-1 32,0 1-64,0 0 128,19 0-96,-19 0 32,19 0-32,-19-19-64,38 0 32,-19 0-544,19 0 288,19-19-608,-19-19 480,19 0-1248,-19 0 896,19 0-4832,0-19 3073</inkml:trace>
  <inkml:trace contextRef="#ctx0" brushRef="#br0" timeOffset="499.6385">398 627 14624,'-19'-19'5407,"19"19"-4191,19 0-352,0 0 608,19 0-992,0-20-288,0 20-128,0-19-1696,0 0 896</inkml:trace>
  <inkml:trace contextRef="#ctx0" brushRef="#br0" timeOffset="947.4667">872 796 11712,'0'0'4352,"0"0"-3393,-19 0-255,19 0 1088,19 19-1120,-19-19 576,19 19-736,-19-19-128,19 0-256,0 0-96,0 0 0,-19 0-128,38 19 64,-38 0-896,19 0 512,-19 0-736,0 19 640,0-19-800,-19 19 768,0 0-1023,0 0 895,0-19 480,0 19 128,0-38 320,19 19-160,-19-19 1503,19-19-863,-19 0 1088,19 19-1024,0-38 416,0 19-704,19 0 352,0 19-512,0-19-160,0 19-128,0 0-1056,0 0 544,0 0-3488,0 19 2177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4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152 246 12896,'0'-19'4767,"0"19"-3711,0 19-288,0-19 1824,0 19-1568,0 0 352,0 0-800,-19 19-384,0 0-96,0 0 32,19 19-64,-19 0 480,0-1-320,0 20 544,19 0-448,-19 0-416,0 0 32,19 0-96,0-20 96,0 1 0,19-19 0,0-19-96,19 19 96,-19-19-1024,19-19 608,0 0-2208,0-19 1504,0 0-7487,0 0 4799</inkml:trace>
  <inkml:trace contextRef="#ctx0" brushRef="#br0" timeOffset="184.1917">114 816 15136,'-38'19'5599,"38"-19"-4351,0-19-352,0 19 64,19-19-704,0 0-224,20-1-64</inkml:trace>
  <inkml:trace contextRef="#ctx0" brushRef="#br0" timeOffset="636.9616">380 19 9568,'-19'-19'3520,"19"19"-2720,0 0-256,0 0 2559,0 0-1823,0 0 1504,0 19-1600,-19 0 992,19-19-1248,0 19-544,19-19-288,0 0-96,-19 0 0,38-19-96,0 19 64,-19 0 32,19 0 0,0-19 0,0 19 0,-19 19-928,19-19 512,-19 19-1024,0 0 800,0 19-384,19 0 608,-38-19 64,0 19 224,0 19 512,-19-19-192,-19-1 352,0 1-320,-19 19-32,19-19-128,0-19 736,0 0-448,19-19 640,0 19-576,0-38 928,0 19-768,0-19 64,19 19-352,0-19 0,19 19-160,0 19-64,19 0-32,0-19-480,-19 19 256,19 0-3296,-19 0 1920,19 0-10687,0 0 6783</inkml:trace>
  <inkml:trace contextRef="#ctx0" brushRef="#br0" timeOffset="20652.9351">361 1043 8960,'0'0'3328,"0"0"-2592,0 19-192,0-19 1952,0 19-1473,0-19 929,19 19-1152,-19-19-128,0 0-448,0 0 288,19 0-288,0 0 160,0 0-224,0 0 128,0 0-160,19 0-64,-19 19-32,19-19-384,-20 0 192,1 0-1088,0 19 704,0 19-800,0-19 768,-19 19-512,0-19 640,-19 19-447,0 0 511,0-19 256,0 0 96,-18 0 1183,18 0-639,-19-19 416,38 0-544,-19 0 576,0-19-544,19 0 928,0 19-768,0-19 576,0 19-672,0 0 320,19 0-480,0 19-96,0 0-128,19 0-576,-19 0 256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872 208 10400,'0'19'3840,"0"-38"-2976,-19 38-256,19-19 1567,0 19-1311,0 0 416,-19 0-736,19 19 224,0 19-448,19 0-32,-19 19-160,19 0-160,1-1 0,-1-18-2368,0 19 1312</inkml:trace>
  <inkml:trace contextRef="#ctx0" brushRef="#br0" timeOffset="168.6963">815 607 13216,'-19'-38'4895,"19"38"-3807,19-19-320,-19 19 1632,19 0-1472,0 0 128,19 0-640,0-19-288,0 0-64,19 19-3392,0-19 1824</inkml:trace>
  <inkml:trace contextRef="#ctx0" brushRef="#br0" timeOffset="41020.8578">38 209 5472,'0'-38'2016,"0"38"-1536,0 19-160,0 0 2208,0-19-1440,0 0 1120,0 0-1280,-19 19 192,19 0-641,0 0 65,0 0-320,0 0-64,0 19-96,0-19 32,0 19-64,19-1-96,-19 1 32,0-19 32,0 0 0,0 0 128,19 0-64,-38-19 192,19 0-160,0 0 192,0 0-192,0-19 608,0 0-416,0-19 96,0 19-224,-19-19 384,19 20-288,0-20 512,0 19-448,-19 0 576,19 0-512,0 0-64,0 0-192,0 0 128,0 0-160,0 19-160,0 0 0,19 0-192,0 0 160,0 19-32,0 0 64,19 0-576,-19 0 352,0 0-1024,19 0 736,-19 0-1344,-1 0 1088,1 18 192,0-18 384,-19 19 416,0-19-96,0 19 1760,-19 0-992,0 0 960,19-19-1024,-37 19-256,18-19-320,-19 0-224,19-19 0,-19 0-2656,19 0 1472</inkml:trace>
  <inkml:trace contextRef="#ctx0" brushRef="#br0" timeOffset="41405.3224">360 19 8064,'19'-19'2976,"-19"19"-2304,-19 38-192,19-19 1504,0-19-1184,0 19 160,0 0-576,0-19 447,0 19-447,0 0 864,0 0-704,0 19 352,-19-19-512,19 38 96,-19-19-320,0 19 352,19-1-288,-19 20 32,19-19-160,0-19 96,0 0-128,19 0-160,0-19 32,0 0 96,0 0 0,0 0-992,19-19 512,-19 0-2080,0 0 1408</inkml:trace>
  <inkml:trace contextRef="#ctx0" brushRef="#br0" timeOffset="41574.0142">285 494 11040,'-57'0'4096,"57"0"-3168,-19 19-289,19-38 1281,0 19-1184,19 0-64,-19-19-448,38 19-96,-19 0-64,19-19-480,0 19 224,19-20-6111,-20 20 3455</inkml:trace>
  <inkml:trace contextRef="#ctx0" brushRef="#br0" timeOffset="42090.3051">550 740 7648,'0'0'2816,"0"0"-2176,0 0-192,0 19 2016,0-19-1440,0 0 447,0 19-895,0-19 512,0 0-640,0 19 352,19-19-480,0 0 128,-19 0-288,19-19 0,0 38-96,0-19-128,0 0 32,0 19-32,0 0 0,-19 0-928,19 19 544,-19-19-320,0 19 448,0-19 192,0 0 96,-19 0 160,19 0-64,-19 0 672,0 0-384,0 0 256,0-19-352,0 0 896,0 0-608,0-19 704,0 0-704,19 19-128,-19-19-256,38 19 288,-19 19-224,38-19 32,-19 19-160,0 0-64,19 0 0,-19-19-2240,19 19 1216,-19 0-6207,0 0 3999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3715 11873 6144,'0'0'2272,"0"0"-1760,0 19-160,0-19 2144,0 0-1440,0 20 576,0-1-992,0 19 703,0-18-767,0 18 480,0 20-608,0-19-96,0 18-224,0-18-800,0-1 384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27049 15847 7232,'-19'-19'2656,"0"0"-2048,19 19-192,0 0 3232,0 0-2080,0-19 1151,0 19-1599,0 0 480,19 19-928,-19 0 128,19 0-480,0 19-192,19 0-64,0 19-64,0 0 0,19-1 0,0 1 0,-20 19 192,1-19-96,0 0-32,0-19-32,-19 0-192,19-19 96,-38 0-96,19 0 64,0-19 128,-19 0 0,19-19 64,-19 0-64,0-19 768,0 0-448,-19-19 704,19 0-608,-38-19 416,38 19-512,-19-18-96,19 18-160,0 19-640,0 0 288,0 0-3360,19 38 2016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27997 16169 7712,'-19'0'2880,"19"0"-2240,0 0-192,0 0 1664,0 0-1248,-19 0 1343,19 0-1279,-19 19 1152,0-19-1184,0 0 544,0 19-864,0 0-96,0 0-288,0 0-128,19 0-32,-19 19 32,0 0-32,19 0 64,19 0-64,-19 0-224,19 18 96,0 1-1216,19-19 704,-19 0-3040,0-19 2017,0 0-4481,19 0 3456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27883 16587 10464,'-57'-39'3872,"57"39"-3008,-57 0-224,38 0 1887,19 0-1503,0 0 640,0 20-960,0-20 128,0 0-480,19 0-416,19 19 32,-19-19-4384,19 19 2401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75 10816,'-19'0'4000,"19"0"-3136,19-19-224,-19 19 2687,0 0-1951,19 19 736,0 0-1280,0 0 96,0 0-576,0 19-544,0 0 96,0-19-2816,0 19 1600,19 0-4895,-19-19 3487</inkml:trace>
  <inkml:trace contextRef="#ctx0" brushRef="#br0" timeOffset="168.6044">247 0 12128,'-19'19'4479,"19"-19"-3455,-19 38-320,0-19 1664,0 19-1440,-19 0-64,19 0-576,-19 19-608,19 0 128,-19-19-2432,19 19 1408</inkml:trace>
  <inkml:trace contextRef="#ctx0" brushRef="#br0" timeOffset="637.674">323 247 11040,'-19'19'4096,"19"-19"-3168,19 0-289,-19 0 1505,0 0-1312,0 0-192,0 0-416,0 0 320,0 0-320,19 19 192,0-19-256,0 19-224,0-19 32,0 19-576,19 0 352,-19 19-896,0-19 672,0 19-224,-19-19 416,19 19-224,-19-19 256,0 19-256,0-19 256,-19 0-127,19 0 223,-19-19 703,0 19-287,0-19 1536,0-19-992,0 19 1184,19-19-1120,-19 0 320,19 0-672,0 19 192,0 0-416,19 0-288,0 19-32,0-19-1536,0 0 832,19-19-7199,-19 19 4351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28016 15581 4800,'-19'-38'1792,"19"38"-1408,-19-19-96,19 19 1984,0 0-1312,0 0 1920,0 0-1632,0 0 1631,0 0-1631,0 0 352,0 0-960,0 0 192,19 0-480,0-19-256,-19 0-96,38 19 192,-19-19-96,19 19 96,0 0-96,0 19-128,0-19 0,0 38-128,-19-38 96,19 38-1024,-19-19 608,19 0-736,-38 19 704,19-19 64,-19 19 256,-19 0 192,19 0 32,-19 0 608,19 0-352,-19-19 256,0-19-320,0 0 768,0-19-544,0 0 224,0 19-384,19-19 448,0 19-416,19 19-64,0-19-160,0 38-1280,19-38 640,-19 38-5823,19-38 3487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29229 16036 13312,'0'19'4927,"0"-19"-3839,0 19-320,0-19 1632,0 19-1472,0-19 480,19 0-832,-19 0-128,38 0-288,-19 0 32,19 0-96,0 19-1120,19-19 576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29286 16302 14368,'-19'0'5343,"19"0"-4159,38 0-352,-19 0 480,0 19-896,19-19 64,0 0-320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29968 15885 7392,'-38'-19'2720,"38"19"-2080,-19-19-224,19 19 3040,0 0-1984,-19 0 1439,19 19-1695,0-19 480,0 0-992,0 38 512,0-19-704,19 19-480,-19 0-32,38 19-64,-19-1 64,19 1-576,-19 0 320,19 0-800,0-19 576,0 19-480,0-38 576,0 19 320,-19-19 64,0-19 896,0 0-512,0-19 1120,-19 0-864,0-19 768,0 0-800,0-19 512,0 0-640,-19-19-32,0 19-288,19 1-224,0-1 0,0 19-1856,0 19 1024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134 189 13376,'0'0'4959,"0"0"-3871,0 38-288,-20 0 128,20-19-672,-19 19-448,19 0 96,0-19-2112,0 0 1216</inkml:trace>
  <inkml:trace contextRef="#ctx0" brushRef="#br0" timeOffset="152.9184">19 0 10720,'-19'0'3968,"19"0"-3072,19 0-288,-19 0 895,20 0-959,-20 0-1760,19 20 609</inkml:trace>
  <inkml:trace contextRef="#ctx0" brushRef="#br0" timeOffset="368.6444">228 0 12480,'19'0'4607,"-19"0"-3583,0 0-288,19 0 1152,0 19-1184,0-19 128,0 38-480,0-19-160,0 0-128,0 19-480,19 0 224,-19 0-2240,0-19 1344</inkml:trace>
  <inkml:trace contextRef="#ctx0" brushRef="#br0" timeOffset="584.2879">494 114 10400,'-38'38'3840,"38"-38"-2976,-38 57-256,19-38 639,0 19-799,-19 0-96,19 19-224,0-19-1312,-19 0 641</inkml:trace>
  <inkml:trace contextRef="#ctx0" brushRef="#br0" timeOffset="1054.1417">588 190 10720,'0'0'3968,"0"0"-3072,-19 0-288,19 0 1023,0 0-1023,19 0 128,-19 19-448,0-19 640,19 0-512,0 0 160,0 0-320,-19 0-256,38 0 0,-19 0-224,0 19 128,0 0-960,0 0 608,0-19-1600,18 19 1184,-37 0-831,19 19 991,-38 0-672,19-19 800,-19 19-288,1 0 512,-1-19 1600,0 19-640,0-38 1024,0 19-928,0-19 991,0 0-991,0-19 1504,19 0-1248,-19 0 160,19 0-672,0 19 800,19 0-704,0 0-544,0 19-32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30632 15505 9312,'-19'19'3424,"19"-19"-2656,0 38-192,-19-38 96,19 0-480,0 0 416,0 0-352,0 0 1215,19 0-831,-19-19 640,19 19-736,-19 0 192,19 0-416,-19 0-32,19 19-192,-19-19 0,19 0-32,0 0-192,0 0 64,0 0-32,0 0 32,19 0-224,0 19 160,-19-19-448,0 19 320,-19 19-96,19-19 224,0 19-352,-19 0 256,0-19-96,0 19 192,-19-19 0,0 0 64,0 19 1184,0-19-608,0 0 576,0-19-640,0 0 320,0 0-448,-19-19 256,38 0-320,0 0 352,0 19-352,0 0 224,19 0-256,19 19 64,0 19-160,-19-19-1120,19 0 544,0 19-5216,-19-19 3137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4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2752 11411 7712,'0'0'2880,"0"0"-2240,0 0-192,0 0 1184,0 0-992,0 0 864,19 0-864,-19 0 223,0 0-511,20 0 288,-1-19-352,19 19 192,-18 0-256,18 0 64,20 0-160,-20 0-64,40 19-32,-21-19 96,1 0-64,0 0-96,0 0 0,-1 0 384,-18 20-192,-20-40 416,20 20-320,-39 0 576,19 0-448,-38-19 0,-1 0-224,1-20 32,0 20-96,-20-19-608,20-1 256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11648,'0'-19'4288,"0"19"-3329,-19 19-255,19 0 1088,0-19-1120,0 38-64,19-19-384,-19 38-96,19 0-64,0 0-128,0 0 32,0 0-2496,0 0 1344,0-19-4287,0 0 3071</inkml:trace>
  <inkml:trace contextRef="#ctx0" brushRef="#br0" timeOffset="147.0718">38 267 10464,'-19'-38'3872,"19"38"-3008,0 0-224,19 0 1535,0 0-1311,19-19-192,0 19-448,19-20-3711,-19 20 1919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32489 15941 9152,'-19'-38'3360,"19"38"-2592,0 0-224,19 0 1664,-19 0-1313,19 0 1697,-19 0-1504,19 0 672,0 0-1024,-19 19-128,19-19-384,0 19-64,0-19-96,0 19-256,0 0 96,0 0-608,0 19 416,0 0-864,0-19 640,0 19-384,-19 0 512,0 0-640,0 0 576,-19 0 352,0-19 96,19 0 672,-19 0-384,0-19 1248,19 0-896,-19 0 576,0-19-704,0 0 352,19 0-512,-19 19 256,19-19-352,0 0 544,19 19-416,-19 0-128,19 19-160,0 0-1280,0-19 640,19 0-4128,0 19 2560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11296,'0'0'4192,"0"0"-3264,-38 38-257,19-19 1601,19 19-1376,-19 0 352,0 0-736,19 0-416,0 0-64,0 0-96,19-19 0,0 0-1056,0 0 576,19 0-1664,-19-19 1248,19-19-383,0 0 767,-19 0 352,18 0 160,-37 0 768,38-19-384,-38 19 1983,0-19-1279,-19 19 1088,0-19-1216,0 19 448,1-19-800,-20 19 416,38 0-544,-19 19-160,38 19-160,-19 0-288,19 0 96,0 19-448,-1 0 288</inkml:trace>
  <inkml:trace contextRef="#ctx0" brushRef="#br0" timeOffset="564.8701">474 190 11968,'-19'-19'4416,"19"19"-3425,-19 0-287,0-19 1760,19 38-1504,0-19 512,0 0-864,0 19 224,0-19-512,19 19 128,0 19-288,0-19-224,19 19 32,-19-19-992,19 0 576,0 0-3008,-1 0 1952,1 0-5791,0 0 4095</inkml:trace>
  <inkml:trace contextRef="#ctx0" brushRef="#br0" timeOffset="749.336">721 171 11968,'-57'19'4416,"57"-19"-3425,-38 57-287,19-38 1664,0 0-1440,-19 19 192,19 19-672,-19-19-352,19 0-96,-19 0-1920,38 0 1056</inkml:trace>
  <inkml:trace contextRef="#ctx0" brushRef="#br0" timeOffset="1318.2021">758 323 11232,'0'19'4128,"0"-19"-3200,0 19-257,-19 0-95,38-19-448,-19 19-96,0-19-64,0 0 512,19 0-256,0 0 768,19 0-576,-19 0-192,19 0-128,-19 0-32,19 19-32,-19-19-224,19 0 96,-19 19-384,0 0 256,0 19 64,0-19 64,-19 19 800,0 0-384,-19 0-928,19 0 320,-19 0-2527,0-19 1567,-19 18 480,38-18 480,-38 0 992,38 0-384,-19-19 1759,0 0-1151,0-19 992,19 0-1088,0 0 320,0 0-672,19 1 576,0 18-608,19-19 64,-19 19-320,19 0 256,-19 19-256,0-19-1856,0 18 896,0-18-8159,19 19 4927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3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95 7712,'0'-19'2880,"0"19"-2240,0 0-192,-19 0 2592,19 19-1760,0 0 1087,0 0-1375,0 0 160,0 19-672,-19 0-160,19 19-192,-19-20-160,19 1 0,-19 0-32,19 0 0,-19-19 64,19 19 0,0-38-640,0 0 352,0 0 32,19-19 160,-19 0 224,19 19-64,-19-19 608,19-19-384,-19 0 384,19 19-384,-19-19 608,19 1-480,-19-20 224,19 19-384,-19-19 128,0 38-224,0-19 0,19 19-96,0 0-192,-19 0 64,19 19 96,0 0 0,19 19-224,0 0 96,-19 19-512,19 0 320,0 19-416,0-19 384,-19 0-832,0 0 672,0-1 64,-19 1 256,0-19 256,0 19-32,-38 0 1088,19 0-608,-19-19 1088,19 19-928,-38-38-256,19 19-288,0-38-1120,0 19 512,0 0-3488,19 0 2176</inkml:trace>
  <inkml:trace contextRef="#ctx0" brushRef="#br0" timeOffset="246.7664">569 0 13792,'-19'19'5119,"19"-19"-3999,0 38-288,0-19 1728,0 19-1568,0-19 512,0 19-896,19 0-224,0 19-224,19-19-128,-19 19 0,19-19-608,0 0 320</inkml:trace>
  <inkml:trace contextRef="#ctx0" brushRef="#br0" timeOffset="484.9691">721 76 13216,'-38'19'4895,"38"-19"-3807,-19 38-320,19-19 1728,-19 0-1536,0 19 160,0 19-672,0-19-352,0 19-96,-19 0-864,19 0 480</inkml:trace>
  <inkml:trace contextRef="#ctx0" brushRef="#br0" timeOffset="985.1545">815 417 11968,'-19'0'4416,"19"0"-3425,0 19-287,0 0 1312,0-19-1248,0 0 480,0 0-736,0 19 384,19-19-480,-19 0 320,19 0-416,0 0-160,0 0-96,19 0 0,-19 0-32,19 0-96,0 0 32,0 19-1312,0-19 736,-19 38-896,0-19 864,-19 0-512,19 19 672,-38-19-576,0 19 576,0 0 480,0 0 0,-19 0 832,19-19-448,-19-19 32,19 19-256,0-38 736,0 0-480,0 0 1088,19 0-864,-19 0 480,19 0-640,19 19 576,0 0-608,0 0-160,19 19-160,-19 0-32,19-19-64,-19 19-2912,19-19 1568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1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22974 2369 8544,'0'-19'3168,"0"19"-2464,-19 0-192,19 0 704,0 0-768,0 19 960,0 0-801,-19 0 737,38 19-736,-19 0 96,0 0-416,19 0 32,0 19-192,0 0 0,0 0-64,19-1 32,-19 1-64,19 0 64,0-19-64,0-19-32,19 19 32,-19-38 32,-19 0-32,19-19 64,-20 19-64,20-38 832,-19 19-480,-19-19 416,19 0-480,-19 0 320,0 19-352,0-18 192,0 18-256,0 0-288,0 19 32,0 19-128,0 0 64,19 18 64,0 1 32,19-19-96,0 19 64,19-19-256,0 0 160,19 0-1376,-19-19 864,18 0-800,-18-19 832,0 0 160,-19 19 288,0-38 608,0 19-224,-19-38 1312,0 38-832,-19-37 576,0 37-736,-19-38 0,0 0-352,0 19-320,19 19 64,-19 0-1760,19 19 1024,0 19-3712,0 0 2529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2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57 379 11872,'-19'38'4416,"19"-38"-3457,-38 38-255,38 0 768,0-19-960,0 0 224,19 19-448,-19 0-96,19-19-128,19 0-128,-19-19 32,19 0-480,-19 0 288,19-38-544,0 19 448,-1-19 64,-18 19 160,0-19 1216,-19 19-608,-19-19 1120,19 19-928,-19 0 384,1 0-640,-1 19-192,19 0-160,0 0-224,0 19 64,19 0-32,-1 0 32,20 0-928,-19 0 544,19 0-544,19 0 608,-19-19-160,0 19 320,0-19 32,-19 0 128,19 0 192,-19 0-64,0 19-96,0-19 0,0 0-32,-1 19 0,-18 0-576,19 0 352,-19-19-1312,0 19 928,0 0 288,19-19 256,-38 19 256,19-19-64,0-19 832,0 19-512,-19-19 608,19 0-544,-18 0 384,18 0-480,0 0 32,0 0-224,0 0 192,18 0-224,-18 0 96,19 19-128,0-19 0,19 0-32,-19 0 32,19 0-64,0 0 192,0 19-128,-19 0-32,19 19-32,-19 19 32,19-19-32,0 38 64,-19-19-64,0 19-1152,-19 0 608,19-19-2592,-1 0 1728,-18-19-3551,19-19 2783</inkml:trace>
  <inkml:trace contextRef="#ctx0" brushRef="#br0" timeOffset="222.6212">1232 0 14208,'0'0'5279,"0"0"-4127,-19 19-288,0 0 416,19-19-864,0 38 256,0 0-384,19 19-96,0-19-128,19 19-64,-19 0 32,0 19-384,19-1 192,-19 1-1984,0-19 1184,0 0-3487,0-19 2527</inkml:trace>
  <inkml:trace contextRef="#ctx0" brushRef="#br0" timeOffset="369.1079">1119 400 14304,'-38'-39'5279,"38"39"-4095,0 19-352,19-19 64,0 0-672,19 0 320,0 0-288,19-19-416,0 19 64,19-19-2240,-19 0 1280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2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30955 2938 15776,'0'38'5855,"0"-38"-4543,0 76-384,0-57-128,0 19-640,0-19-224,0 19 32,0-1-2688,0 1 1504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2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2843 209 12288,'-56'0'4575,"56"0"-3583,-38 19-256,19 0 1376,0 0-1312,0 19 640,19-19-832,-19 38-192,0-19-256,0 38-64,19-20-32,0 20-480,0 0 224,0-19-608,19-19 448,0 0 224,-19-19 96,19-19 192,-19 0-96,19-38 128,-19 0-128,0-19 128,0 0-128,0-19-96,-19 0 0,0-37 96,19 37-32,-38-19 672,38 38-352,-19 19-256,19 19-64,-19 0-32,19 19 0,19 19 0,0 0 0,19 0-96,0 0 64,0 19 96,19 19-32,-1-19-32,1 19 32,0 0-672,-19 0 352,19-1-672,-19-18 544,-19 0 64,0 19 224,0-19 1152,-19 0-544,-19 0 1408,-19 0-1056,0 0 256,-19-19-672,-19 0-224,0 0-128,1-38-1984,18 19 1056</inkml:trace>
  <inkml:trace contextRef="#ctx0" brushRef="#br0" timeOffset="367.2978">3640 38 8480,'19'-38'3136,"-19"38"-2432,19 0-224,-19 0 3295,0 19-2175,-19 0 416,19 19-1216,-19-19-32,0 19-448,0 0 160,0 0-256,-19 19 704,19 19-512,-19-1 32,0 1-288,19 0 128,0 0-192,19 0 96,0 0-96,19-20 96,19 1-128,0-38 192,0 19-160,0-38 32,19 0-64,0-19-768,0-19 416,0 0-2528,-19 0 1568</inkml:trace>
  <inkml:trace contextRef="#ctx0" brushRef="#br0" timeOffset="565.8087">3260 589 12544,'0'0'4639,"0"0"-3583,0 0-320,19 0 1024,0 0-1120,19-20 0,0 20-384,19 0-224,0 0-64,19-19-4832,-19 38 2657</inkml:trace>
  <inkml:trace contextRef="#ctx0" brushRef="#br0" timeOffset="-1632.4716">76 322 8896,'0'0'3296,"0"0"-2560,-19 0-224,19 0 1344,0 19-1120,0 0 543,0 0-735,-19 19-96,19 0-288,0 19 32,0 0-96,0 19 96,0 0-128,0-20 32,19 1-32,-19-19 512,19 0-320,-19-38 544,19-19-480,-19 0 160,19-19-320,-19-38 224,0 39-256,0-39 320,0 0-256,-19 0 448,0 19-352,0 0 448,0 0-448,0 19 160,19 19-288,-19-19-64,19 38-64,0-19-192,0 19 96,0 0 96,19 19 0,19 0-96,0 0 32,19 19-192,0 0 128,19 0-320,-20 19 256,20 0-1920,0 0 1152,-19 0-2560,0-19 1953,-19 19 255,0-1 768,-38 1 3423,19 0-1599,-57-19 1984,19 19-1888,-38-19 800,0 0-1280,-38-19-224,38 0-448,-19-38-512,20 19 128,18 0-1312,0-19 800,19 0-2464,0 0 1728</inkml:trace>
  <inkml:trace contextRef="#ctx0" brushRef="#br0" timeOffset="-1268.2506">1157 133 11040,'0'0'4096,"0"0"-3168,0 19-289,-19-19 993,38 19-1024,-38 0 320,19 0-544,0 0 0,0 19-256,0 0 288,0 19-224,-19-1 512,0 1-384,0 38 416,0-19-416,0 19-32,19-1-160,0-18-32,0-19-32,19-19 96,0 0-96,19 0-32,-19-19 0,19 0-192,0-19 96,0 0-1440,0-19 800</inkml:trace>
  <inkml:trace contextRef="#ctx0" brushRef="#br0" timeOffset="-1099.744">986 645 12960,'-76'0'4799,"76"0"-3711,-38 0-320,19 0 1408,19 0-1344,0 0-192,19-19-416,0 19-128,19-19-32,19 19-1184,0 0 608,38-19-4576,-19 0 2817</inkml:trace>
  <inkml:trace contextRef="#ctx0" brushRef="#br0" timeOffset="-868.6033">1934 436 13792,'-19'0'5119,"19"0"-3999,-19 20-288,19-20 960,19 19-1152,0-19 288,0 0-544,19 0-224,0 0-96,0 0-288,0 0 128,0 0-2784,0 0 1600,0 0-8575,0 19 5471</inkml:trace>
  <inkml:trace contextRef="#ctx0" brushRef="#br0" timeOffset="-684.4603">1801 911 13312,'-38'19'4927,"38"-19"-3839,0 19-320,0-19 1216,19 0-1248,0 0 128,0 0-512,38 0-160,-19 0-128,38-19-1728,-38 0 896,38-1-8863,-19 1 5343</inkml:trace>
  <inkml:trace contextRef="#ctx0" brushRef="#br0" timeOffset="33273.2769">114 1687 6144,'-19'0'2272,"19"0"-1760,0 38-160,0-19 1248,0 19-960,0 19 448,0-1-640,0 1 640,0 19-608,0-19 64,0 0-352,-19-19 32,19 0-128,0-19 0,0-19-32,0 0-1536,0-19 800,19-38-128,-19 19 448,0-19 1024,0 0-352,0-19 1504,0 1-1024,0-1 479,0 19-735,0 0 608,0 19-672,0 0 416,19 19-544,0 19 32,19 19-224,-19 19-96,19 0-32,-19 19 32,19 0-32,0 0-1856,-19-1 992,19 1-4927,-19 0 3199</inkml:trace>
  <inkml:trace contextRef="#ctx0" brushRef="#br0" timeOffset="33505.9549">702 1422 11232,'-38'0'4128,"38"0"-3200,0 19-257,0 0 1249,0 0-1184,-19 19 128,0 19-512,-19 19-160,19 0-128,-19 18 32,19 1-64,-19-19-32,19 0 32,0 0-2304,0-19 1248,19 0-4511,0-19 3103</inkml:trace>
  <inkml:trace contextRef="#ctx0" brushRef="#br0" timeOffset="33908.4756">721 1858 7040,'-19'19'2624,"19"-19"-2048,0 19-128,0 0 1760,0 0-1280,0 0 1184,19 0-1217,-19 0 97,19 0-608,0 0-96,0-19-160,0 0-96,0 0 0,19 0 96,-19-19-64,19 0-160,0 0 32,-19-19 32,0 19 32,0-19 128,0 0-64,-19 19 480,0-19-320,-19 38 832,0-19-608,-19 38 288,0 0-416,0 19 96,19 0-256,-38 19 64,38 0-128,-19 0 0,38 0-32,-19 0-192,19 0 64,19-19-1792,0-19 992</inkml:trace>
  <inkml:trace contextRef="#ctx0" brushRef="#br0" timeOffset="34258.0788">1214 1896 8640,'-38'0'3200,"38"0"-2496,0 19-192,0 0 1696,0 0-1312,0 0-129,0 0-511,19 0 160,0-19-224,0 0-32,19 0-96,-19 0-192,19-19 64,0 0-32,0 0 32,-19 0 192,0 0-64,0 0 1376,-19 19-768,-38 0 896,19 19-896,-19 0 288,-19 19-576,0 0 0,19 0-224,0 19-160,19 0-32,0 0 32,19 0 0,19-19-2816,0-19 1536,38 0-6527,0-19 4351</inkml:trace>
  <inkml:trace contextRef="#ctx0" brushRef="#br0" timeOffset="34674.1495">1725 1821 12544,'-19'0'4639,"19"0"-3583,-19 57-320,0-20 864,0 1-1024,0 0 0,0 19-384,19 0-192,0-19-32,0 19-32,0-19 0,19 0 0,0-1 0,0-37-448,0 19 288,19-38-832,0 1 608,-19-39-576,19 0 576,0-19 384,-19 0 64,0-38 608,0 20-352,0-20 1536,-19 0-1024,-38 0 1152,19 20-1088,-38 18 608,38 19-800,-19 19-160,19 38-288,0 0-352,19 38 96,19 19 64,0 0 32,19 37-32,19 1 32,19 38-736,-19-38 384</inkml:trace>
  <inkml:trace contextRef="#ctx0" brushRef="#br0" timeOffset="35928.3025">2882 1536 10304,'-19'19'3808,"19"0"-2944,-19 38-256,19 0 927,0-19-959,-19 18 544,19 20-640,-19 0-128,19-19-224,-19 19 64,38-38-128,-19 0-96,19 0 0,0-38 32,0 19 0,0-38 64,-19 19-32,19-38 480,0 0-288,-19 0 128,0-19-224,0-19 704,0 0-448,-19 0 320,0-18-416,19 18 128,0 19-256,-19 0 288,38 19-256,-19 19 32,0 19-128,0 0 0,19 19-32,0 0-192,0 19 64,19 0 96,0 19 0,19 19-96,-19-20 32,19 20-896,-19-19 512,-1 19-256,-18-19 384,0 0 128,0 0 64,-38-19 800,19 19-384,-38-19 832,20 0-640,-20-20 128,0 1-384,-38-38-32,38 1-128,-38-1-1056,38-19 544,0 19-2400,19 0 1568</inkml:trace>
  <inkml:trace contextRef="#ctx0" brushRef="#br0" timeOffset="36228.3705">3546 1498 13472,'-57'0'4991,"57"0"-3903,-38 19-288,19-19 992,19 19-1152,0-19 448,0 19-640,0 19 448,19 0-512,38 0 512,0 19-512,0 0-128,18 0-160,1 18 0,0 1-64,0 0-2400,0-19 1280</inkml:trace>
  <inkml:trace contextRef="#ctx0" brushRef="#br0" timeOffset="36511.4275">3944 1631 9632,'-57'38'3584,"57"-38"-2784,-19 57-256,0-19 2559,0-19-1823,0 38 800,-19-19-1216,-19 19-192,19 0-448,0-19-128,0 18-64,0-18-2720,38-19 1472</inkml:trace>
  <inkml:trace contextRef="#ctx0" brushRef="#br0" timeOffset="36759.6323">4285 1934 13952,'-20'19'5183,"20"-19"-4031,0 57-320,0-19 1440,0-19-1408,0 38-128,0-19-480,0 19-1024,0-19 384</inkml:trace>
  <inkml:trace contextRef="#ctx0" brushRef="#br0" timeOffset="1147.4831">4814 304 12544,'0'-19'4639,"0"19"-3583,0 19-320,0 0 1568,0 0-1408,0 19 352,0 0-736,19 19-256,-19 19-160,19 18 0,-19-18-64,19 19-32,1-19 32,-20-19-1664,19 0 896</inkml:trace>
  <inkml:trace contextRef="#ctx0" brushRef="#br0" timeOffset="1300.3052">4530 456 12384,'19'0'4575,"-19"0"-3551,57 39-288,-19-39-256,0 19-416,19 0-2144,19-19 1153</inkml:trace>
  <inkml:trace contextRef="#ctx0" brushRef="#br0" timeOffset="1885.2453">5782 418 13376,'-38'38'4959,"38"-38"-3871,-38 57-288,19-38 192,19 19-704,-19 0 96,19 19-224,-19 19 256,0-20-224,0 1-32,19-19-96,0 0-320,0 0 128,0-19-1440,19-19 864,-19 0-1248,19-19 1120,0-19-223,0-19 639,-19-19-608,19 1 576,-19-20 1696,19 19-640,-19 0 2047,0 19-1503,0 0 512,0 19-960,0 0-352,19 19-224,-19 0-192,0 0 32,19 19-32,0 0 0,19 19-96,-19 0 96,0 0 32,19 19 32,0 0-160,0 0 96,-19 19-960,18-19 576,1 0-1024,0 19 832,-19 0-608,19 0 736,-38-1 2176,0-18-896,-19 19 1728,0 0-1440,-38-19 544,38-19-928,-37 0-480,18 19-128,-19-38-832,19 0 384,0-19-2272,19 0 1472,0 0-5471,0 0 3711</inkml:trace>
  <inkml:trace contextRef="#ctx0" brushRef="#br0" timeOffset="2265.8539">6691 209 10816,'0'0'4000,"0"0"-3136,0 0-224,-19 19 159,38-19-575,-19 38 320,0-19-288,0 0 768,0 0-576,0 19 864,0 0-736,-19 19 128,0 0-416,0 0-96,0 19-128,0 0-128,19-20 32,0 20-32,0-38 0,19 19-448,0-19 288,0 0-320,19-19 288,-19 0 160,19-19 64,0 0 32,0 0 0</inkml:trace>
  <inkml:trace contextRef="#ctx0" brushRef="#br0" timeOffset="2448.0227">6407 627 11296,'-38'19'4192,"38"-19"-3264,19 0-257,0 0 1665,0 0-1408,19-19 192,0 19-672,0-19-416,0 19-64,38-19-4992,-19 19 2721</inkml:trace>
  <inkml:trace contextRef="#ctx0" brushRef="#br0" timeOffset="2932.9409">6976 797 11136,'0'19'4128,"0"-19"-3200,19 0-289,-19 0 1633,19 0-1376,-19 0 640,38 0-928,-19-19-320,19 19-192,0-19-32,0 19-32,0-19-160,0 19 64,-19 0-608,19 0 384,0 19-1088,-19 0 768,-19 0-832,19 19 800,-38 19 192,19-19 288,-38 19 1056,19 0-512,-19 0 800,0-19-704,19 0 0,-19-19-320,19-19-96,0 19-32,19-38 512,0 0-288,0-19 736,19 19-544,0 19 640,19-19-640,-19 19 192,19 0-352,-19 19-256,19 0-32,-19 0-512,19 0 288,-19 0-4192,19 0 2400</inkml:trace>
  <inkml:trace contextRef="#ctx0" brushRef="#br0" timeOffset="37644.1988">5364 1574 10624,'0'0'3936,"19"19"-3040,-19 0-256,0 0 1119,0 19-1087,0 0 512,0 0-704,0 19 224,19 0-416,-19-1 64,19 1-224,0-19-192,0 19 0,-19-19-1152,0 19 640,0-38-3199,0 19 2111</inkml:trace>
  <inkml:trace contextRef="#ctx0" brushRef="#br0" timeOffset="38043.7622">5099 1916 10624,'-57'-19'3936,"57"19"-3040,0 19-256,0-19 1311,19 19-1183,0-19-160,19 0-384,38 0-32,-19 19-128,19-19-1376,0 0 736,18-19-1759,-37 19 1311,19 0-864,-19 0 1120,-19 0 384,0 19 288,0 0 1920,-19 0-992,0 0 1152,0 0-1153,-19 19-223,0-19-384,19 19-160,-19-19-32,19 0-32,0 0 0,19 0-96,-20 0 64,20-19 224,0-19-96,0 0 608,0 0-416,0 0 1600,0 0-1088,-38-19 1216,19 0-1152,-38 0 544,19 0-832,-38 0-96,0 19-288,0-19-608,0 38 192,0-19-3552,19 38 2048</inkml:trace>
  <inkml:trace contextRef="#ctx0" brushRef="#br0" timeOffset="38709.634">7525 1574 11648,'-38'-19'4288,"38"19"-3329,-56 0-255,18 0 1216,19 19-1184,-19 0 64,19 19-480,-19 19-224,19-19-64,0 19-128,19 0 64,0 38 96,19-20-32,0 1 64,19 19-64,-19-19-512,0 0 256,19-19-2080,-19 0 1248,0-19-3039,19-19 2303</inkml:trace>
  <inkml:trace contextRef="#ctx0" brushRef="#br0" timeOffset="39460.7886">7033 2162 8736,'0'-19'3232,"0"19"-2528,19 19-192,0-19 512,0 0-672,38 0 128,-19-19-288,19 19-96,-20 0-64,20 0-32,0 0 0,-19 19 0,0 0 0,0 0 192,0 19-96,-19 0 96,0 0-96,0-19-416,0 19 192,0-19-960,19-19 608,-19 19-1056,-1-19 864,1 0-672,-19-19 800,0 0 480,0 19 64,0-38 1888,-19 19-1024,1-38 2016,-20 38-1633,19-38 961,0 38-1280,0 0 608,0 0-864,19 0-32,0 19-352,0 0-64,19 19-128,0-19-64,0 0 0,0 0-128,19 0 64,-1 0 96,1 0-32,19-19-224,-19 19 96,0 0 96,0 0 32,0 19-512,0-19 256,-19 19-736,0 0 512,19 0-544,-19 0 544,-1 0-256,1 0 416,-19 0 384,19 19-64,-38-19 512,19 0-288,-19 0 640,19 0-480,-18-19 416,-1 0-480,0-19-96,19 0-160,0 0 352,0 0-256,19-19-160,0 19-32,-1-19 352,1 19-192,0 0 352,19 0-288,-19 0 736,0 19-544,0-19 160,0 19-320,0 19-256,0-19 0,0 19 0,0 0 0,-19 0-992,19 19 544,0-19-1792,0 19 1248,-19-19-3712,19 0 2657</inkml:trace>
  <inkml:trace contextRef="#ctx0" brushRef="#br0" timeOffset="39861.4235">8796 1916 11136,'-57'19'4128,"57"-19"-3200,-57 57-289,19-19 1153,19 0-1120,0 0 160,0 0-512,0 0-224,19 0-32,0 0 0,19 0-32,0-20 64,19-18-64,0 0-640,0-18 320,19-20-800,-19 0 608,0-19-128,19 0 384,-38-38 480,19 0-128,-19-19 1568,-19 20-928,0-39 608,0 38-832,-57-38 544,19 20-608,-38 18 1024,19 19-864,-19 19 192,38 19-480,-19 38-416,38 19 0,19 38-352,19 0 256,0 19 192,38 19 0,19 18-64,-19 1 0,19 19-2240,0-19 1248</inkml:trace>
  <inkml:trace contextRef="#ctx0" brushRef="#br0" timeOffset="40911.6535">1422 2920 10048,'-19'0'3712,"0"0"-2880,19 19-224,-19 0 288,19 0-608,0 38-33,0 0-159,0 19 192,0 0-160,0-1 160,0 1-160,19-19 0,0 0-64,0-19 160,0 0-128,0-38 384,0-19-256,0-19 512,0 0-416,0-19 704,0 0-576,-19-19 288,19 1-448,-19-20-160,0 19-64,-19 0 128,19 19-96,-19 0 96,19 19-96,0 0-64,0 38 0,0 0-192,0 0 96,19 19-32,0 19 32,0 0 64,0 0 0,0 19-160,19 0 96,-19 0-896,19 19 544,0 0-320,0-20 416,-19 1 192,0 0 96,-38-19 1280,19 0-672,-19 0 896,-19 0-832,19-19 224,-19 0-512,0-19-1024,0 0 320</inkml:trace>
  <inkml:trace contextRef="#ctx0" brushRef="#br0" timeOffset="41261.9245">1934 2920 11456,'-19'0'4256,"19"0"-3297,-19 0-287,19 0 1472,0 19-1312,19-19 576,-19 19-832,38 0 672,-19 0-736,38 38 416,0-19-576,0 19-160,18 0-128,1 19-416,-19-20 192,19-18-3904,0 19 2240</inkml:trace>
  <inkml:trace contextRef="#ctx0" brushRef="#br0" timeOffset="41493.3383">2504 2768 13696,'-38'57'5087,"38"-57"-3967,-19 76-288,-19-38 736,38 0-1024,-38 19 0,0 0-352,0 19-128,0 0-32,0-1-128,0-18 64,19 0-2592,0 0 1440,0-19-7135,19-19 4639</inkml:trace>
  <inkml:trace contextRef="#ctx0" brushRef="#br0" timeOffset="42015.943">2654 3318 10816,'-19'0'4000,"19"0"-3136,0 0-224,0 0 735,19 0-895,-19 19 640,19-19-640,-19 0 512,0 19-544,19-19-96,19 0-224,-19 0 128,0 0-160,19 19-160,0 0 0,0 0-384,-19 0 224,19 19-448,-19-19 384,0 19-64,0 0 192,-19 0 96,0-19 64,-19 19-160,0 0 96,0 0 160,0-19-32,-19 0 128,19-1-128,0-18 608,19 0-384,-19-18 544,19-1-512,0-19 640,0 19-544,0 0 928,19 0-768,0 0 768,0 19-736,19 0 96,-19 19-416,19-19-96,-19 19-128,19 0-480,-20 0 224,1 0-2784,19-19 1600,-19 19-8607,19 0 5503</inkml:trace>
  <inkml:trace contextRef="#ctx0" brushRef="#br0" timeOffset="48772.2242">3791 2920 7968,'0'0'2944,"0"0"-2272,19-19-192,-19 38 800,0-19-800,0 38 992,19-19-832,-19 38 959,0 0-927,0 18 160,0 1-480,0 19-224,19-19-64,1 0-2272,-20-38 1217</inkml:trace>
  <inkml:trace contextRef="#ctx0" brushRef="#br0" timeOffset="48972.1046">3716 3280 10720,'-38'-76'3968,"38"76"-3072,19 0-288,-19 19 2175,0-19-1663,19 19 320,19 0-864,-19 0-224,19 0-224,0 0-224,0-19 32,0 19-1312,0-19 768,19 0-6239,-19 0 3775</inkml:trace>
  <inkml:trace contextRef="#ctx0" brushRef="#br0" timeOffset="49272.8603">4228 3261 9312,'-38'19'3424,"38"-19"-2656,-19 57-192,0-38 2271,19 19-1663,-19 0 224,0 0-832,19 0-256,0 0-192,0 0-160,19-19 0,19 0 96,-19-19-32,19 0-224,19-19 96,-19 0 192,0 0-64,-19-19-64,19 0 0,-38 0 160,0 19-64,-38-38 544,19 38-352,-38-38 192,19 38-288,0-19-1760,19 38 864,0 0-8255,0 19 4959</inkml:trace>
  <inkml:trace contextRef="#ctx0" brushRef="#br0" timeOffset="50042.3027">5156 3318 8384,'-19'0'3104,"19"0"-2400,0 19-224,-19 0 1664,19-1-1280,0 20 63,-19-19-543,19 19-192,0 0-128,19-19 384,0 0-256,0 0 352,0-19-320,19 0 32,-19-19-160,19 0-544,-19-19 224,0 0-608,19 0 480,-19-18 224,0 18 96,-19-19 384,0 19-160,-19 0 1088,0 0-704,-19 19 384,19 19-576,0 0-192,0 0-128,0 19-64,19 0 0,0 19 0,19-19 0,0 19-96,0 0 64,19 0-32,-19-1 0,19 20 128,0-19-32,-19 0-640,0 19 320,0-19-256,0-19 352,-38 19 1280,0 0-576,-19 0 1088,0-19-928,0 18 32,-19-18-416,0-19-1696,19 19 768</inkml:trace>
  <inkml:trace contextRef="#ctx0" brushRef="#br0" timeOffset="50426.8313">5649 3242 8224,'-19'0'3040,"19"0"-2368,19 19-160,-19-19 1312,19 0-1088,0-19 64,0 19-480,0 0-160,19 0-96,-19-19 383,19 19-255,-19-19 480,0 0-384,-19 0 512,19 0-480,-19 0 512,0 0-512,-19 0 768,0 19-608,0 0 704,-19 0-704,19 19 1056,0 0-896,-19 0 288,38 38-576,-19-19 96,19 19-288,0-19-352,19 0 96,38 0-2368,0-19 1344,0-19-9951,19 0 6111</inkml:trace>
  <inkml:trace contextRef="#ctx0" brushRef="#br0" timeOffset="51243.1803">6578 2939 7456,'0'0'2784,"0"-19"-2176,0 38-160,0-19 1792,0 19-1312,0 19 128,0 19-640,0-19-64,19 19-224,-19-1-1,19 1-63,-19-19 96,0-19-96,0 0 128,19 0-128,-19-38 32,0 19-32,0-38 288,0 19-160,-19-38 256,19 0-256,0 1 672,0 18-480,0-19 960,0 0-768,-19 19 64,38 19-352,-19 0-288,0 0 0,0 0-64,19 19 0,0 0 64,-19 19 0,38-19-96,-19 19 64,19 19 160,19-19-64,-19 19-672,0 0 352,19 19-832,-19-19 608,-19 0-64,0 18 352,0-18 448,-19 19-96,-19-19 1696,0 0-1024,-38 0 1056,19 0-1088,-19 0 128,19-19-544,-19-19-800,19 19 224,19-38-2720,-19 19 1632</inkml:trace>
  <inkml:trace contextRef="#ctx0" brushRef="#br0" timeOffset="51590.2345">7317 2540 9632,'0'0'3584,"0"0"-2784,0 38-256,0-19 2815,0 0-1951,0 0 288,0 0-1024,0 19-96,0 0-320,0-19 192,0 19-256,0 19 672,0-19-480,0 0 320,0 19-416,0 0-96,19-19-96,-19 18 128,19 20-128,-19-38-96,19 0-32,0 0 32,19-19 0,-19 0-448,19 0 256,0-38-1600,0 19 992,-19 0-3200,19-19 2272</inkml:trace>
  <inkml:trace contextRef="#ctx0" brushRef="#br0" timeOffset="51743.541">7260 3072 15136,'-76'0'5599,"76"0"-4351,19 0-352,0-19-224,0 19-544,0-19 32,19 19-96,0-19-64,0-1 32,19 20-2304,-19-19 1248</inkml:trace>
  <inkml:trace contextRef="#ctx0" brushRef="#br0" timeOffset="52190.2892">7829 3052 9376,'-38'38'3488,"38"-38"-2720,-19 19-192,19 0 2751,0-19-1919,-19 0 704,19 19-1248,19-38-96,-19 19-448,19 0 224,0-19-320,0 0 32,19 19-160,-19-19-128,19 19 0,0 0 96,-19 0-32,0 19-640,0 0 320,0 19-256,0 0 352,-19 0 96,0 19 64,-19-19 96,19-19-32,-19 19-96,0 0 32,-19-19 224,0 0-96,19 0 544,0 0-384,-19-38 832,38 19-640,0-19 160,0 0-352,0 0 32,19 0-160,19 19 160,-19 0-192,19 0-32,0 0-32,-19 19-192,19-19 96,-19 19-2016,0 0 1152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5:49.381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20240 11407 5824,'-16'0'2144,"16"0"-1664,0 16-128,0-16 1472,0 0-1056,-16 15 1120,16-15-1088,0 16 992,0-16-1025,0 0 577,-16 0-768,16 0 256,0 0-480,0 0 160,0 0-288,0 0 128,0 0-192,0 0 128,16 0-160,-16-16 224,16 16-224,-16 0 32,16 0-96,0 0 96,-16-15-96,32 15 192,-16-16-160,0 0 192,0 16-192,16-16 320,-16 16-224,0-16-96,16 16-64,-16-16-192,16 16 96,-16 0 160,16 0-32,0-16-32,16 16 0,-16-16 32,15 16-32,1-16 480,-16 16-288,16-16 128,-16 16-224,16-16 64,-16 16-96,0-16 448,16 16-320,-32 0-96,16 0-64,0 0 0,-16 0-32,16 0-32,-16 0 32,0 0 32,16 0-32,0 0 128,-16 0-96,15 16-96,-15-16 0,16 16 32,-16-16 0,16 0 64,0 0-32,0 0-160,0 0 64,0 0 96,-16 0 0,16 0-96,-16 0 32,0 0 96,16 0-32,-16 0-32,0 0 32,0 0-128,0 0 64,0 0 224,0 0-96,0 0-256,0 0 96,0 0 64,0 0 32,0 0 64,-16 0-64,16-16-96,0 16 32,-16 0 32,16 0 0,-16 0 64,16 0-32,-16-16 64,0 16-64,16 0-32,-16 0 32,0-16-32,16 0 0,-16 16 128,0-16-64,-16 0 192,16 0-160,0 0 96,-16 16-96,0-16 160,16 0-160,-16 0 192,0 0-192,0 0-32,0 16-32,0-16 32,0 16-32,-16 0 64,16 0-64,0-16-96,0 16 32,0 0 32,0 0 0,16 0-96,-16 0 64,16 0 32,0 0 0,0 0 0,16 16 0,-16-16-160,16 0 96,0 16 32,16-16 32,-16 0-96,0 16 64,16-16-32,-16 16 0,0 0 128,16 0-32,-32 0-160,16 16 64,0 0 160,-16 0-32,-16 16 384,16-16-224,-16 16 96,-16-16-192,16-1-192,0 1 0,-16-16-2496,16 0 1376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5:59.88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20288 9281 12544,'17'16'4639,"-17"-16"-3583,0 16-320,0 0 2208,0 0-1760,0 16 512,-17 0-1024,17 16-608,-16-16-64,0 16-3232,0-16 1792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8660 12027 6464,'0'-20'2400,"0"20"-1856,-20 0-160,20-19 1824,0 19-1280,0 0 704,0 0-960,0 0 735,20 0-799,-20 0 480,0 19-640,19 1 192,-19 18-384,19 39 0,0-19-160,1 0 96,-1 19-128,19-20-32,-18 1 0,18 0-192,1-19 96,-1-20 160,-18 0-32,-1 0 32,0-19-32,0 0 576,-19 0-352,0-19 384,20 0-384,-20-20 416,0 1-416,0-20 352,0 19-352,0-38 64,0 20-224,0-20-64,0 19-32,0 0-32,0 39 0,0-20-1632,0 20 896,19 19-4224,-19 0 2785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5:57.186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479 207 9600,'-16'0'0,"16"-16"-32,-16 16 1728,16 0-928,0-16 1888,0 16-1504,0-16 479,-16 16-927,0 0-160,16 0-320,-16 0-128,0 16-64,0-16-32,0 16 0,0 0 128,0 0-64,0 0 544,0 16-352,0-16 192,-16 16-288,16-16 128,0 16-160,-16-16 0,16 16-64,0 0 96,0 0-96,16 16 256,0-16-192,0 16 32,16 0-96,0 0-128,0-16 32,0 16-320,16-16 192,-16 0-1696,16-16 1024</inkml:trace>
  <inkml:trace contextRef="#ctx0" brushRef="#br0" timeOffset="731.1484">64 639 12288,'-32'0'4575,"32"0"-3583,-16 0-256,16 0 384,0 0-768,16 16 0,0 0-224,0-16-96,16 16 0,0-16-896,0 16 480,0-16-2080,16 16 1345,16-16-833,-16 0 1152,16 0 288,-16 0 320,0 0 160,15 16 32,-31-16-224,0 0 128,0 16 320,0 0-128,-32-16 1056,16 16-640,-32 0-448,16 0-64,0-16-3424,-16 0 1856,0-16-3232,0 0 2752,0 0 2656,0 0-192,0-16 2944,0 16-1888,0 0 1344,16 0-1632,-16 16-608,16-16-384,16 0-288,-16 16 64,32 0 96,-16 0-32,16-16-96,0 0 32,0 0 320,16 16-192,-16-16 288,0 16-256,-16 0 32,16 0-96,-16 0-544,16 16 256,-16-16-608,0 16 480,0 0-992,0 0 768,-16 16-64,0-16 384,0 0-288,0 0 320,0 0 480,0-16-128,-16 0 1280,16 16-768,0-32 160,0 0-480,0 0 640,0 0-544,16 0 1088,-16-16-864,16 16 895,0 0-863,-16 0 928,16 16-928,0-16 96,-16 32-448,16-16-64,0 16-160,0 0-64,0 0 0,0 32-128,0-16 64,0 0-2144,0 0 1152</inkml:trace>
  <inkml:trace contextRef="#ctx0" brushRef="#br0" timeOffset="1115.609">1438 464 10464,'-32'31'3872,"32"-31"-3008,-32 32-224,16 0 703,0 0-863,0 0-128,16 16-224,0-16-256,16 16 64,0-16-384,0-16 224,0 0-799,16-16 575,0-16-352,0 0 448,0-16 256,-16 0 96,0-16 96,0 0-64,-16-16 1887,0 16-1055,-16-15 1344,16-1-1280,-32-16 608,0 16-896,-16-16 480,16 16-640,0 16 512,16 16-544,0 16-160,0 16-192,32 0-224,0 32 64,0 16 32,16 0 32,0 32 192,16-16-96,0 0-448,0 16 160,0-17-4704,-1-15 2688</inkml:trace>
  <inkml:trace contextRef="#ctx0" brushRef="#br0" timeOffset="1963.9447">2349 287 6464,'-16'-16'2400,"16"16"-1856,0-16-160,0 16 1696,-16 0-1216,16-16 1632,-16 16-1440,0 16 415,16 0-895,0 0 448,0 16-576,0 16 32,0 0-288,16 0-96,0 0-64,-16-16 32,16 0-32,0-16 64,0-16-64,-16 0 256,16 0-160,0 0 736,-16-16-480,0-16 160,-16 16-288,0-32 192,16 16-256,-32-16 384,16 0-320,0 16-128,0 0-64,16 0-160,0 32 64,0-16 32,0 32 0,16-16 0,0 16 0,0 0 0,0 16 0,16-16-160,0 16 96,16-16-544,-16 16 352,16 0-1312,0 0 896,0-16-992,0 16 960,-16-16 160,0 0 320,-32-16 1440,16 16-672,-32 0 1632,0 0-1216,-32 0 160,16 0-672,-16-16-128,0 0-192,16 0-640,-16 0 256,16 0-2368,16 0 1472</inkml:trace>
  <inkml:trace contextRef="#ctx0" brushRef="#br0" timeOffset="2283.4802">2748 160 9216,'0'-48'3424,"0"48"-2656,0-32-224,0 32 2943,16-16-2015,-16 16 1504,0 16-1696,16-16 544,-16 16-1056,16 16-352,0-16-256,16 32 64,0-16-128,16 16-160,-16 0 0,16-16-1024,16 16 608,-16 0-2080,0-32 1440,0-1-4415,0 1 3103</inkml:trace>
  <inkml:trace contextRef="#ctx0" brushRef="#br0" timeOffset="2464.1777">3197 48 9632,'-16'0'3584,"16"0"-2784,-16 16-256,0 0 2559,16 0-1823,-17 0 608,1 16-1120,0 16-384,0 0-256,0 0-192,0 0 32,0 0-3008,16 0 1664,0-16-7967,0-1 5183</inkml:trace>
  <inkml:trace contextRef="#ctx0" brushRef="#br0" timeOffset="-6604.639">320 1822 9632,'-16'-32'3584,"16"32"-2784,-16 0-256,0-16 1152,0 16-1057,0-16 577,16 0-704,-16 16 224,0-16-448,0 16 128,0 0-256,-16 16 64,16-16-128,0 16 96,0 0-128,16 16-96,-16 0 0,0 16 32,16 0 0,0 0 0,0 16 0,0 0 64,16 0-32,0 0-32,0-16 32,0-1-544,0 1 288,0-16-1376,0-16 864,-16 0-2399,16 0 1759,-16-32-2912,0 16 2464</inkml:trace>
  <inkml:trace contextRef="#ctx0" brushRef="#br0" timeOffset="-6467.3219">48 2221 11136,'-16'-16'4128,"16"16"-3200,-16 16-289,0-16 2145,16 16-1664,0 0 672,0 0-1056,16-16-160,0 16-352,0 0-64,0 1-96,16-17-1664,0 16 864</inkml:trace>
  <inkml:trace contextRef="#ctx0" brushRef="#br0" timeOffset="-6304.8196">576 2237 10624,'-16'32'3936,"16"-32"-3040,-33 64-256,33-48 607,-16 0-799,16 0-224,0 0-192,-16-16-1248,16 0 673,0-16-3169,0 0 2080</inkml:trace>
  <inkml:trace contextRef="#ctx0" brushRef="#br0" timeOffset="-5857.1034">463 2062 8960,'-32'-16'3328,"32"16"-2592,0 0-192,-16 0 1728,32 0-1345,-16 16 289,0-16-768,16 0 160,0 0-352,0 16 128,0-16-224,16 0-128,0 16-64,-16-16 32,16 0 0,0 16-704,0-16 384,0 0-736,0 16 608,0 0-64,0 0 320,-16 0-1375,0 0 863,0 0-96,0 0 448,-16-16 320,0 16 32,0-16 448,0 0-256,0-16 1056,0 16-704,0-16 447,-16 0-543,16 0 864,-16 0-736,16 0 0,0 0-352,0 0 160,16 16-256,-16-16 320,16 16-256,0-16 384,0 16-320,16 0 224,-16 0-256,0 16-64,0 0-96,0 0 32,16 16-64,-32 0-160,16 0 64,0 0-2016,0 0 1152,-16-16-4287,32 0 2911</inkml:trace>
  <inkml:trace contextRef="#ctx0" brushRef="#br0" timeOffset="-5457.0659">1310 1982 12288,'-48'16'4575,"48"-16"-3583,-32 48-256,16-17 384,0-15-768,0 32-224,16-16-96,0 16-192,16-16 96,0 0 32,16-16 32,0 0-1056,0-16 576,16 0-1216,-16-16 961,0-16 63,16 0 416,-32-16 864,16 16-288,-16-16 1631,-16 0-1087,0-15 672,0 15-896,-32-32 960,16 16-896,-32-32 800,16 32-864,-16 0 576,16 32-704,0-16 32,16 32-352,0 0-320,0 16 64,32 16-64,-16 16 64,32 32 0,0 0 0,16 0 0,0 16 0,16 0-1344,-16 0 768,0 0-5600,0-17 3457</inkml:trace>
  <inkml:trace contextRef="#ctx0" brushRef="#br0" timeOffset="-4387.7962">1454 2445 5216,'-16'16'1952,"16"-32"-1536,0 16-96,-16 0 2208,32 0-1440,-32 0 1120,16 16-1280,0 0 704,0-16-961,0 32 289,0-16-576,-16 16 224,0 0-352,16-16-64,-16 16-128,16-16-128,16 16 32,-16-16-32,16 0 0,16-16 128,-16 0-32,16 0-96,-16-16 32,0 0 96,16 0-32,-32 0 64,16 0-64,0-16 1184,-16 16-672,0-16 704,0 16-736,-16-16 800,16 16-736,-16 0 64,16 16-384,0 16-256,16 0 0,0 16 0,0 0 0,0 0 64,16 0-32,0 0-160,0 0 64,0 0-544,0-16 352,16 0-1088,-16 16 736,0-32-1888,0 0 1376,0 0-4191,-16 0 2975</inkml:trace>
  <inkml:trace contextRef="#ctx0" brushRef="#br0" timeOffset="-4156.188">1997 2605 7712,'-16'0'2880,"16"0"-2240,0-16-192,-16 16 2016,16 0-1440,0 0 1855,0 0-1663,16 16 800,-16-16-1152,0 0 224,16 16-640,0 16-128,0-16-192,0 16-224,16 0 32,-16 0-1504,16 0 832,-16-16-2560,16 0 1824,-16 0-4447,16-16 3327</inkml:trace>
  <inkml:trace contextRef="#ctx0" brushRef="#br0" timeOffset="-3972.0345">2205 2541 8224,'-16'32'3040,"16"-32"-2368,-32 0-160,16 0 1600,16 16-1248,-16 0 1119,0 0-1119,0 0 96,0 16-576,-16-16-224,16 16-96,0 0-1696,0 0 896</inkml:trace>
  <inkml:trace contextRef="#ctx0" brushRef="#br0" timeOffset="-3703.4671">2381 2493 14048,'-17'0'5183,"17"0"-3999,0 16-352,0 0 1152,0 0-1248,0 0 192,0 16-544,17 0-192,-17 16-96,16 0-96,-16 0 32</inkml:trace>
  <inkml:trace contextRef="#ctx0" brushRef="#br0" timeOffset="4349.2392">1981 1982 6240,'0'-16'2304,"0"16"-1792,17 0-160,-17 0 1600,0 0-1152,0-16 1568,0 16-1344,0 0 1119,16-16-1247,-32 0-96,16 16-480,0-32 128,0 16-256,0-16 384,0 16-320,0-16 576,16 0-448,-16-32 160,16 16-320,-16 0 480,16 0-384,-16-16 64,16 32-224,-16 0 192,0 1-224,0-17-192,0 32 32,0-32 288,16 32-160,-16-16 64,0 0-96,0 0-192,16 0 64,-16 16 384,0 0-160,-16-16 128,16 32-160,0-16-192,0 16 0,-16-16-448,16 16 256,-16 0-1760,16 0 1088</inkml:trace>
  <inkml:trace contextRef="#ctx0" brushRef="#br0" timeOffset="4817.3895">1997 943 9984,'-16'-16'3680,"16"16"-2848,-16 16-256,0-16 416,16 16-672,-16-16-65,16 16-159,-16 0 128,16-16-128,-16 16 32,16-16-64,0 16-128,0-16 32,0 0 32,16 0 0,0 0 0,0 0 0,0-16 768,16 0-416,-16 0 832,0 16-672,16-16 768,-16 16-768,-16-16 192,32 0-416,-16 0-32,0 0-160,0 16 0,16-16-32,-16 16 384,16 0-256,-16 16 352,0 16-320,0-16 32,0 16-160,-16-16-128,16 16 0,0 0-384,0-16 192,0 0-2208,0 0 1344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6:31.340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20655 9394 4640,'0'0'1728,"0"0"-1344,0 0-96,0 0 1248,0 0-896,0 0 640,0 16-736,0-16 0,0 16-352,0-16 320,16 0-288,-16 0 512,16 0-416,0-16 576,0 16-512,-16 0-64,32-16-192,-16 0-32,0 16-32,16-32-64,-16 32 32,16-32-32,0 16 0,-16 0 352,16 0-192,-16 0 64,16 0-128,0-16 95,-16 16-127,16 0-32,0 0 0,-16-16-128,0 16 64,16 0 96,-16-16-32,0 32 256,16-16-160,-16 0 96,0 0-128,-1 0-128,1 0 0,0 16 96,0-16-32,-16 0-96,16 16 32,0-16 32,0 16 0,-16-16 192,16 0-96,0 0-160,0 16 0,-16-16 32,16 0 32,-16 16 128,0-16-64,16 16-96,-16-16 0,0 16 96,16 0-32,-16-16-32,0 16 32,-16 0 576,16 0-320,-16 0 96,0 16-224,0-16-160,-16 16-32,16-16 96,0 0-32,0 0 64,0 16-64,0-16-32,0 0 32,16 0-128,0 16 64,0-32 32,16 16 0,-16 0 64,32-16-32,-16 0-160,0 16 64,16-16 96,0 0 0,-16 16-32,16-16 32,0 16-32,0 0 0,-16 0-96,0 16 64,0 0 96,-16 0-32,0 16 544,-16 0-320,16 0 320,-16 0-320,0 0 0,0 0-160,0 0-128,0-16 0,0 16 96,16-32-32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6:59.222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16246 9920 5824,'-16'0'2144,"0"0"-1664,16 0-128,-16 0 1120,16 0-864,-15 0 768,15 0-832,0 0 576,0 16-640,-16 0-32,0-16-288,0 16 608,0 0-416,0 16 383,0 0-415,0-16 416,0 16-448,-16 0 224,0 0-288,0 0 0,16 0-128,-16 0 0,16 0-32,-16 0 160,0 0-128,16 0 384,0 0-256,-16 16-128,16 0-32,-16 15 64,16-15-64,0 16-32,0 0 0,0 0-32,0-16 0,0 16 0,0-16 0,16 16-96,-16 0 64,16 0-32,-16 15 0,16-15 64,0 16 0,0-16 0,0 16 0,0-16 0,0 0 0,0 0 64,0-16-32,0 32-96,0-17 32,16 1 160,-16 0-64,0 0-160,16 0 32,-16 0 32,16 0 32,-16 0 0,16 0 0,-16 0-96,0-16 64,16 15 96,0 1-32,-16 0-32,16 0 32,0 0-128,0-16 64,0 0 160,0 0-64,0 16-224,16-16 64,-16 16 96,0 0 32,16-17 64,0 17-64,-16-16-32,16 0 32,0 16-32,0-16 0,0 0-96,0 0 64,0 0 32,0 16 0,0-16 64,-16 0-32,15 16-32,1-17 32,-16 1-32,16-16 0,-16 16-96,16-16 64,-16 16 32,16-16 0,-16 0 64,0 0-32,0 0-96,0-16 32,0 16 96,0-16-32,-16 0 128,16 0-96,-16 0 256,0 0-192,0-16 384,-16 0-288,16-16-32,-16 16-128,0 0 288,16-16-160,-32 16-96,32-16-64,-32 0 96,16 0-64,0 0 128,-16 16-128,16-16 192,0 0-160,-16 0 192,16 16-192,-16-16 32,16 16-64,1 0-64,-1 0 32,0 0-192,16 0 96,-16 0 96,32 0 0,-16 0-96,16 16 32,0 0-32,-1 0 0,17 0-160,-16 0 128,16 0 96,16 0 32,-16 0-160,16 0 64,0 0-96,-16-16 64,16 0 192,-16 0-32,0 0 128,0-16-128,-16 0 832,0 0-512,-16 0 480,0-16-512,-16 0 384,16 0-416,-32-32-32,16 0-160,0-16-1152,0 16 576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1.456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96 160 8224,'-16'0'3040,"16"0"-2368,0 16-160,0-16 1536,0 16-1216,-16 0 1055,16 0-1055,0 16 32,0 16-512,0-16 0,0 16-224,0 0-128,0 0-32,0 0 32,0 0 0,0 0 0,0-32 0,0 0 128,0-16-64,-16 0 896,16-16-544,0-16 608,0 0-576,-16-32-96,16 32-224,-16-32 320,0 16-224,16 0-128,0-16-32,0 16 64,0 0-64,0 16-96,16 0 0,-16 0 32,16 0 0,0 16 64,0 0-32,-16 16-96,32 0 32,-16 16-32,0 0 0,16 16-512,0-16 320,0 16-672,0 16 512,0-16-544,-16 16 512,0 0-32,0-16 288,-16 16 800,16-16-288,-32 0 1184,0 16-832,0-16 896,0-16-896,-32 16-64,32-16-384,-32 0 64,16-16-160,0 0-128,0 0-32,16 0-1888,0 16 1056,16-16-3296,0 16 2304</inkml:trace>
  <inkml:trace contextRef="#ctx0" brushRef="#br0" timeOffset="316.3338">464 48 9888,'-16'-16'3648,"16"16"-2816,0 0-256,0 0 2719,0 16-1919,0-16 736,0 32-1280,16-16 448,0 16-768,16 0-128,0 16-224,0 0-128,0-16 0,16 16-32,-16-16 0,16 16-2400,-16-16 1312,15-16-3712,1 0 2689</inkml:trace>
  <inkml:trace contextRef="#ctx0" brushRef="#br0" timeOffset="532.2248">831 80 11712,'-32'16'4352,"32"-16"-3393,-32 32-255,16-16 1504,16 16-1344,-32 16 416,16 0-736,-16 16-128,0-16-256,0 16-576,16 0 192,-16-16-3296,32 0 1952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2.504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17876 14489 7456,'-16'16'2784,"16"-16"-2176,0 0-160,0 0 1312,0 0-1056,0 0 352,16 0-640,0 16 672,0-16-609,0 0-223,0 16-160,0-16-384,16 16 160,0-16-1087,0 16 671,-16 0-1856,0 0 1344,16 16-32,-16-16 672,-16 16 1216,0 0-448,0-16 480,-16 16-512,0 0 128,0 0-288,-16-16 832,16 0-544,-16-16 1152,16 0-929,0-16 609,0 16-736,16-16 544,0 0-608,0 16 384,16 0-512,0 0 192,16 0-320,0 0-480,-16 16 128,0-16-3936,16 16 2241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2.773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16 0 12704,'-16'16'4703,"16"-16"-3647,0 16-288,0-16 1536,0 17-1408,0-17 576,16 16-896,-16-16-256,16 16-192,0 0 96,16-16-128,0 0-1792,0 0 928</inkml:trace>
  <inkml:trace contextRef="#ctx0" brushRef="#br0" timeOffset="268.9624">80 256 14880,'16'-16'5503,"-16"16"-4287,0-16-320,0 16-64,17 0-640,-1-16-1568,0 16 736,16 0-5663,-16 0 3487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4.306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16 0 7712,'-16'0'2880,"16"0"-2240,0 0-192,0 0 2656,0 0-1792,0 0 959,0 16-1343,0-16 384,0 16-768,0 16-64,0-16-320,0 16-96,16 0-32,-16 0-480,17 16 256,-17 0-1248,0 0 800,-17-16-4223,17 16 2687</inkml:trace>
  <inkml:trace contextRef="#ctx0" brushRef="#br0" timeOffset="353.4298">176 176 6240,'-16'32'2304,"16"-32"-1792,-16 32-160,16-16 736,16 16-672,-16-16-224,16 0-160,0 0-384,16 0 192,-16 0-2560,16-16 1504,-16-16-480,16 16 1024,0-32 2240,-16 0-832,0 0 3488,0 0-2368,-16-16 1983,0 16-2207,-32 0 544,32 0-1280,-32 0 192,16 16-640,-16 16-192,16 0-160,0 16-448,16 0 224,-16 32-2592,16 0 1504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4.975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19457 14474 8320,'16'16'3072,"-16"-16"-2400,32 32-160,-16-32-96,0 16-320,16-16 96,-16 0-96,16-16-704,0 16 352,-16-32 160,16 16 64,-16-32 2240,0 32-1216,-16-32 1791,0 32-1599,-16-16 1024,0 0-1280,-16 16 288,0 0-704,0 16-224,0 0-192,16 0-1280,0 16 640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5.375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20064 14313 7552,'0'17'2816,"0"-17"-2208,0 0-160,0 16 2432,0-16-1664,0 16 1631,0 0-1631,0-16 416,0 0-960,0 0 320,16 0-576,0 0-96,0 0-192,17 0-224,-17-16 32,16 16-3136,-16 16 1760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6.191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80 144 7040,'-16'0'2624,"16"0"-2048,-16 0-128,16 0 2208,0 0-1536,-16 16 1215,16 0-1343,-16 16-320,16 0-416,0 0-256,0 16-32,0-16-32,16 16 0,0-16-1568,-16 0 897,16-16-961,0-16 960,-16 0 384,16 0 256,-16-32 1568,16 16-800,-16-16 1759,0 0-1375,-16-16 864,0 16-1152,0-16 448,0 0-704,0 16 288,0 0-480,16 16-160,-16 16-96,16 0-160,16 0 64,-16 0-256,16 0 160,0 16-160,16-16 160,0 16-224,0 0 224,0 16-1440,16-16 864,-16 16-1952,0-16 1504,0 16-991,0 0 1215,-16-16 640,0 16 224,-16-16 1216,0 16-608,-16 0 2367,-16 0-1631,0 0-288,0 0-640,0-16-544,-16 0 96,16 0-3648,0 0 2049</inkml:trace>
  <inkml:trace contextRef="#ctx0" brushRef="#br0" timeOffset="315.7211">463 16 13312,'-16'-16'4927,"16"16"-3839,-16 16-320,16-16 1376,0 0-1344,0 16 224,16 0-608,0 0 160,-16 16-320,32 0-64,-16 0-128,16 0-64,0 0 32,16 16-1312,-16 0 704,16-16-2304,0 0 1600,-16 0-4959,16 0 3487</inkml:trace>
  <inkml:trace contextRef="#ctx0" brushRef="#br0" timeOffset="553.595">703 80 13376,'-32'48'4959,"32"-48"-3871,-16 48-288,0-16-352,0 0-416,0 16 128,0 0-96,0 0-224,0-16 64,0 16-4479,0 0 2527</inkml:trace>
  <inkml:trace contextRef="#ctx0" brushRef="#br0" timeOffset="1654.3971">959 208 8544,'0'0'3168,"-16"0"-2464,16 0-192,0 0 1408,0 0-1152,0 0 1055,16 0-1087,-16 0 832,0 16-896,0 0-64,16 0-384,-16 32-64,16-16-96,-16 0-128,0 0 32,17 16-832,-17 0 480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9352 12488 5312,'0'-19'1952,"0"19"-1504,0 0-128,0 0 1664,19-19-1152,-19 19 1152,0 0-1152,-19-19 1056,19 19-1088,0-20 639,-19 1-799,19 19 416,-20 0-608,1 0 320,19 0-448,-19 0 192,0 0-288,19 0 64,-20 19-160,20 1-64,0-1-32,0 19-32,0 1 0,0-1 0,20 20 0,-20-19 0,19 19 0,0-1-864,0-18 480,1-1-1312,-20 1 928,19-20-1951,-19 0 1535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28.881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17764 15704 4992,'-16'-32'1824,"16"32"-1408,0-16-128,0 16 1696,0-16-1152,0 0 1280,0 16-1216,0-16 832,-16 0-1024,16 16 415,-16-16-639,0 0 0,0 16-288,16 0 192,-16 0-256,0 0 160,16 0-160,-16 0 352,16 16-256,-16 0 384,0 0-352,0 0 32,0 16-192,-16 0 0,16 16-32,16 0-64,0 0 32,0-1 32,16 17-32,0 0-160,16 16 64,0-16 96,16 16 0,-16-16-1088,0-16 608,0 0-1344,0 0 1024,-16-16-2239,0-16 1695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29.080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17445 16295 8896,'0'16'3296,"0"-16"-2560,16 16-224,-16-16 2208,16 0-1601,0 0 801,16 0-1120,0-16-448,0 16-224,16-16-576,-16 0 256,16-1-4191,-16 1 2367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29.25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144 686 8320,'0'49'3072,"0"-49"-2400,-16 32-160,16-16 256,0 0-512,-17 0-800,17 0 288</inkml:trace>
  <inkml:trace contextRef="#ctx0" brushRef="#br0" timeOffset="407.2728">16 447 8544,'0'0'3168,"0"0"-2464,-16 16-192,16-16 1408,0 16-1152,0 0 191,16 0-575,-16-16-32,16 0-224,0 16-64,16-16-32,-16 0-192,16 16 96,0 0 160,0-16-32,0 32-224,0-16 64,-16 0-1215,16 0 703,-16 0-1632,0 16 1248,0-32-96,0 16 672,0-16 320,-16 16 96,0-16 96,0 0-64,0 0 480,0-16-288,-16 16 832,0-16-608,0 0 1216,16 0-928,0 0 703,-16 0-831,16 0 288,0 16-512,16-32 448,-16 16-512,16 0 352,0 0-384,0 0 416,0 16-416,0 0 96,0 0-256,16 16 64,-16 0-96,0 0-704,16 16 352,-16 0-2816,0 0 1696</inkml:trace>
  <inkml:trace contextRef="#ctx0" brushRef="#br0" timeOffset="907.4291">767 527 11712,'-16'32'4352,"16"-32"-3393,-16 48-255,16-16 672,0-16-896,0 16-288,16 0-128,-16 0-480,16 0 192,0 0-864,0-16 608,16-16-1055,-16 0 863,0-16-512,16 0 672,-16-16 224,0-16 160,0 0 1024,0 0-480,-16-16 2079,0 0-1375,-32 0 608,16 0-992,-16-15 960,0 15-928,-16 0 672,0 16-832,16 0 640,0 16-704,0 0-128,16 32-256,16 0-192,0 0 0,16 0-32,16 32 0,0 0-96,16 0 96,0 16 256,0 16-128,0 16-1184,16-1 576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30.982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32 671 11552,'0'-16'4288,"-16"16"-3361,16 16-223,0-16 800,0 16-960,0 16 64,16 16-384,-16 0-128,16 0-64,0 0-320,-16 16 160,16-32-1792,0 16 1056,0-32-1087,0 16 1087,0-32 608,0-16 192,-16 0 1312,16 0-704,-16-16 1183,-16 0-959,0-16 800,0 0-896,0-16 1216,0 16-1088,-16-16 256,0 32-640,16-16 64,0 32-320,16-16-224,0 16 32,0 16 0,16 0 32,0-16 0,0 0 0,0 16 0,16 0 0,-16 0-96,16 0 64,16 16-480,0 0 288,0-16-1024,0 32 672,-16-32-992,16 16 896,-32 0 128,16 0 320,-16 16 1088,-16 0-480,-16 0 1344,16 0-960,-32 16 256,0 0-608,-32-16-384,32 0-32,-32-16-1152,32 0 608</inkml:trace>
  <inkml:trace contextRef="#ctx0" brushRef="#br0" timeOffset="362.8573">576 16 10048,'0'-16'3712,"0"16"-2880,0 0-224,0 0 1983,0 16-1535,16 0 1120,-16 16-1248,0 16 608,0 0-864,0 16-96,16 16-352,-16-17 160,32 17-256,-16 0-96,0-16-64,0 16-128,0-16 96,16-16-320,-16 0 224,16-16-736,0 0 512,-16-32-224,16 0 320,-16-16-928,16 0 640</inkml:trace>
  <inkml:trace contextRef="#ctx0" brushRef="#br0" timeOffset="547.0513">576 687 12288,'0'16'4575,"0"-16"-3583,16 0-256,0-16 1376,0 16-1312,0-32 288,16 16-640,-16 0-768,16-16 160</inkml:trace>
  <inkml:trace contextRef="#ctx0" brushRef="#br0" timeOffset="947.0028">959 655 9792,'0'0'3648,"0"0"-2848,0-16-224,0 0 1535,16 16-1279,0-16 992,-16 16-1056,16 0-192,0 0-352,16 0-224,-16 16-32,16 0-896,-16 0 512,0 16-960,16 0 768,-16 16-1503,0 0 1151,0 0-448,-16-16 832,0 16 192,0 0 224,0-16 128,-16 16 32,0-32 1120,0 0-608,0-16 1536,0 0-1121,0-32 1569,0 16-1408,16-16 544,0 16-960,0 0 160,16 16-480,16 0-128,-16 0-128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8:34.32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21310 15832 5408,'0'0'1984,"0"16"-1536,16-16-128,-16 0 896,0 0-736,0 0 992,16 0-832,-16-16 320,0 16-576,16 0-64,0 0-192,-16 0-96,16 0 0,0-16 32,16 16-32,-16-16-32,0 16 32,16-16-128,0 0 64,-16 0 32,16 0 0,0-16 128,0 16-64,0 0 256,0-16-192,-16 16-96,16-16-64,-16 0 96,0 0-32,0 0 320,16-16-160,-16 16 448,0 0-352,0-16 575,0 16-479,0 0 352,0 1-416,0-17-32,0 16-160,0 0-96,0 0 0,0 0 32,0 0-32,0 0-32,0 16 32,0-16 32,-16 0-32,16 0-160,0 16 64,0-16 160,-1 16-32,1-16-96,0 0 0,-16 0 32,16 16 0,-16-16 0,16 0 0,-16 0 0,16 17 0,0-17 0,-16 0 0,16 16 0,0 0 0,-16-16 0,16 16 0,-16 0 64,16 0-32,-16-16-32,0 16 32,16 0-128,-16 0 64,16-16 224,-16 16-96,0 0 96,0 0-96,-16 0-192,32 0 32,-32 0 160,16 16-32,0-16-32,0 0 0,0 16-32,0 0 0,0-16 0,0 16 0,-16 0 0,16 16 0,-16-16 128,0 0-64,0 16 256,0-16-192,0 16-32,0-16-64,0 16 96,0-16-64,16 16-224,0-16 64,0 0-96,0 16 96,16-16 192,0 16-32,0-16 32,0 0-32,16 0-128,-16 0 32,0-16 96,0 16-32,0 0 320,0 0-160,16 0 96,-16 0-160,0 0 0,16 16-64,-32 0 224,16 0-160,0 16 160,-16 0-160,0 0 64,0 0-96,0 0-416,-16-16 192,16 16-3584,-16-16 2048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3:41:32.0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21264 11296,'0'0,"0"0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27285 8003 13120,'-32'0'4863,"32"16"-3775,-32 0-320,32 0 1216,-16-16-1248,0 32 416,16 0-672,-16 0 128,0 0-352,16 32-64,0-16-128,-16-1 160,16 1-128,0-16 192,0 0-192,0-16 32,0 0-64,16-32-608,0 0 288,0-16 96,0 0 128,-16-31-128,16 15 96,-16-32 96,0 16 0,0 0-160,0 16 64,0 0-192,0 32 160,0 16 192,0 0-64,0 16-192,0 16 64,16-16 32,16 16 64,-16 0 64,16 16-32,0 0-160,-16 0 64,0 16-448,0-17 256,0 17-512,0 0 448,-16-16-224,16 0 352,-32-16 800,16 0-320,-16-16 1216,-16 16-832,0-32 544,0 16-704,-16-32-128,0-16-256,0 0-2496,0 0 1312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27700 8083 13792,'0'-32'5119,"0"32"-3999,0-16-288,0 16 2016,0 0-1728,0 0 1024,16 16-1248,0 0 288,0 16-704,32 0-64,0 0-256,0 0-96,0 16-32,16 0 32,-16 0-32,0 0-2752,0 0 1472,0-16-5504,0 0 3808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6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28228 7955 13216,'-32'0'4895,"32"0"-3807,-32 48-320,16-32 1984,0 16-1664,0 16 1120,-16-16-1280,0 32-96,0 0-480,-16 15-320,0-15-32,16 16-704,16 0 384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28451 8451 14464,'0'16'5343,"0"-16"-4127,17 32-384,-17 0 2752,0 0-2144,0 0 320,0 16-1056,-17 0-384,17-16-192,0 0-1248,17 0 608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9236 12739 10208,'-19'-39'3776,"19"39"-2912,19-19-256,1 19 2623,-20-19-1887,19 19 800,0 0-1280,-19-20-64,39 20-480,-20 0-128,0 0-128,20 0-1184,-20 0 608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28803 8435 16288,'0'17'6047,"0"-17"-4703,16 17-384,16-17 800,0 0-1152,32 0-96,0 0-320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16 591 17119,'-16'0'6336,"16"0"-4928,0 0-384,0 0 512,16 16-1056,16 0 160,0 1-384,0-17-32,0 16-128,16-16-256,0 16 64</inkml:trace>
  <inkml:trace contextRef="#ctx0" brushRef="#br0" timeOffset="684.1207">656 0 11648,'0'0'4288,"0"0"-3329,-16 32-255,16-16 1920,0 0-1568,0 16 576,0 0-992,0 32 128,0-16-448,0 32-128,0-16-96,0 16-1632,0 0 832</inkml:trace>
  <inkml:trace contextRef="#ctx0" brushRef="#br0" timeOffset="848.1701">336 671 12960,'0'17'4799,"0"-17"-3711,32 0-320,-16 0 1888,0 0-1600,16 0 0,16-17-640,-16 17-576,32-16 64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29378 8451 13888,'0'-16'5119,"0"16"-3967,0-16-320,16 16 864,0 0-1088,-16 0 256,16 0-512,0 0-160,0 16-96,0 0-160,0 16 32,-16 0 96,16 0-32,-16 16-96,0 0 32,0 1 32,0-1 0,-32 0 64,16 0-32,-16-16 128,16 0-96,-16-16-96,16 0 0,0-32 96,0 16-32,-16-16-160,32-16 64,-16 0 32,16 16 32,16-16 0,0 16 0,16 16 128,0 0-64,0 16 32,0 0-32,0 0-896,0 0 448,16 0-5600,-16 0 3265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16 224 13632,'0'0'5055,"0"0"-3935,-16 0-320,16 0 1760,0 0-1568,0 0 928,16 0-1120,-16 16 416,16 0-704,0 0-224,0 0-160,16 16-128,-16 0 32,16 32 96,-16-16-64,0 15 32,-16-15-32,16 16 32,0-16-64,-16-16-160,16 0 64,-16-16 32,16 0 32,-16-16 192,0 0-96,0-32 32,0 16-64,16-32 224,0 0-160,0-32 96,0 16-128,-16-31-64,0 31 0,0-32-192,0 32 96,-16-16-1952,16 32 1120,-16 16-5280,16 16 3456</inkml:trace>
  <inkml:trace contextRef="#ctx0" brushRef="#br0" timeOffset="419.1046">608 495 10208,'0'-31'3776,"0"31"-2912,0 0-256,0-16 1791,0 16-1439,-16-16 1024,16 0-1152,-16 0-96,16 0-448,-16 0-64,0 16-128,16-16 160,-16 16-160,0 16 736,0-16-448,0 32 448,0-16-480,16 32-32,-16-17-192,16 17-32,0 0-32,0 0 32,0 0-64,16 0-160,0 0 64,0-16-1312,0 0 768,0 0-3488,0-16 2272,0 0-6367,-16 0 4575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30192 8754 14368,'-16'16'5343,"16"-16"-4159,32 0-352,-16 0 1184,0 0-1280,32 0 352,-16 0-672,16 0-1344,0 0 448,16-16-7360,-32 0 4321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30736 8659 8224,'16'-32'3040,"-16"32"-2368,0-32-160,0 32 1024,16-16-928,-16 0 2175,0 16-1599,16-16 1088,0 16-1312,-16 0 1184,0 16-1248,0 0 1056,0 16-1120,0 0 416,0 0-736,0 16-64,0 0-288,0-16-576,0 0 192,0 0-6304,16-16 3552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3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16 256 9632,'-16'0'3584,"16"16"-2784,0 16-256,0-16 1695,0 16-1343,0 0 992,0 0-1120,0 16 608,0-16-832,0 0 32,0 0-384,0 0 32,16 0-128,0-32-64,0 0 0,0-16-128,0 0 64,0-32-32,0 16 0,-16-32-96,16 16 96,-16-32-32,0 32 32,-16-16 0,16 32 0,-16-16 0,16 32 0,-16 0 128,16 16-32,0 0-32,16 0 32,-16 16-192,32 16 96,-16 0 96,0 16 0,16 0-32,-16 0 32,16 16 96,0-16-64,0 16-384,0-16 192,0-16-544,-16 16 384,0-16 544,-16 16-96,-16-16 1504,0-1-928,-32-15 384,16 16-640,-16-32-160,0 0-192,-16-16-1920,0 0 960</inkml:trace>
  <inkml:trace contextRef="#ctx0" brushRef="#br0" timeOffset="331.6667">640 16 10816,'0'-16'4000,"0"16"-3136,32 0-224,-32 0 1919,16 16-1535,0 0 992,-16 16-1152,0 16 928,0 0-1024,0 0 384,-16 0-672,0 16 416,-16-16-480,0 16 32,16-1-256,-16 17-32,16-16-96,0 16 160,16-16-128,-16 0-32,32-16-32,0-16 32,0 0-32,16-16-224,16 0 96,0-32-2496,-16 16 1408</inkml:trace>
  <inkml:trace contextRef="#ctx0" brushRef="#br0" timeOffset="532.2277">416 384 16447,'-16'32'6112,"16"-32"-4768,16 0-352,16 16 704,0-16-1120,48 16 64,0 0-416,16-16-768,0 16 288,-16 0-8384,16 0 4769</inkml:trace>
  <inkml:trace contextRef="#ctx0" brushRef="#br0" timeOffset="4157.4689">145 176 5472,'16'0'2016,"-16"0"-1536,0 0-160,0-16 2016,0 16-1344,0 0 1216,0 0-1280,0 0 1279,0 0-1247,0 0 832,0 0-1024,0 0 512,0 16-736,0 0 544,0 16-608,-16 0 608,16 16-640,-16 0 352,16-16-480,0 32 128,-16-16-288,0 32 416,-1-16-320,1 16-192,0-16-64,0 0-640,16-16 352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3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544 112 8384,'16'-16'3104,"-16"0"-2400,-16 16-224,16-16 3072,-16 16-2049,0-16 513,-16 16-1184,0-16 160,0 16-544,-16 0 96,0 0-320,0 16-224,0-16 0,0 32 0,16 0 0,-16-16 64,0 16-32,32 0-224,0 0 96,0 0 32,16 0 64,16 0 0,-16 0 0,32-1-96,0 1 64,16 0 32,0 0 0,0 16-160,16-16 96,16 16 32,-32-16 32,0 0 0,-16 16 0,-32-16 192,0 0-96,-48 0 736,16 16-448,-32-32-384,16 16-32,0-32-4544,16 0 2528</inkml:trace>
  <inkml:trace contextRef="#ctx0" brushRef="#br0" timeOffset="214.8476">927 0 12640,'0'32'4671,"0"-32"-3615,0 48-320,0 16 672,0-16-928,17 32 352,-17 0-480,0 15 32,0 1-256,0-16 0,16 0-64,-16-16-2368,0-16 1248,-16 0-5503,16-32 3679</inkml:trace>
  <inkml:trace contextRef="#ctx0" brushRef="#br0" timeOffset="378.7659">703 368 13632,'0'0'5055,"0"0"-3935,16 32-320,0-32 192,0 16-704,16 0-32,0 16-160,32-16-1056,-16-16 512,32 0-3616,0 0 2241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3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4936 6118 8800,'-32'16'3264,"32"-16"-2528,-32 32-224,32-16 1408,-16 16-1152,0 0 1311,0 0-1183,0 0-160,16 0-480,16 0-224,0 0-64,0 0-1312,0-16 736,16-16-1247,-16 16 1055,16-32-160,-16 16 576,0-32 288,0 0 96,-16-16 1056,0 16-544,0-32 959,-16 0-831,16 16 736,-16 16-768,16 32 448,0 0-608,0 16 608,16 16-608,0 16 0,0 0-288,0-16-512,16 16 160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3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12704,'-32'16'4703,"32"-16"-3647,-32 32-288,32 0 1056,0-16-1152,0 16 288,0 16-576,16-16-288,0 0-96,16 0 288,0-16-192,16 0-288,-16-16 96,0 0-64,0-16 96,-16 0-160,16 0 128,-32-32 96,16 32 32,-32-32-32,16 0 32,-16 16 96,0 0-64,0 16-32,0 0 0,0 32 224,0 0-128,16 0 256,16 0-256,0 16 32,0 16-96,16 0-64,0 0 32,0 16-32,0 0 0,0 0-352,-16 0 192,-16-16 256,0 0-32,-16-16 1536,-16 0-864,-16 0 192,0-16-576,-16 0-1408,16-16 544,0-16-7776,32-16 4577</inkml:trace>
  <inkml:trace contextRef="#ctx0" brushRef="#br0" timeOffset="365.7228">527 96 10976,'0'0'4064,"0"0"-3168,32 0-257,-16 0 1281,16 0-1184,0 0 64,0 0-480,0 0-32,16 0-160,-16 0-64,16-16-32,-16 16 32,0-16-32,-16 0 128,-16 0-96,0 0 832,-16 0-512,-32 16 832,0 0-704,0 16 832,0 0-768,0 16 320,16 0-512,0 16-64,16 0-192,32 0-160,-16 16 0,48-32-320,16 16 192,16-16-4320,0-32 2464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9698 12642 9984,'0'20'3680,"0"-20"-2848,0 38-256,0-19 2015,0 20-1535,0-1 352,0 20-832,0-19-288,0-1-192,0 20-1408,0-19 704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6741 5783 11648,'-16'-32'4288,"16"32"-3329,16-16-255,-16 16 2272,16 0-1760,-16 0 1504,16 32-1600,-16 16 832,16 0-1120,0 32 320,16 0-672,-16 16-128,16 0-224,-32 16-96,16-1 0,-32 1-5056,16-16 2752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 32 11872,'-16'-16'4416,"16"16"-3457,-16-16-255,16 16 1472,-16 0-1344,-32 0 576,16 16-832,-16 0 256,0 16-512,-16 0-160,16 0-96,0 0 0,0 0-32,0 0-96,16 0 32,0-16-128,16 16 96,16-16 32,0 16 32,16-32-224,0 16 128,32-16-32,0 16 64,32 0 64,-16-16 0,32 32-512,-16 0 288,0 0-608,-32 16 480,0 16 224,-16-17 96,-16 17 672,-16-16-352,-16 16 1024,-16-16-736,-16 0 0,-16-16-352,0 0-1472,16-16 672,-16-32-7551,32 16 4511</inkml:trace>
  <inkml:trace contextRef="#ctx0" brushRef="#br0" timeOffset="251.6574">1039 48 12640,'16'0'4671,"-16"0"-3615,16 32-320,0-16 1504,0 32-1376,0 0 1056,16 16-1088,-16 16 32,1 0-512,-17 32-64,0-32-192,-17 15 0,1-15-32,16-16-2304,-16 0 1216,16-32-5920,-16 0 3873</inkml:trace>
  <inkml:trace contextRef="#ctx0" brushRef="#br0" timeOffset="647.3203">847 560 10464,'-16'-32'3872,"16"32"-3008,16 0-224,16 0 1311,-16 0-1183,32 0 544,0 16-768,16-16-384,0 16-128,0-16-672,15 0 352,-15-16-1216,0 16 832,-16 0 512,-16 0 128,-16 16 1792,0 0-992,-16 16 256,0 0-608,0 0-128,0 16-160,0 0-160,16 0 0,0-32 320,-16 16-192,16-16 128,0-16-128,0-16 0,0 16-32,16-48-192,0 16 64,-16-32-320,0 16 224,0-16 1376,-16 32-640,0-16 1280,0 32-1056,-16 0 224,16 32-608,0 16-32,16 0-224,0 16 32,0 0-96,16 0-2176,0-16 1152,15 0-5920,-15-16 3809</inkml:trace>
  <inkml:trace contextRef="#ctx0" brushRef="#br0" timeOffset="1068.4196">2125 608 11648,'-64'16'4288,"64"-16"-3329,-16 64-255,0-48 1984,16 16-1600,-16 16 640,16-16-1024,16 16-64,-16-16-384,32 0-32,-16-16-128,16 0-64,0-16 0,0 0-544,16-16 288,-16-16-608,-16 0 480,0 0 224,0 0 96,-32-16 480,16 16-256,-32-16 256,16 16-224,-16-16 64,16 32-160,-16 0-128,16 16-32,16 16 448,0 16-224,16 16 352,-16-16-320,32 16-192,0 0-32,0 0-288,16 0 160,0 0-1632,-16 0 960,0-16 480,-16 16 224,-16-16 992,-16 0-512,-16 0 1472,0 15-1056,-16-15 416,0 0-704,0-16-864,0 0 160,16-32-5024,0 0 2848</inkml:trace>
  <inkml:trace contextRef="#ctx0" brushRef="#br0" timeOffset="1451.317">2764 560 14208,'-16'16'5279,"16"-16"-4127,-16 16-288,16 0 1184,0 0-1280,16 0 64,0 0-512,0-16 128,0 16-256,16-16-96,0 0-64,-16-16-544,16 0 288,-16-16-608,0 16 480,-16 0 160,-16 0 128,0 0 416,-16 0-192,-16 0 1184,16 16-736,-32 16 1024,16 0-960,0 32 160,0 0-480,16 16 0,16 16-224,32-16 0,0 0-64,32-16-192,0 0 64,32-16-3424,0 0 1920,16-32-9855,-16 0 6335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20496 9681 12896,'-16'-16'4767,"16"16"-3711,0 0-288,0-16 1824,0 32-1568,-16-32 512,32 16-928,-16 0 128,16 0-416,0-16 32,0 16-224,16-16 64,16 16-96,16-16 0,-16 0-32,32 16-544,-16-16 256,-16 32-736,0 0 512,0 0 288,-16 16 128,-16 0-32,0 16 32,-16 0-32,0 16 0,-32-16 256,16 16-96,-48 0 896,16 0-576,-32 0 1024,16-16-800,-16 0 32,16 0-384,16-32 0,0 0-160,16-32-64,16 0-32,0-16-128,16-16 64,0 16-128,32 0 96,0 16 256,16 16-128,0 0 288,0 16-224,16 0 32,-16 0-96,0 16-256,0 0 96,-16-16-3968,0 16 2208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7380 6007 12384,'0'16'4575,"0"-32"-3551,0 32-288,0-16 2496,0 0-1920,0 16 1088,0-16-1408,0 0-64,0 16-544,0-16-192,0 0-96,0-16-3104,17 16 1632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7476 6407 12384,'0'32'4575,"0"-32"-3551,32 0-288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21486 9681 10976,'0'0'4064,"16"0"-3168,-16 0-257,0 0 2977,0 0-2112,0 0 1376,0 0-1696,0 16 416,0-16-928,0 0-128,17 17-320,-34-1-416,17-16 96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21470 10160 15296,'0'16'5663,"0"-16"-4415,16 0-320,-16 0-32,17 0-672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5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32 10400,'-16'-32'3840,"16"32"-2976,0 0-256,0 16 2143,0-16-1631,-16 32 512,16-16-960,-16 48 256,16 0-576,0 16 320,0 0-384,-16-1-96,32 1-96,-16-16 64,0 0-96,0-32 32,0 0-32,0-16 288,0 0-160,16-32-192,-16-16 0,16-16 64,-16 0-32,0-64 64,0 32-64,0-15-160,0 15 64,-16 16 32,16 32 32,-16 0-160,16 0 96,0 32 96,0-16 0,16 32-32,0-16 32,0 32-128,32 0 64,0 32 32,0-16 0,16 32-352,0-17 192,-32 1-384,15 0 320,-31 0 64,16-16 64,-48 0 160,16 0-32,-48 0 1184,17-16-672,-33 0 640,16-16-704,0-16 32,0 0-320,0-32-2016,16 16 992</inkml:trace>
  <inkml:trace contextRef="#ctx0" brushRef="#br0" timeOffset="331.6462">607 192 12544,'-32'-48'4639,"32"48"-3583,-16-16-320,0 0 2208,16 16-1760,0-16 1088,0 16-1344,16 16 480,0 0-832,0 32 192,16 0-448,16 16 96,0 0-256,16 0-64,16 0-64,-16 0-320,0-16 160,0 0-3200,-16 0 1824</inkml:trace>
  <inkml:trace contextRef="#ctx0" brushRef="#br0" timeOffset="547.3796">1039 128 14624,'-32'0'5407,"32"0"-4191,-16 48-352,0-16 1664,0 16-1568,-16 0 672,0 16-960,0 16-32,0-16-384,0 16-32,0-16-128,0 0-128,16-16 0,0 0-3136,16 0 1728</inkml:trace>
  <inkml:trace contextRef="#ctx0" brushRef="#br0" timeOffset="962.7918">1134 671 14528,'-16'0'5407,"16"0"-4223,0 0-320,0 0 800,0 0-1088,16 0 704,-16 0-768,0 0 512,16 16-576,0-16-32,0 0-256,16 0-96,-16 16-32,0 0-32,16 0 0,-16 0 64,0 16-32,0 0-384,0 0 224,-16 0-608,0 0 416,-16 16 224,0-16 64,-16 16 32,0-16 32,0 16 736,0-16-416,0-16 128,0 0-288,32-32 320,-16 0-288,32-16 224,0 16-224,0-32-128,16 32-64,0 0 160,0 0-96,0 16-384,0 0 160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3951-1097 15200,'-16'0'5631,"16"0"-4351,16 0-384,0 16 1632,0 0-1568,16-16 224,0 16-704,0 0-224,0 16-160,16-32-1856,-16 16 992</inkml:trace>
  <inkml:trace contextRef="#ctx0" brushRef="#br0" timeOffset="162.7014">3904-777 16543,'-16'-16'6112,"16"16"-4736,32 16-384,-16 0 704,16-16-1120,16 17 64,0-17-416,16 0-1472,0 0 672</inkml:trace>
  <inkml:trace contextRef="#ctx0" brushRef="#br0" timeOffset="462.5617">4784-1209 14784,'-17'0'5471,"17"0"-4223,0 0-384,0 16 1856,0 0-1664,0 16 864,0 0-1152,0 32 160,0-16-576,0 0-128,-16 16-128,0 0-96,16-16 32,-16 0-1440,16 0 768,16 0-4480,-16-16 2848</inkml:trace>
  <inkml:trace contextRef="#ctx0" brushRef="#br0" timeOffset="847.0739">5262-969 11392,'-32'16'4224,"32"-16"-3297,-48 64-255,32-32 2720,16-16-1984,-16 16 1280,0 0-1568,0 0 160,16 0-768,0-16-224,16 0-192,16 0 64,0 0-96,16-16-32,0 0 0,0-16-128,0 16 64,0-32-320,-16 16 192,-1-16 128,-15 0 32,-16 0 640,-16 0-352,-31-16 192,15 16-320,-32 0 0,16 16-96,0 16-256,0 32 96,16 0-736,0 0 448,16 16-2336,16-16 1472,16-16-4512,16 16 3233</inkml:trace>
  <inkml:trace contextRef="#ctx0" brushRef="#br0" timeOffset="1132.1036">5725-857 15360,'-32'0'5695,"32"0"-4415,-16 16-352,16 0 1088,0 0-1280,0 0 704,0 0-864,0 16 256,0-16-480,0 15-128,32-15-128,-16 0 0,32 0-64,0-16-224,0 0 96,16-16-384,0 0 256,-32-15-160,16 15 224,-32-16 416,-16 0-96,-16-16 416,0 0-320,-16 0-256,-16 0-32,16 16-2240,0 16 1216</inkml:trace>
  <inkml:trace contextRef="#ctx0" brushRef="#br0" timeOffset="1400.5655">6684-858 12640,'0'-16'4671,"0"16"-3615,16 16-320,-16-16 3200,16 16-2304,0-16 1312,0 17-1728,32-17-192,-16 16-608,32-16-128,0 0-192,16 0-256,-17 0 64</inkml:trace>
  <inkml:trace contextRef="#ctx0" brushRef="#br0" timeOffset="2782.5079">7611-1640 10304,'0'-16'3808,"0"16"-2944,-16-16-256,16 16 2687,0 0-1919,0 16 576,0-16-1152,0 32 128,0 0-544,16 16 288,0 0-384,-16 16-96,16 0-96,0 32-352,-16-16 128,0 0-3744,17-16 2112</inkml:trace>
  <inkml:trace contextRef="#ctx0" brushRef="#br0" timeOffset="2948.9125">7275-985 13120,'-16'0'4863,"16"0"-3775,16 17-320,0-17 1440,16 16-1376,16-16 448,0 16-768,16-16-224,16 0-192,-16-16-2048,15 16 1056</inkml:trace>
  <inkml:trace contextRef="#ctx0" brushRef="#br0" timeOffset="3365.1247">7594-650 10816,'-16'-16'4000,"16"16"-3136,0 0-224,0 0 2047,16 0-1599,0-16 352,16 16-864,-16 0-160,16 0-256,-16 16-96,16 0-32,-16 0 32,0 16-32,-16 16 64,0 0-64,0 0-32,0 0 32,-16 0 32,0 0-32,0 0 128,-16-16-96,0-16 32,16 0-32,-16-16 32,0 0-64,16-32 128,0 0-96,0 0 320,16 16-192,16-16 160,0 16-192,16 16 416,0 0-320,16 0-64,0 32-96,0-32-576,-16 32 256,32-32-3360,-32 16 1984</inkml:trace>
  <inkml:trace contextRef="#ctx0" brushRef="#br0" timeOffset="3733.726">8201-1065 13952,'-16'-16'5183,"16"16"-4031,0-16-320,0 16 1216,0 16-1280,16 0 192,0 16-576,0 0 448,0 16-448,0 16 64,16-16-256,-16 16-96,0 0-64,16 0-192,-16-16 96,16 16-800,-16-16 448,0-16 256,0-16 128,0-16 384,-16 16-160,16-48 800,0 16-544,-16-48 512,0 16-544,0-32 32,16 16-256,-16-16-160,0 0-64,0 32 32,0 0 0,0 32-2752,0 0 1504</inkml:trace>
  <inkml:trace contextRef="#ctx0" brushRef="#br0" timeOffset="4102.621">8745-601 12896,'0'-16'4767,"0"16"-3711,0-16-288,0 16 1248,0 0-1248,16-16 192,-16 16-576,16-16 672,-16 16-608,0-16 32,0 16-320,0-16 128,0 16-192,0-16 32,0 16-64,0-16-128,0 16 32,-16 0 224,16 0-96,-16 0-96,16 0-32,0 0-384,0 16 192,-17-16-1216,34 0 800,-17 0-928,0 0 896</inkml:trace>
  <inkml:trace contextRef="#ctx0" brushRef="#br0" timeOffset="4649.3643">8777-650 12384,'-16'0'4575,"16"0"-3551,0 0-288,0-16 928,0 16-1056,16 0-160,-16 0-288,16-16 288,-16 16-256,0 0 544,16-16-416,-32 16 768,16 0-608,-16 0 544,0 0-576,0 0 96,0 0-288,0 16-160,0 0-64,0 0 96,0 16-64,16 16 320,-16-16-192,16 32 96,0-16-160,0 16-64,16 0-32,0-32-32,16 16 0,-16-32-1632,0 16 896,0-16-1472,0 0 1280,-16-16-2720,0 0 2048,-16 0-2719,0-16 2463,-16 0-3104,16-16 2816,-32 16 4096,32-16-960,-16 16 5696,0 0-3777,16 0 1217,0 16-2432,16 0 608,16 0-1344,16 0-160,0 0-480,16 0-224,0 0-64,16-16-3424,0 0 1856</inkml:trace>
  <inkml:trace contextRef="#ctx0" brushRef="#br0" timeOffset="4864.9856">9209-682 14464,'-17'0'5343,"17"0"-4127,0 32-384,0-16 2464,0 16-1984,0 32 512,0-16-1056,-16 32-224,16-16-320,0 0-64,0 0-96,0-16-3936,0 0 2144</inkml:trace>
  <inkml:trace contextRef="#ctx0" brushRef="#br0" timeOffset="5666.0941">9559-1289 13216,'0'-16'4895,"-16"0"-3807,16 16-320,0 16 928,0 0-1088,0 48 896,0-16-864,0 32 448,-16 0-640,16 0 32,0-16-288,0-16-32,16 0-96,-16 0-320,0-32 128,16-1-384,-16 1 288,0-32-96,0 16 192,-16-31-64,16-1 96,-16-32-576,16 0 384,-16-16 96,-16 0 160,16 16 160,0 0-64,-16 32 256,32 0-192,-16 16 256,0 0-256,32 0 256,0 16-256,0 0-192,32 16 32,0 0 128,0 16-32,0 16-160,0 0 32,16 16 96,-32-16 0,16 16-576,-16 0 288,0-16-896,0 0 672,-16 0 128,0-1 224,-32-15 1472,0 0-768,-16 0 1408,0 0-1120,-16 0 0,0-16-512,-16-16-864,16-16 256,-16-16-4992,32 16 2880</inkml:trace>
  <inkml:trace contextRef="#ctx0" brushRef="#br0" timeOffset="6035.0724">10342-1368 12640,'0'16'4671,"0"-16"-3615,0 32-320,0-16 1920,0 0-1600,0 16 1216,-16 0-1344,0 16 448,16 0-832,-32 16 288,16-17-512,0 17 128,-16 0-288,16 0 64,0-16-128,0 16 96,16-16-128,0 16 32,16-32-32,0 0-64,16 0 32,16-32-32,0 16 0,0-32-288,-16 16 160,0-32-3552,16 16 2016</inkml:trace>
  <inkml:trace contextRef="#ctx0" brushRef="#br0" timeOffset="6182.9986">9990-809 16128,'32'0'5983,"-32"0"-4671,96 0-352,-32 0-96,-16 0-672</inkml:trace>
  <inkml:trace contextRef="#ctx0" brushRef="#br0" timeOffset="25541.7632">10661-570 7808,'16'-16'2880,"-16"0"-2240,16 0-160,-16 0 3392,17 16-2209,-17-16 1025,16 0-1600,-16 16 224,16 0-768,-16 16 896,0 0-832,0 16 576,0 32-704,-16-16-192,16 0-160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1:1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8148 8320,'0'16'3072,"0"-16"-2400,0 0-160,0 0 832,0-16-832,0 16 288,0-16-480,0 0 384,16 0-417,-16-32 353,16 32-352,-16-32 64,16 16-224,-16-32 64,16 1-96,-16-17 160,0 16-160,0 0 544,16 16-384,-32-32 384,16 32-352,0-16-224,0 0-64,-16-32 64,16 17-32,-16-17-224,16 16 96,0-16 192,0 16-64,0-16 0,0 32 0,0-47 32,0 31-32,-16 0-96,0 0 32,0-16 32,0 32 0,16-32-512,-16 0 288,16-15 96,16 15 96,-16 0 96,0 0-32,16-16 608,-16 32-352,0-16 448,0 1-416,0-1 128,0 16-288,0-16-64,0 16-64,0-16-32,0 0 0,16 1 0,-16-1 0,0 0 64,16 16-32,-16 0 64,16 0-64,-16 0 64,0 0-64,0-15-32,16-1 32,-16 0-32,16 16 0,-16 0 64,16 16-32,-16-32 64,16 32-64,0-31-32,0 15 32,0 0-32,0 0 0,0-16 0,16 16 0,-16 0 64,0 0-32,0-15-96,0 15 32,0 0 160,0 32-64,0-32-96,0 32 0,0-32-32,0 16 0,0-32 128,16 17-32,-16-17-32,16 32 32,0-16-128,-16 16 64,16 16-32,-16 0 0,16-16 256,-17 16-96,17-16 32,-16 17-64,16-17-128,0 0 32,0 0-128,16 16 96,-16-16 96,16 16 0,-16-16 64,0 32-64,0-32 64,0 32-64,-16 0-32,16 0 32,16-15-128,-16 15 64,16 0 32,-16 16 0,32-16-160,-16 0 96,-1 16 96,17-16 0,-16 16-32,0 0 32,-16-16-32,0 16 0,16-16 128,-16 16-64,-16 0-32,16 0 0,-32 0 384,16 0-224,-16 0 544,16 16-416,-32 0 64,16-16-224,-16 16-96,0 0-32,-16-16 224,16 16-128,-32-16 384,16 16-288,-16-16 96,0 16-192,0-16-64,16 16-32,0-16 96,16 16-64,1-16-320,15 16 160,15-16 96,1 16 0,32-16-128,-16 16 64,16 0-32,16 0 32,-16 0 128,16 16-32,-16 0-96,16 32 32,-16-16 96,0 32-32,-32 0 64,0-16-64,-16 16 64,-16 0-64,0-16-1632,0-16 864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8601 11816 5824,'0'0'2144,"0"0"-1664,0-20-128,0 20 1920,0 20-1312,0-20 864,0 0-1056,0 0 640,0 0-801,0 0 385,20 0-576,-20 0 480,19 0-512,0 0 64,0 0-256,1 0 32,18 0-128,1 0-128,-1 0 0,1 0 320,-1 0-192,-19 0 288,20 0-256,-20 0 448,19 0-320,-18 0-192,-1 0-64,-19-20 192,0 20-96,0-19 96,0 19-96,-39-19 160,20-1-160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0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3464 10198 5888,'0'-19'2176,"0"19"-1664,0 0-160,0 0 1472,0 0-1056,0 0 768,0 0-896,0 0 416,19 19-608,-19 1 192,0 18-384,20 20 64,-1-20-193,-19 39 289,19-19-224,0 19-96,1 0-64,-1 0-32,0-19 0,-19-20 0,19 20 0,1-39 192,-1 0-96,-19 1 544,19-1-384,-19-38 480,0 19-448,19-20 448,-19 1-448,0 0 448,20 0-448,-20-39 448,0 20-448,0-20 160,0 0-288,0-19-64,0 39-64,0-39-32,0 38 0,-20-19-448,20 20 256,0 19-2432,0-1 1408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0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4061 10737 6880,'0'-19'2560,"0"19"-1984,0 0-160,0 0 1088,0-19-896,-19 19 1120,19-19-1024,0 19 927,-20-20-927,20 20 480,-19-19-672,0 19 128,0 0-352,-1 0-32,20 0-160,-19 19-64,0 1 0,19-1 96,0 0-64,-20 20 192,40-20-160,-20 19 192,0 1-192,19 19-96,0-1-32,1 1 32,-1 0 0,19 0-96,-18-20 64,-1 1-1024,20-20 576,-39 0-1728,19 1 1249,-19-1-2657,0-19 2048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0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3848 11007 9888,'-19'-20'3648,"19"20"-2816,19 0-256,-19 0 1663,0 20-1343,20-20 288,-1 0-736,19 0-192,-18 19-160,18-19-1504,1 0 800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0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4464 10949 9152,'0'0'3360,"0"0"-2592,0 20-224,0-1 2655,0 0-1855,0 20 320,0-20-1024,0 19-64,0 1-320,0-20-160,0 20-64,0-20-2848,20 0 1536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0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4176 10102 5312,'0'-19'1952,"0"19"-1504,0 0-128,0 0 1088,19 0-832,-19-19 480,20 19-608,-1-19 640,0-1-608,-19 1 608,19 19-608,1-19 384,-1 19-512,0-19 128,-19-1-321,20 20 1,-1 0-96,0 0 96,0 20-96,1-1 32,18 0-32,-19 20-64,1-20 32,-20 19-32,19 1 0,0 0 64,-19-20-32,-19 19 64,19-18-64,-19-1 672,-1 19-352,-18-38 32,19 20-224,-1-20-32,1 0-64,-19 0-64,18-20 32,20 20 96,-19-19-64,19 19 192,19 0-160,-19-19-96,39 19-32,-20 0-32,20 19 0,-20-19-1408,19 0 768,20 19-5599,-19-19 3487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4849 10468 10144,'0'0'3744,"0"0"-2912,19 20-224,-19-20 2335,20 19-1727,18-38 160,1 19-864,-20 0-192,20 0-192,-1-20-224,1 20 32,-1 0-3616,1 0 1985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4926 10814 11872,'0'0'4416,"0"0"-3457,39 20-255,-20-20 544,20 0-832,-1-20-96,1 20-192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0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20 366 7136,'-20'-19'2656,"20"19"-2080,0-20-160,0 20 1824,0 0-1312,0 0 544,0 20-864,0-20 223,20 19-511,-20 39 256,19 0-320,0 19 416,20 0-384,-20 0-128,0 0-96,0 0-160,20-20 64,-20-18 160,20 19-64,-20-20 32,0 1-32,0-20 96,1 0-96,-1-19 544,0 0-352,0-19 256,0 0-288,1-1 64,-1 1-160,19-39 512,-18 20-384,-1-39 320,0 19-320,0-19-64,1 19-128,-20-19 32,19 39-64,-19-20-576,0 20 288,0 18-3264,0 20 1920,-19 0-7135,19 20 4863</inkml:trace>
  <inkml:trace contextRef="#ctx0" brushRef="#br0" timeOffset="284.6129">771 1039 12960,'-20'20'4799,"20"-20"-3711,0 19-320,0 0 416,20 1-800,-20-1 192,19 0-320,-19 1-160,0-1-64,19-19-2304,-19 19 1248,0-19-5695,20 0 3711</inkml:trace>
  <inkml:trace contextRef="#ctx0" brushRef="#br0" timeOffset="453.3039">674 866 11296,'0'0'4192,"0"0"-3264,20 0-257,-1 20 353,-19-20-704,19 19-128,0-19-128,20 0-512,-20 19 256</inkml:trace>
  <inkml:trace contextRef="#ctx0" brushRef="#br0" timeOffset="684.1677">1020 982 10464,'0'0'3872,"0"0"-3008,0 39-224,0-20 1663,20 19-1375,-20 1 480,0-1-832,0 1-352,0-1-128,0 1-1024,0-1 512,0-18-5759,0-1 3423</inkml:trace>
  <inkml:trace contextRef="#ctx0" brushRef="#br0" timeOffset="1253.1766">886 155 6976,'0'-20'2592,"0"20"-2016,19 0-160,-19-19 896,0 19-800,0 0 704,20 0-704,-20-19 448,19-1-544,-19 1 480,19 19-513,0-19 225,1 0-352,-20-1 0,19 20-160,0 0 0,20 0-32,-20 20-320,0-20 128,1 38 32,-1-19 96,0 1 0,0 18 0,-19 1-448,20-20 256,-20 20-128,0-1 192,-20 1 64,1-20 64,0 19 64,0-18-32,-20-20 64,20 0-64,-1 0 64,20 0-64,-19-39 672,19 20-352,-19 0 544,19-1-512,0 1 288,19 19-384,-19 0 0,19 0-192,1 19 96,-1 1-128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20 8224,'0'-20'3040,"0"20"-2368,0 0-160,0 0 2240,0 20-1600,0-1 735,20 19-1119,-1 1 320,-19 19-608,19-20 160,-19 20-384,20 0 128,-20 0-224,19-1-64,-19-18-64,0-20-2432,0 20 1312</inkml:trace>
  <inkml:trace contextRef="#ctx0" brushRef="#br0" timeOffset="169.3277">0 308 11232,'0'0'4128,"0"0"-3200,20 0-257,-20 0 1313,19 20-1216,0-20 128,20 0-544,-1 0-864,1 0 256,0 0-8863,-1 0 4991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7736 10353 6720,'0'-19'2496,"-19"19"-1952,38 0-128,-19-20 1440,0 20-1088,0 0 1056,0 0-1088,0-19 351,0 19-639,0 0 160,0-19-352,19 19 0,0 0-160,1-19 0,-1 19-32,0-20-128,20 20 32,-39 20 32,38-20 0,-38 38 256,39 1-128,-39-1-32,19 20-64,0 0-128,-19-20 64,0 20 32,0 0 0,0-20 64,-19 20-32,0-19 64,-1-1-64,-18 1-32,19-20 32,-20 19 96,1-18-64,18-1-32,1-19 0,-19 0-32,38-19 0,-20-1 608,20 1-320,0-19 896,0 18-704,20 1 288,-20 19-448,19 0 384,0 0-416,0 0-64,1 19-128,-1 1 0,19-1-64,-18 0-640,18 0 320,1-19-2624,-20 20 1600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8660 13316 5824,'0'0'2144,"0"0"-1664,-20 20-128,20-20 1408,0 0-1024,0 0 1120,0 0-1056,0 0 768,20 0-896,-20 0 863,0 0-895,19 0 448,0 0-608,-19 0 64,19 0-288,1 0 192,-1 0-256,19 0 32,1 0-128,-1-20 0,1 20-32,19 0 96,-20 0-96,20 0 128,-20 0-128,1 0 192,-1 20-160,1-20 192,-1 0-192,1 0-96,-1 19-32,1-19 96,-1 0-32,1 0-96,-20 0 32,20 0 32,-20 0 0,19 0 0,-18 0 0,-1 0 0,0 0 0,0 0-96,1 0 64,-1 0 160,0 0-64,0-19-96,1 19 0,-1 0 32,0 0 0,0 0 0,1 0 0,-20-20 0,19 20 0,-19 0 192,0 0-96,0 0 96,0 0-96,0 0-64,0 0 0,0-19 224,0 19-128,-19 0 448,19-19-320,-39 0 448,39 19-416,-38 0 0,18-20-160,-18 20 64,19-19-128,-20 0 32,20 19-32,0-19 160,-1-1-128,-18 20-96,38 0-32,-19 20 32,19-20 0,0 0 0,0 19 0,19-19-160,-19 0 96,38 19-32,-18-19 32,18 19 192,-19-19-64,20 20-96,19-20 0,-20 19-32,-19 0 0,20-19 64,-20 19 0,20 1-96,-20 18 64,-19-19-32,19 20 0,-38-1 352,19 1-192,-19-1 0,-1 1-64,1-1-192,-19 1 96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8352 10468 10304,'-19'0'3808,"19"0"-2944,-20 39-256,1-20 1695,19 0-1375,-19 0 640,0 20-960,-1-1-32,1 1-384,19-1-160,0 1-64,0-1-32,19-18 0,1 18 128,-1-19-32,19-19-448,-18 20 224,18-40-192,1 20 224,-20 0-288,0-19 288,20-19 64,-20-1 64,-19-19 96,19 1-32,-19-40-32,0 40 32,0-20 800,0 0-448,-19 38 352,19 0-448,0 20 64,0 38-224,-19 1 160,38 18-192,-19 1 256,19 19-224,0-1-32,1 20-64,18-19-736,1 0 384,-20-20-3200,20 1 1952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8852 10757 12128,'0'0'4479,"0"0"-3455,19 19-320,-19 1 1120,0-20-1152,0 19 416,0 19-608,0-18-32,0 18-256,0 1-96,0-1-64,0 1-1248,20-1 672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96 7968,'0'-19'2944,"0"19"-2272,0 0-192,0 0 2336,0 0-1632,0 19 1215,0 1-1407,-19-1 32,19 20-608,0 18 160,-19-18-320,0 19-64,19-1-128,-20-18 32,20 19-64,-19-39-32,19 19 32,0-38-32,0 20 0,0-20 64,19 0-32,-19-20 192,0 20-128,0-38-160,20-1 0,-20-18 160,19-1-32,-19-19-96,0 19 0,0 0 32,19 20 0,-19-1-160,0 20 96,0-20 96,0 39 0,0-19 64,19 19-64,1 0-160,-20 0 64,19 19 96,0 1 0,1 18-160,-1 1 64,-19-1 160,19 20-32,0 0-224,1-20 64,-1 20-608,0 0 416,0-20-96,1 1 224,-20-1 160,0-18 32,0-1 256,-20 0-160,20 0 1088,-19 1-672,-19-1 256,18-19-480,-18 0-32,19 0-192,-1-19-1664,-18-1 832</inkml:trace>
  <inkml:trace contextRef="#ctx0" brushRef="#br0" timeOffset="447.1915">501 96 8640,'-19'-19'3200,"19"19"-2496,0 0-192,0 0 2464,0 0-1729,-20 0 1217,20 0-1472,0 0 544,0 19-896,20-19 768,-1 39-800,0-20 608,20 20-704,-20 18 160,19 1-384,1-19-32,19 18-160,-1-18 0,-18-1-32,-1 1-768,1-20 416,-1 0-2368,1 20 1472</inkml:trace>
  <inkml:trace contextRef="#ctx0" brushRef="#br0" timeOffset="747.0093">1001 116 13376,'-20'0'4959,"20"0"-3871,-19 39-288,0-20 1056,0 0-1184,-20 20 864,20 19-896,-39-20 448,20 20-640,-1-20-32,1 1-256,-20 19-96,39-20-32,-20-19-2368,20 20 1280,19-1-7519,0-18 4735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7:4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2617 4640,'0'0'1728,"0"0"-1344,0 0-96,0 0 544,0 0-512,0 0 576,0 0-512,0 0 224,0 0-352,20 0 352,-20-20-352,19 20 384,-19-19-384,19 0 288,0 0-288,-19 0 64,20-1-192,-1-18 224,19 19-224,-18-20 160,-1 1-160,19-1 160,1 1-192,-1-20 192,1 39-192,-1-39 256,1 39-224,-1-20 448,1 1-320,-1-1 95,1 20-223,-1-20 64,-19 1-96,20 0-64,-1 18 0,1-37 32,-20 37-32,20-18-32,-1-1 32,1 1 32,-1-1-32,0-18-160,1 18 64,-1 1 96,1-1 0,-1 1-96,1-1 32,19 1 96,-20-1-32,20 1 256,-20 19-160,1-20-32,-1 20-64,1-20 96,-20 20-64,20-19-32,-20 18 0,19-18 160,-19 19-96,1-20 32,18 20-64,-19-20 96,1 20-96,-1-19-32,19 18 0,-18-18-32,-1 19 0,0-20 64,20 20-32,-20-20-96,0 20 32,20-19 96,-20 38-32,0-39-96,0 20 32,20 0-128,-20 0 96,20-1 160,-20 1-32,19 0-32,-18 0 0,-1-1-128,19 20 64,-38-19 32,19 19 0,1-19 128,-1 0-64,-19 19 32,0-20-32,0 20-128,0 0 32,0-19 384,0 19-192,-19 0 352,-1 0-288,1-19 96,-19 19-192,-1 0 0,1 0-64,-20 0 32,20 19-64,-20-19-32,19 0 32,1 19-32,19 1 0,-20-20-160,39 0 96,-19 0 32,19 19 32,0-19-160,19 0 96,20-19 32,-1 19 32,1 0 0,18-20 0,20 1 0,0 19 0,0-19 0,-19 0 0,19-1 64,-19 20-32,-1-19-96,-18 38 32,-1-19 96,1 20-32,-39-1 544,19 0-320,-38 20 480,19-1-448,-19 1 96,-1 18-256,-18-18-64,19 19-32,-1-20-384,1 0 192,0-18-2560,19 18 1504,0-19-5951,0-19 3967</inkml:trace>
  <inkml:trace contextRef="#ctx0" brushRef="#br0" timeOffset="684.7431">3137 0 6144,'-39'0'2272,"39"0"-1760,-19 20-160,0-20 1376,19 19-1024,-39 0 992,20 0-992,-19 0 288,-1 20-608,-19-1 512,20 1-513,0 19 417,-1-20-448,1 20 128,18 0-320,1-20 64,19 20-128,19-20-128,1-18 0,18-1 160,20-19-64,-1-19 128,20-1-128,0-18 128,0-1-128,-38-18 544,19 18-352,-39-19 896,0 1-672,0-1 992,-19 19-832,-38 1 448,19-1-608,-39 1 64,19 19-288,-18 19-160,-1 0-64,19 0-32,-18 19 0,18 0-2112,20-19 1152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8:3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6254 13412 7232,'0'0'2656,"0"0"-2048,20 0-192,-20-19 1984,19 19-1408,0 0 1279,20 0-1311,-1-20 992,20 20-1120,-1-19 352,1 19-704,19 0 288,-19 0-448,0 0-32,-1 0-160,-18 0-96,19 0 0,-1 0-256,-18 0 128,-1 0-2016,1 19 1184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8:3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6427 13797 6240,'0'19'2304,"0"-19"-1792,20 0-160,-20 0 2496,19 0-1632,0 20 1696,0-20-1665,20 0 673,-1 0-1120,1 0 704,19 0-864,-1 0 288,1-20-544,0 20-128,19-19-160,-19 19 64,18-19-96,-18-1-576,19 20 256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0:4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2509 8559 3808,'0'0'1408,"0"0"-1088,0 0-96,0 0 864,0 0-640,0 0 736,11 0-672,-11 0 224,10 0-416,0 0 224,0 0-288,-10 0 192,10 0-224,1 0 64,9 0-160,-10 0 160,0 0-192,11 11 32,-11-11-64,10 0 96,1 10-96,-1-10 192,1 0-160,-11 0 96,10 0-96,1 0 160,-1 0-160,0 0 192,1 0-192,-1 0 256,-10 0-224,11 0 320,-11 0-256,10 0 256,-9 0-256,9 0 256,0 0-257,-9 0 257,9 0-256,0 0 32,1 0-128,-1-10 160,1 10-160,-1 0 192,-10 0-192,11 0 192,-1 0-192,-10-11 32,11 11-64,-1 0 224,-10 0-160,11 0 96,-1 0-128,-10-10 96,0 10-128,1-10-96,9 10 0,-10 0 96,0 0-32,11 0-32,-11 0 32,0-10-32,11 10 0,-1-11 64,0 11-32,-9-10 64,9 10-64,0-10 64,1 10-64,-1 0-160,-10 0 64,11-10 160,-1 10-32,-10 0 32,11 0-32,-11-11-64,10 11 32,-20 0-832,11 0 448,-1 0-3935,-10 0 2367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122 122 6400,'0'0'2368,"0"0"-1856,0 6-128,-6 0 1056,6-6-864,0 12 896,0 0-832,-6 0 512,6 7-672,-12-1 448,12 6-513,-12 7 129,-1-7-320,1 12-64,6-5-96,-6 5 32,6-12-64,0-5 128,-6-1-96,6-6-96,-1 6 0,7-6 32,-6-5 0,6-7 128,0 0-64,6-7 32,-6-5-32,7-12-256,5 6 96,-6-19 256,6 13-96,0-12-64,0 5-32,0 1 32,1-1 0,-1-5 0,-6 12 0,6-7 128,-6 7-64,0-6-32,0 11 0,0 1 96,0 0-64,1 0 32,-1 5-32,0 7-64,0-6 32,0 12-32,0 0 0,0 0 192,-6 6-96,6 6 192,0 1-192,0 11 96,0 0-96,0 7 0,1-1-32,5 6-64,0-5 32,6 11-128,0 1 64,1-1 160,-1 1-64,0-7 32,0-5-32,-6-1 32,7-12-64,-7 7-32,0-7 32,-6-6-32,0 0 0,-6 0 128,0-6-64,-6 1 608,0-1-384,-12-6 448,6 0-416,-19 0 672,7 0-544,-6-6 288,-1-1-448,-11 1 64,5 0-224,1-6-192,-1 6 0,1 0 32,11 0 32,7 6-96,0 0 64,-1 0-1312,13 0 736</inkml:trace>
  <inkml:trace contextRef="#ctx0" brushRef="#br0" timeOffset="531.1384">427 128 7296,'-6'-12'2720,"6"12"-2112,0-12-192,-7 5 3392,7 7-2177,0-6 1185,0 6-1664,7 0 480,-1 6-960,0 7 768,6-7-832,0 6 960,6 6-896,13 0 384,-7 1-608,13 5 0,-1 0-256,1 7-96,-7 5-64,6-5 96,-5-1-64,-7 1-1280,1-7 640,-1 0-1664,-12-6 1248,0-5-3520,0-1 2496</inkml:trace>
  <inkml:trace contextRef="#ctx0" brushRef="#br0" timeOffset="784.8303">810 49 14208,'-6'-6'5279,"6"6"-4127,-12 12-288,6 1 928,6-1-1152,-19 18 864,7 0-864,-6 13 288,0-7-544,-7 13-64,7 0-192,0-1-448,0 1 192,-1 0-1824,7-13 1088,6 0-3072,0-11 2208</inkml:trace>
  <inkml:trace contextRef="#ctx0" brushRef="#br0" timeOffset="1168.7394">974 438 13952,'7'12'5183,"-7"-12"-4031,6 31-320,-6-13 1728,0-6-1568,0 7 640,0-1-928,0 6-288,0 7-256,-6-7-1664,6 0 800,-7-5-9503,1-7 5631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2315 2784 8384,'-6'0'3104,"6"6"-2400,0-6-224,-6 0 1952,12 0-1440,-6 0 1087,6 0-1215,6 6 736,0-6-928,13 0 288,-1 0-576,0-6 160,0 6-320,1-6-224,5 6 0,-6-6-512,7 6 288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2370 3009 11136,'-6'0'4128,"6"0"-3200,13 0-289,-7 0 1633,0 0-1376,6-6 1280,6 6-1280,1 0 832,-1 0-1024,13-7-128,5 7-384,1-6-64,-6 6-64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4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8738 7942 12224,'0'57'4511,"0"-57"-3487,0 95-320,0-76 1120,19 19-1152,-19-19-64,19 0-384,0 0-800,0 0 320,0-19-4927,0 0 2847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11257 11988 7808,'-19'-38'2880,"19"38"-2240,0 0-160,0-20 1504,0 20-1184,0 0 448,0 0-736,0 0 383,0 0-479,0 0 480,0 20-512,19-1 224,1 19-352,-20 20 192,19 0-224,0 19 0,0-20-128,1 20-64,18-19 0,1 0 96,-20 0-64,0-20-96,19 1 0,1-20 160,-20 0-64,0-19 480,1 0-320,-1-38 608,0 18-448,-19-37 512,19 18-512,-19-57 64,20 19-256,-1 0-256,0 19 32,-19-19 64,19 39 0,-19-1-1696,0 20 896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3063 2765 8128,'-7'-6'3008,"7"0"-2336,-6 0-160,6 6 1664,0 0-1280,-6 0 1055,6 6-1119,-6 0 160,6 0-576,0 6 192,6 6-352,-6 1 128,6 5-224,7 6 224,-1 1-256,0 5-32,0 1-64,6-1-32,0-5 0,0-7 256,-5 0-128,5-11 160,-6-7-160,-6-6 1056,6 0-640,0-19 544,-6 7-640,-6-18 448,6 5-480,-6-17-96,0 5-192,0-11-96,0 5 0,0 0-128,6 19 64,-6 0-32,0 6 0,6 5-1696,-6 7 960,7 6-2944,-1 6 2112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3415 3075 10976,'6'0'4064,"-6"0"-3168,6 6-257,-6 0 2561,6 0-1888,-6 1 672,6 5-1184,0 0 32,-6 0-512,6 0-128,-6 0-96,0 0-224,7 1 64,-7-7-2560,0 0 1408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3318 2954 11552,'-6'-12'4288,"6"12"-3361,0 0-223,6 0 1440,1-7-1312,11 7 160,1-6-608,5 6-96,1 0-192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6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3640 3050 12224,'-6'0'4511,"6"0"-3487,6 7-320,-6-1 1664,6 0-1440,-6 12 1408,7-6-1344,-7 12 672,6-5-960,-6 11 192,6 0-544,0-5-192,-6 5-96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36 8064,'0'-6'2976,"0"6"-2304,0-6-192,-6 6 2272,6 0-1600,0 6 863,-6-6-1183,6 19 448,0-1-736,-6 18 544,6-5-608,-6 11 32,0 1-320,0 11 32,6-11-128,-6 0-64,6-7 0,-7-6-320,7-11 160,0-13-320,7 0 288,-7-18-224,6-7 224,-6-11 64,0 6 96,6-19-288,-6 7 160,6-13-32,-6 7 96,6-1-160,0 7 128,-6 5 32,6 7 64,0 6 64,-6-1-32,6 7-32,-6 6 32,6 0 96,0 0-64,-6 12-32,13-6 0,-7 12 160,0 6-96,6 7 32,0 5-64,0 7-128,1-7 32,-1 13 96,6-1-32,-6 7 64,6-7-64,-5 1 192,-7-13-128,0-6 32,0-5-64,-6-1 160,-6 0-128,0-6 960,-6 0-608,-7-5 256,1-1-416,-6-6-192,5 6-32,-5-12-2752,6-7 1472,-1-5-7743,7 0 4959</inkml:trace>
  <inkml:trace contextRef="#ctx0" brushRef="#br0" timeOffset="531.6245">390 49 8064,'0'-6'2976,"0"6"-2304,0-7-192,0 7 2464,0 0-1696,0 7 639,0-7-1119,0 6 736,0 0-864,0 6 320,0 6-576,-6 0 96,6 1-320,-6 5 416,0 6-320,-6 1-64,5-1-96,-5 13 0,6-7-64,0 0 128,0-5-96,6-1 32,0-5-32,6-7 96,0-6-96,6 0 544,7-6-352,-1 0 32,6-6-160,1 0 128,-1-6-160,-6 0-160,7 0 0,-7-6-1856,-6 6 1024,-6-12-5248,6 5 3425</inkml:trace>
  <inkml:trace contextRef="#ctx0" brushRef="#br0" timeOffset="831.7598">280 250 12704,'-6'0'4703,"6"0"-3647,6-7-288,1 7 1408,-1 0-1344,12 0 704,6-6-864,7 6-128,5 0-320,0 0-768,1 0 288,-7 6-5056,1 1 2912</inkml:trace>
  <inkml:trace contextRef="#ctx0" brushRef="#br0" timeOffset="1081.0936">651 438 13888,'-6'12'5119,"6"-12"-3967,6 12-320,-12 1 2432,6-1-1952,0 0 96,-7 6-864,1 7-288,6-13-160,-6 6-2112,6 0 1088,0-12-8863,6 7 5407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9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5014 2765 13216,'0'-6'4895,"0"6"-3807,0 0-320,0 0 1152,0 0-1216,7 12 768,-7 1-832,6 11 480,0-6-640,0 12 160,-6 7-352,6 5-32,0-5-160,-6 5-1312,0-11 640,0-7-3008,0 0 1984,-6-11-8351,0-1 5535</inkml:trace>
  <inkml:trace contextRef="#ctx0" brushRef="#br0" timeOffset="1">4898 2887 13376,'6'-6'4959,"-6"6"-3871,31 6-288,-13-12 640,7 6-960,5 0 0,7-6-288,6 0-3072,0 0 1536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5584 2418 10720,'0'-6'3968,"0"6"-3072,0 0-288,0-6 1599,0 12-1343,0-6 768,0 13-928,0 5 288,6 6-544,-6 7 576,7 5-576,-7 1 128,6-7-320,0 7-256,0-1 0,0-5-2528,-6-7 1344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5463 2747 14944,'19'0'5535,"-19"0"-4287,36-13-352,-17 13 768,-1-6-1088,13 0-160,5 6-256,1-6-160,0 0 32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5621 2911 9792,'12'-6'3648,"-12"6"-2848,12-6-224,-6-1 1663,0 7-1343,6 0 576,0 0-896,0 7-96,1-1-320,5 6-96,-6 0-32,0 6-32,-6 6 0,0 1 64,-6-1-32,-6 0 64,0 1-64,-12-1-32,6 0 32,-13-5 32,7-1-32,-6-6-32,6 0 32,0-12-128,6 0 64,-7-6 96,13 0-32,0-12-32,6 6 32,6-1 576,0 1-320,13 6 960,-1 0-704,0 6 512,6 0-608,6 6 32,-5 0-288,-1 6 32,0 1-128,-12-1-832,7 6 384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3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104 104 8384,'6'-12'3104,"-6"12"-2400,0-6-224,0 0 1888,0 6-1408,-6-7 671,6 7-959,-6 0 448,0 7-640,-6 11 96,-1-6-320,-5 12 544,6 1-448,-6 5 192,12 1-320,-1-1-224,1 0 0,6 1 64,6-7-32,7-6-576,5-5 288,0-13-320,0 6 320,1-19 0,-7 7 160,6-12 192,-6 0-32,1-13 128,-7 1-128,0-6-32,0-1 0,-6-12 96,0 13-64,0-1 320,0 7-192,-6 12 256,0 5-256,6 13 32,0 0-128,0 19 576,6-1-384,0 18 384,0-5-384,12 12-96,0-1-96,7 13-512,-7-13 224,6 1-2528,1-13 1504,-1 1-5759,-6-7 3903</inkml:trace>
  <inkml:trace contextRef="#ctx0" brushRef="#br0" timeOffset="179.0024">427 292 13952,'0'0'5183,"0"0"-4031,0 25-320,0-13 1504,6 0-1440,-6 12 704,0-5-928,6-1-320,-6 6-224,6-5-2592,1-1 1376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12084 12642 8544,'0'0'3168,"0"0"-2464,0 39-192,0-20 1632,0 0-1280,0 1 287,0-1-703,0 0-256,0 1-128,0-1-1408,20-19 737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3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25 140 8224,'0'-25'3040,"0"19"-2368,0 0-160,0 6 2368,0 0-1665,0 0 1409,0 6-1504,0 7 800,-7-1-1088,1 12 256,6 6-640,-6 1 288,6-1-416,-6 1-96,6-1-128,0-6 0,0 1-64,0-13-32,0 0 32,0-12-32,6 0 0,0-12-288,-6 0 160,6-13 192,1 7-32,-7-18-288,6-1 160,-6-5-480,6-1 320,-6 7 64,0 5 96,0 1 32,6 12 0,-6 5 64,0 1 0,0 0-96,0 12 64,6-6-128,-6 6 96,6 6 32,6 0 32,-6 6 0,6 0 0,6 7-96,-5 5 64,11 6 96,-6 7-32,6-1-96,1-5 32,-7 5 32,0 1 0,0-7-576,-6 0 320,-6 1 160,0-7 96,-6-6 864,0 7-480,-6-13 480,-6 6-512,-6-12 256,0 6-352,-6-12-288,-1 6 0,1-12-2464,0-6 1376,6 0-10047,5 0 6175</inkml:trace>
  <inkml:trace contextRef="#ctx0" brushRef="#br0" timeOffset="417.0929">535 18 8640,'0'-6'3200,"0"6"-2496,0 0-192,0 0 2752,0 0-1889,0 0 641,6 6-1184,-12 0 256,6 0-608,0 7 416,-6-1-480,0 6 384,-7 6-448,1 7 320,0-7-384,0 12 192,-6-5-256,6 5 64,0-5-160,5 5 352,1-6-256,6 1-32,6-7-128,7 0 32,-1-5-64,0-7 256,6-6-160,6-6 32,-5 0-96,-1-6 96,0 0-96,0-6-1728,0-1 928,-6 1-3520,1-6 2368</inkml:trace>
  <inkml:trace contextRef="#ctx0" brushRef="#br0" timeOffset="717.1984">389 286 15040,'6'0'5567,"-6"0"-4319,36-13-352,-18 13 768,0-6-1088,13 0 0,-1 6-384,6-12-768,-5 0 320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3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7474 2394 5888,'0'0'2176,"0"0"-1664,-6 0-160,0-6 1920,6 6-1312,0 0 1728,0 0-1536,0 0 671,0-6-1055,0 6 288,6-6-608,0 6 160,0-6-352,0 0 128,0 0-224,0 0 352,7 0-288,-7-1 96,6 1-192,0 0 64,0 0-96,0 0-128,7 6 0,-7 0-192,6 6 128,-6 0 96,0 6 32,0 7-96,-6-1 32,1 0 224,-1 6-96,-12 1-32,6-1-32,-13 0 96,1 1-64,-12-13 32,6 6-32,-7-6 32,7 0-64,0-12-96,0 6 32,6-12 32,5 0 0,1-6-96,0 0 64,12 0 320,0 0-192,1 0 704,5 12-448,6-7 320,-6 14-384,12-7-96,1 12-96,-1 0-512,0 0 224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3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7456 2959 10624,'0'-6'3936,"0"6"-3040,0 0-256,0 0 2463,7 6-1823,-7 0 1152,0 7-1408,6 11 800,-6-6-1088,6 6 352,-6 1-640,0-7-352,6 6-64,0-6-4416,-6 1 2400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5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1684 6656,'0'-6'2464,"0"6"-1920,-6 6-160,6-6 576,0 0-608,6 0 704,-6 6-608,6-12 640,0 6-640,1-6 192,-1-1-352,0 1 160,6 0-224,0-6-128,0 0-64,6-6 96,-5 0-64,5-1-96,0 7 0,0-6 32,0 6 0,1-6 191,-1-1-95,-6 1 96,6 0-96,1 0-128,-1-1 0,6-5-32,-6 0 0,7-1 256,-1 7-96,-6-6-96,6 6-32,1-7 96,-7 7-32,0 0 64,0 0-64,1-7 320,5 1-160,-6 0 32,6-1-128,-5 1-128,5 6 0,0-6 96,1 5-32,-1-5 128,-6 6-96,0 0 128,1-7-128,5 7-96,-6-6 0,0 0-32,7 5 0,-1-5 128,-6 6-32,7-7 64,-7 13-64,6-6 128,-6 6-96,1-6-96,-1 6 0,0-7 160,0 7-64,0-6-32,-5 6 0,5-6 32,0 5-32,0-5-96,1 0 32,-1 0 32,0 6 0,0-7 64,0 7-32,1-6-160,-1 12 64,-6-12 256,6 5-128,-6 1-128,7 0 0,-7 0 96,0 0 0,6 0-32,-6 0 32,7-1-32,-7 7 0,0-6 128,0 6-64,0-6-160,0 6 32,1-6 96,-1 6 0,-6 0 64,0-1-64,0 1 64,0 0-64,-6 0 416,0 6-256,-6 0 128,6 0-192,-12-6 288,6 6-224,-6 0 96,-1 6-160,-5-6 288,0 0-224,0 0-32,6 6-96,-7 0 32,7-6-64,-6 6-160,12 1 64,0-7 96,0 0 0,6 0-96,0 0 32,6 0 96,-6 0-32,12-7 64,0 1-64,6 0 128,-6 6-96,13-6 256,-1 6-192,0-6 32,1 6-96,-1 0-64,-6 0 32,7 0 96,-7 0-64,0 6 32,0 0-32,-6 6 384,1 1-256,-13 5 416,6 0-352,-12 0 224,6-6-256,-13 7 128,7-1-192,-6 0-128,6-6-64,-6 0-1088,6 1 576,0-7-3968,6-6 2496</inkml:trace>
  <inkml:trace contextRef="#ctx0" brushRef="#br0" timeOffset="562.0032">1884 104 9632,'-12'0'3584,"12"0"-2784,-12 6-256,12 0 1919,-6-6-1471,0 12 928,-6 0-1120,6 1 480,-6 5-736,6-6 288,-7 6-512,7 7-32,0-1-160,12-6-32,0 0-32,7 1 96,-1-1-96,6-12 32,0 0-32,13-12-128,-1 0 32,-6-6 96,7-6-32,-7-1 64,-6 1-64,-6-12 64,0-1-64,-5-5 672,-7-1-352,-13 1 672,1 5-576,-12 7 192,0 6-352,-7 5-32,1 13-160,-1 6-192,7 1 32,6 5-1952,0 6 1120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1:0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6782 4223 4480,'0'-6'1664,"0"12"-1312,0-6-64,0 0 1248,0 0-896,0 0 576,0 0-704,-6 0 224,6 0-448,0 0 256,0 6-288,-6-6 64,6 6-192,0-6-64,0 6-32,-6 1 160,6-1-96,-6 0 256,6 0-224,0 6 160,0-6-160,-7 0 352,7 6-256,-6-6-128,6 6-32,-6 1 0,6-1-32,-6 0-32,6 0 32,0 0 32,0-6-32,-6 7 128,6-7-96,-6 6 320,6-6-192,-6 6 159,6-6-191,0 6-64,0-6-64,-6 0-32,0 7 0,6-7 0,-6 6 0,0 0 64,6 0-32,-7 6-96,7-6 32,-6 1 160,6-1-64,0 0-32,0 0 0,-6 0-128,0 0 64,6 1 96,-6 5-32,6-6-32,-6 0 32,6 0-32,0 0 0,-6 1-96,6 5 64,-6-6 224,6 0-96,0 6-160,-6-5 0,6-1 96,-6 6 0,6-6-224,0 6 96,-7-5 320,7 5-128,0-6-160,0 0 32,0 0 64,0-6 0,0 6-32,0 1 32,0-1-32,7 0 0,-7 0 0,0 0 0,6 0-96,-6 1 64,6 5 96,-6-6-32,6 0 64,0 6-64,-6 1-96,6-7 32,0 6 224,0-6-96,0 6 32,0 1-64,1-7 96,-1 6-96,0-6-32,0 6 0,-6-5 96,6-1-64,-6 6 32,6 0-32,0 0 32,-6-5-64,0 5-160,6-6 64,-6 0-1440,6 0 801,-6-6-5025,0 0 3136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1:0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7219 4169 6240,'-6'0'2304,"6"0"-1792,0 0-160,0 0 1664,0 0-1184,0 0 992,0 0-1056,-6 0 672,6 0-833,0 0 97,0 0-416,0 6 448,6-6-416,-6 6 352,6 0-384,-6 0 0,7 0-192,-1 0 288,0 1-192,-6 5 32,6-6-128,0 6-64,0-6 0,0 12 384,0-6-224,0 7 64,0-7-160,0 6 0,-6-6-32,6 6 96,0-5-96,1 5 128,-1-6-128,0 0 32,-6 0-32,6 0 160,0-6-128,0 7 192,-6-1-192,6 0 192,-6 6-192,6-6 96,-6 7-96,6-1-128,-6 0 0,0 0 96,0 0-32,6-5 128,-6 5-96,0-6-160,6 0 32,-6 0-96,0 0 64,0 1 544,0-1-224,0 0-96,6 0-64,-6 0 0,0 6-32,0-5-160,6-1 64,-6 6 160,0-6-32,0 6 32,7-5-32,-7-1-128,0 0 32,0 0 96,6 0-32,-6 0 64,0 0-64,-6 1-96,6-7 32,0 6 96,0 0-32,-7-6 64,7 6-64,0 0-96,0 1 32,-6-1 160,6 0-64,-6 0-96,6 0 0,0 0-32,0 7 0,-6-7 256,6 0-96,0 0-160,0 0 0,-6-6 96,6 6 0,0 0-96,0 1 32,-6-7 32,6 6 0,-6-6 192,6 0-96,0 0-256,0 6 96,-6-6 64,6 0 32,-6 0-32,6 7 32,-6-7-32,0 0 0,6 0 64,-6 6-32,6-6-96,0 6 32,-6 0-32,6-6 0,-7 7-288,7-7 192,-6 6-384,6-6 320,-6 6-576,6-6 448,0 0-1184,-6 0 864,6 0-2784,-6 0 1921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2:4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7356 3445 4384,'-10'27'1632,"20"-64"-1248,-10 47-128,0-10 1184,0 0-832,0 0 832,0 0-832,0 0 640,9 0-704,-9 0 512,0 0-608,0 9 544,9 0-576,-9 0 416,0 0-481,9-9 193,-9 9-320,0-9 0,9 0-128,-9 9 96,9-9-128,0 10 192,1-1-160,-10 0 96,9 0-96,0 0 0,0 0-32,0 0 512,-9 0-320,9-9-32,0 10-128,1-1 128,-1 0-128,-9-9 96,9 9-96,0 9-64,0-9 0,0 1 224,0-1-128,-9 9 160,9-9-160,1 0-128,-10 10-32,9-10 160,0 9-64,-9 0 192,9-9-160,0 10-32,-9-1-32,9 0 32,0 0-32,-9 1 64,10-10-64,-1 9 64,-9-9-64,9 10-32,0-10 32,-9 0-32,9 9 0,-9-18 128,9 18-64,-9-18 128,0 19-128,9-10-160,-9 0 32,10 0 160,-10 0-32,9 0-224,0-9 64,-9 10 192,0-1-64,9 0 0,-9 0 0,9 0 96,-9 0-64,9 10 32,0-10-32,-9 9 96,0-9-96,10 0-32,-10 9 0,9-8-128,-9 8 64,0-9 96,9 9-32,-9-9 128,9 1-96,-9 8-384,9-9 192,0 9 512,-9-9-192,9 1-128,-9-1-64,10 9 64,-10-18-32,9 18-32,0-9 32,-9 1 32,9-1-32,-9 0-32,9 0 32,-9 0 32,9 0-32,-9-9-160,9 9 64,-9 1 256,10-1-128,-1 0-64,-9 0-32,9 0 160,-9 0-64,9 0-96,-9 0 0,9 10 224,-9-10-96,9 0-96,-9 9-32,9-9-32,-9 1 0,10-1 128,-10 9-32,9-9-96,0 0 32,-9 0 160,9 1-64,-9-1-96,9 0 0,-9 0 32,9 9 0,-9-9 64,9 1-32,-9-1 64,10 0-64,-10 0-32,9 0 32,-9 0-32,0 0 0,9 1-96,-9-1 64,9 0 96,-9 0-32,9 0 64,-9 0-64,9 0-32,-9 0 32,9 1 32,-9-1-32,10 9-32,-10-9 32,0 0-128,9 0 64,-9 10 96,9-10-32,-9 0 64,9 9-64,-9-9-96,9 1 32,-9-1 160,0 0-64,9 9-160,-9-18 32,0 18 160,9-8-32,-9-1 32,0 0-32,9 0-128,-9 0 32,0 0 224,0 0-96,10 1 32,-10-1-64,0 9 32,9-9-64,-9 0-96,0 0 32,0 0 160,9 10-64,-9-10-96,0 9 0,0-9 160,9 0-64,-9 1-160,0 8 32,0-9 160,9 0-32,-9 9-96,0-8 0,9-1 160,-9 9-64,0-9 32,0 0-32,9 0 32,-9 1-64,0-1-160,10 0 64,-10 0 32,0 0 32,0 0 0,9 0 0,-9 0 64,0 1-32,9-1 64,-9 9-64,0-18-32,9 9 32,-9 0-32,0-9 0,0 9 0,9 1 0,-9-1 192,0 0-96,0-9-32,9 9-32,-9 0-128,0 0 64,9 0-32,-9 1 0,0-1 192,0-9-64,0 9-32,0 0 0,0-9 96,0 9-64,0-9-96,0 0 0,-9 0 96,9 9-32,-9-9 256,9 0-160,-9 9 32,0-9-96,0 0 32,0 0-64,-10 0 128,1 0-96,9 0-32,0 0 0,-10-9-32,10 9 0,0 0-96,9 0 64,-9 0-32,9 0 0,-9-9 0,9 9 0,-9 0 64,18 0 0,-9 0-96,0 9 64,9-9 96,-9 0-32,0 0-96,18 9 32,-9 1-32,1-1 0,-1 0 0,9 0 0,0 0 256,1 0-96,8 0-160,-9 1 0,10-10-32,-10 9 32,9-9 128,-8 0-32,-1 0 64,0 0-64,-9-9-32,10-1 32,-10-8 96,9 9-64,0-9-96,-8-1 0,-1 1 32,-9 9 0,9-9 64,0-1-32,-9-8 128,0 9-96,0-1-576,0 10 256,-9 0-3264,0 0 1920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2:5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8320,'0'0'3072,"0"0"-2400,0 0-160,0 0 1120,0 0-992,10 9 704,-10-9-769,9 9 833,-9-9-800,9 0 544,0 10-672,-9-1 608,9 9-640,0 0-160,0 1-160,1 8-128,-1 0 32,0 1-32,9-1 0,-9 10 0,0-10 0,10-9 64,-10 10-32,0-10-96,9-9 32,-9 10 160,1-10-64,-1 0 192,0-9-160,0 0 256,0 0-224,-9-9 256,9 0-256,0-10 384,0 10-288,1-18 96,-1 8-192,0-8 160,0-10-192,0 1 32,0 9-64,0-10-64,-9 19 32,10-10-1376,-1 10 736,-9-9-2656,9 17 1824,-9-8-5823,0 9 4063</inkml:trace>
  <inkml:trace contextRef="#ctx0" brushRef="#br0" timeOffset="716.3955">576 530 7040,'0'-9'2624,"0"9"-2048,0-9-128,0 9 1504,-9 0-1152,9-9 1216,-9 0-1152,0 9 767,9-10-959,-19 10 512,10 0-704,0 0 96,0 10-320,0-1 320,0 0-320,0 0 32,-1 9-192,10 1-64,0-10 0,0 18 160,10 1-96,-10-1 32,9 1-64,0 17 32,9-17-64,-9-1-96,0 1 32,1-10-672,-1 0 384,0-9-1216,0 10 864,-9-19-2719,0 9 1887,-9-18-4384,0 9 3296</inkml:trace>
  <inkml:trace contextRef="#ctx0" brushRef="#br0" timeOffset="1048.1935">421 741 10720,'0'0'3968,"0"0"-3072,28 0-288,-19-9 1535,0 18-1311,9-18 448,1 9-768,-1-10-224,0 10-192,0 0-1344,1-9 672,-10 9-5951,9 0 3583</inkml:trace>
  <inkml:trace contextRef="#ctx0" brushRef="#br0" timeOffset="1363.7377">741 612 12064,'0'0'4447,"0"0"-3455,0 9-288,9-9 1600,-9 10-1408,0-1 640,9 9-928,-9 0 512,0 10-640,0 8 96,9-8-320,-9-1-160,0 1-64,0-1-1184,0-8 640</inkml:trace>
  <inkml:trace contextRef="#ctx0" brushRef="#br0" timeOffset="1681.7031">640 92 9632,'0'0'3584,"0"0"-2784,0-10-256,9 10 1056,-9 0-993,0-9 609,9 9-704,0-9 480,-9 0-544,19 0 544,-10 0-576,0 0 128,9-1-288,1 1-160,-1 9-64,0-9 32,0 9-32,10 9-160,-10 0 64,0 1 96,1-1 0,-1 18-384,0-9 224,-9 10-896,0-10 576,-9 9-224,0-8 384,-9-10 32,0 9 160,-9 0-64,9-8 64,-10-1 128,1 0 0,-9-9 64,18 0-64,-10 0 480,10-9-288,0 9 256,9 0-256,0-9 0,0 9-128,18 9-128,-8-9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3:0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7392 8306 9632,'-10'9'3584,"10"-9"-2784,19 0-256,-19 0 1695,18 0-1343,0 0 1280,10 0-1280,18 0 1376,-1 0-1280,19 0 480,0 0-864,28-9 672,-10 9-768,28-9-160,-9-1-224,8 1-192,-8 9 32,-10-9-544,-8 9 320,-10 0-1312,-18 0 896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3:02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7583 8662 7040,'-9'-10'2624,"9"10"-2048,-9 10-128,9-10 2400,0 0-1632,0-10 927,9 10-1247,-9-9 800,9 9-960,1-9 704,-1 9-832,9-9 224,0 0-480,1 0-64,-1 0-160,0-1 64,10 10-128,-10 0 32,0 0-32,9 10-128,-8-1 32,-1 9 32,0 0 0,-9 1-512,1 8 288,-10 0-128,-10 10 224,1-10 128,0 10 32,-9-1-32,0-8 32,-1-1-192,1 1 96,0-19-448,0 9 256,-1-18 256,-8 0 32,9-9-480,8 0 224,-8-9 160,18-1 64,0 1 512,9 9-288,10-9 320,-1 8-288,0 10 64,0 10-192,10 8-128,-10-9-32,0 9-832,1 1 480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12007 12393 8320,'-19'-39'3072,"19"39"-2400,0 19-160,0-19 1600,0 20-1248,19-20 63,1 0-543,-20 0-352,38 0-32,-19 19-4031,0-19 2207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3:0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 11712,'-9'-9'4352,"9"9"-3393,0 28-255,0-19 1280,0 9-1216,0-9 256,0 9-608,0 10 32,0-10-288,-9 9 0,9 1-96,0-1-192,0 1 64,0-10 160,0 0-32,0 0-96,0-8 0,0-10-32,0 0 0,0-19-96,0 10 96,0-9 32,0-9 32,-9-1 0,9-8 0,0-1-96,0 10 64,0-1 320,0 10-192,0-9 352,0 27-256,9-19-32,-9 19-96,0 0-64,9 0 32,0 0-192,1 0 96,-1 19 96,9-10 0,0 9 64,1 0-64,-1 1-160,0 8 64,1 0-320,-1 1 224,9 8-448,-8-8 352,-10 8 0,9-8 128,-9-10 160,-9 9 0,0-8 960,-9-1-544,0-9 608,0 0-608,-19 0-32,10-9-256,-9 0-512,-1-9 160,1 0-3360,8-9 1952,1-1-7103,0 10 4895</inkml:trace>
  <inkml:trace contextRef="#ctx0" brushRef="#br0" timeOffset="568.7597">375 73 7968,'-9'-18'2944,"9"18"-2272,0 0-192,-10 0 2976,20 0-1985,-10 0 1601,0 0-1792,0 0 640,0 0-1120,0 0 640,9 9-832,0 0 640,9 10-704,0-1 224,1 0-448,17 9-32,-8 1-192,-1 8-128,10 1 0,-10-1-192,1-8 128,-1-1-1856,1 1 1056</inkml:trace>
  <inkml:trace contextRef="#ctx0" brushRef="#br0" timeOffset="902.6049">677 64 13888,'-28'9'5119,"28"-9"-3967,-18 37-320,0-19 1312,8-9-1344,-8 19 224,0 8-608,-10 1 96,19-1-288,-9 1-288,-1-10 32,10 10-1984,9-10 1120</inkml:trace>
  <inkml:trace contextRef="#ctx0" brushRef="#br0" timeOffset="1207.4146">813 356 13120,'0'19'4863,"0"-19"-3775,0 18-320,0-9 2560,9 0-1984,-9 10 672,0-10-1216,9 18 96,-9-9-544,10 1-192,-10 8-96,0-9-3872,0-8 2080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8:0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3429 4867 4480,'0'-9'1664,"0"9"-1312,9-8-64,-18 8 1152,9 0-832,0 0 1024,0 0-928,0 0 704,0 0-800,0 0 512,9 0-640,-9-9 256,9 9-448,-9 0 415,0 0-415,8-9 160,1 9-288,8-8 480,-9 8-352,1-9 288,-1 9-320,1-8 64,8 8-192,-8 0 0,8-9-64,0 9 32,0 0-64,0 0-160,-8 9 64,8-9 96,0 8 0,-9-8 128,1 9-96,-1-1-96,1 1 0,-9 0 96,9-1-32,-9 9-96,0 0 32,-9 0-32,9 1 0,-17 7 256,8-8-96,1 9 256,-9 0-224,0-9 96,-1 0-128,1 0-128,0 0 0,9-8 160,-9 8-64,8-17 128,-8 8-128,8-8-96,1 0 0,-9-8 96,17 8-32,-17-9 64,17 1-64,0-1-96,0 9 32,0-8-32,8-1 0,1 0-96,-9 9 96,8-8 96,1 8 0,8-9-32,-8 9 32,8-8 96,0 8-64,0 0 320,8 8-192,-7 1 96,-1-1-160,0 10 64,-9-10-96,9 9-64,-8-8 0,0-1-192,-1 1 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9:4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6976,'-5'0'2592,"5"0"-2016,0 0-160,0 0 1088,0 0-896,-4 0 768,8 5-832,-8-5 512,4 4-608,0 5 255,0-4-415,-5 4-96,1 0-96,-1 4-96,1 1 32,-1-1 384,1-4-224,-1 5 480,5-5-384,0 4 288,5-4-320,-1 0 192,1 0-224,4 0 288,0-5-288,9 1 320,-5-1-320,1-4-32,0 0-128,4-4-320,-5-1 128,5-4-2496,-8 0 1440</inkml:trace>
  <inkml:trace contextRef="#ctx0" brushRef="#br0" timeOffset="485.1746">196 14 9152,'-5'0'3360,"5"0"-2592,-4 9-224,-1 0 1312,5 0-1120,-5 5 991,5-1-1023,-9 5 928,9 0-960,-9 9 320,9-4-608,-9 4-64,9 0-192,-9 0-864,9-5 384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0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166 166 6144,'-13'-13'2272,"13"26"-1760,0-13-160,0-13 2080,0 26-1408,0-13 1216,-12 0-1312,12 13 799,-13 12-1023,0 1 480,0-1-672,1 26 288,-1 13-480,0 0 64,0 0-256,-12 12 64,25-12-96,-13-13-128,0 0 0,13 0 160,0-25-64,0 0-32,0-14 0,0-12-32,0 0 0,0-12 0,13-1 0,0-13 0,-13 1 0,13-39 64,-1 13-32,1-26-160,0 13 64,12-25 96,-12 25 0,0 0 64,12 1-64,-12-1-96,0 26 32,-13-1 160,13 1-64,0 12-32,-13 1 0,12 25-128,1-13 64,-13 13 96,13 13-32,-13 0-96,13 12 32,-1 13 96,1 1-32,0 12-96,0-13 32,12 39 96,-12-13-32,12-1-32,14 14 32,-14-13-672,1 0 352,-13-13-384,-1-13 384,1 13 96,0-13 96,-26-12 512,13-1-224,-25-12 1664,12 0-992,-38 0 736,12-13-928,-12 0 256,0 0-544,-12 0-256,24-13-128,-12 0-864,13 0 480,12 13-2592,14-12 1664</inkml:trace>
  <inkml:trace contextRef="#ctx0" brushRef="#br0" timeOffset="853.9789">460 192 12640,'-13'-13'4671,"13"13"-3615,0 0-320,0 0 1280,0 0-1248,13 0 480,-13 0-736,13 13 960,12 0-832,1 25 416,-1-12-608,13 25-64,13-13-224,13 26 128,-13 0-192,26-1-320,-26 1 128,0-13-1664,0 0 960,-13-12-2912,1-14 2080,-14 1-5279,1-1 3839</inkml:trace>
  <inkml:trace contextRef="#ctx0" brushRef="#br0" timeOffset="854.9789">1060 218 12064,'-13'0'4447,"13"0"-3455,-13 0-288,0 12 2016,13 1-1632,-12 13 992,-14 12-1216,1 26 416,-14-13-736,-12 25-160,13 1-224,-13 0-480,0-14 192,13 14-2368,12-13 1376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0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6931 8246 8640,'0'0'3200,"0"0"-2496,13 0-192,-13 0 1504,0 0-1216,13-13 927,0 26-991,-1-13 256,1 0-608,0 0 96,0 0-320,-1 13 0,14 0-96,-13 0 32,-1-1-64,1 14-32,0-13 32,-13 25 32,0-13-32,-13 14 128,0-1-96,1-12-96,-1 12 0,-13-13 96,14 1-32,-14-13-96,13 0 32,1-13 96,-1 0-32,0-13 192,13 0-128,0-13 320,0 1-224,13-1 256,0 14-256,12-1 384,-12 13-320,12 0 32,1 13-192,-1-13-64,1 25 0</inkml:trace>
  <inkml:trace contextRef="#ctx0" brushRef="#br0" timeOffset="1">7940 7748 11296,'0'0'4192,"0"0"-3264,12 0-257,1 0 1889,-13 0-1536,13 0 1216,12 0-1312,1 0 640,-1 0-896,1 0-32,0 0-352,12 0-288,0 0 0,0 0-1984,1 0 1088,-1 0-4640,-12 0 3073</inkml:trace>
  <inkml:trace contextRef="#ctx0" brushRef="#br0" timeOffset="2">7978 8080 14368,'0'0'5343,"0"0"-4159,25 13-352,1-13 1696,-13 0-1568,25-13 512,-12 13-864,25 0-480,-13-13-128,13 1-864,-13 12 448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0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9152,'0'-13'3360,"0"13"-2592,0 0-224,0 0 1376,0 0-1153,0 13 769,13 13-896,-13-1 608,13 1-704,-1 25 640,1-13-672,0 26 160,13 0-384,-14 0-96,14 0-128,-13-13-192,12 0 64,-12-13 160,0-12-32,12-1-32,-12-12 0,0-13 160,-13-13-96,13-12 608,-1-1-416,-12-25 96,13 0-224,0-13-160,0 0-32,12 0 96,-12 26-32,0-13-32,0 25 32,-1-12-1312,-12 25 704,13 0-3936,0 13 2528</inkml:trace>
  <inkml:trace contextRef="#ctx0" brushRef="#br0" timeOffset="1">562 524 11808,'0'0'4352,"0"0"-3361,0 13-287,0-1 2272,0 1-1760,0 0 448,0 13-1024,0-14-256,0 14-224,0-13-192,13-1 0,-13 1-2720,13 0 1504</inkml:trace>
  <inkml:trace contextRef="#ctx0" brushRef="#br0" timeOffset="770.592">460 320 12800,'0'0'4735,"0"0"-3679,13 0-288,0-13 192,-1 13-672,1 0-160,13 0-128,-1 0-4863,1 0 2655</inkml:trace>
  <inkml:trace contextRef="#ctx0" brushRef="#br0" timeOffset="771.592">818 499 8224,'-13'0'3040,"13"0"-2368,0 0-160,0 0 960,0 0-896,0 0 1184,0 0-993,13 0 225,-13 0-576,0-13 608,0 13-576,13 0 288,-1 0-448,1-13 128,0 13-256,-13 0 64,25 13-128,-25 0 96,13-1-128,0 1-32,0 13 0,-13-1-32,13 1 0,-13 12 0,12-12 0,-24 12-448,12-12 256,-26 12 160,13-13 32,-12 1 0,12 12 32,-13-25-32,1 13 0,12-14 0,0-12 0,0 0 64,1-12-32,12-14 320,0 13-160,12-12-32,1-1-96,0 13 288,13 1-160,-1 12 32,1 0-128,-1 12 0,1 1-32,-13 0-1184,12 13 608,-12-14-8159,12 1 4767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1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77 115 9984,'-13'0'3680,"13"0"-2848,0 0-256,0 0 1663,0 0-1343,-13 13 992,13-13-1120,0 13 256,0 12-640,-13 1 288,13 12-384,-12 13 64,12-13-224,-13 1 64,13-1-96,0 0-192,0-12 32,-13-14 160,26 1-32,-13-13-32,0 0 0,0-25-32,0 12 0,0-13-160,13-12 96,-13 0 96,12 0 0,-12-14-224,0 1 96,13 0 32,-13 13 64,0 0 64,0 12-32,0 1-96,0 12 32,13 0 32,-13 13 0,0 0-160,13 0 96,0 13-96,-13 0 64,12 12 64,1 1 32,0-1 64,0 1-32,-1 12-32,1 0 32,13 13-32,-13 1 0,12-1-352,1 0 192,-14 0-864,14 0 576,-26-13 128,26 0 192,-26-12 416,0-1-192,0-12 1696,-13 0-1024,0 0 896,-13-13-960,-12 0 192,13 0-544,-14-13-320,1 0-64,0-12-2816,12 12 1568,0 0-7455,26 0 4863</inkml:trace>
  <inkml:trace contextRef="#ctx0" brushRef="#br0" timeOffset="863.343">613 39 5728,'0'0'2112,"0"0"-1632,0-13-128,13 13 1568,-13 0-1120,0-13 1632,13 13-1376,-13 0 1023,0 0-1183,0 0 448,0 13-800,0 0 352,0 0-544,0 0 480,-13-1-512,0 14 0,13-1-192,-12 14 320,-1-14-224,0 26 320,0-12-320,-12 12 384,12 0-352,13 0 96,-13-13-224,13 1 288,0-1-224,13-12 448,-13-1-352,25-12 0,-12 12-160,13-12-32,-1 0-32,1-13 32,0 0-64,12-13-448,-13 13 224,-12-13-2240,13 1 1344,-13-14-5664,-1 13 3745</inkml:trace>
  <inkml:trace contextRef="#ctx0" brushRef="#br0" timeOffset="1529.4765">421 244 12544,'0'-14'4639,"0"14"-3583,26 14-320,-1-14 2144,1 0-1728,12 0 384,13 0-928,0 0-384,-13 0-128,14-14-3200,-1 14 1696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1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13 6304,'0'0'2336,"0"0"-1824,0 0-128,0-13 1984,0 26-1376,0-13 1280,0 0-1312,0 0 639,14 0-927,-14 13 544,0 0-704,0 12 384,0 1-544,0 12 320,0 0-384,0 14-160,0-1-64,-14 12 64,14-11-64,0-14-672,0 0 352,0-12-2304,14-1 1408,-14 1-4287,0-13 3039</inkml:trace>
  <inkml:trace contextRef="#ctx0" brushRef="#br0" timeOffset="731.607">0 243 10464,'0'0'3872,"0"0"-3008,13-13-224,0 13 1759,-1 0-1439,14-13 576,12 13-896,13-12 0,1-1-384,-14 0-160,13 13-64,-13-13-5248,1 13 2849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16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12304 7250 8736,'-12'-13'3232,"12"13"-2528,-13 0-192,13 0 2272,0 0-1633,-13 13 449,13 0-960,0 12 384,0 13-576,0 1 32,0 12-288,0 0 96,0 0-160,0 0 0,0 0-64</inkml:trace>
  <inkml:trace contextRef="#ctx0" brushRef="#br0" timeOffset="1">11985 7735 12896,'0'-13'4767,"0"13"-3711,13 0-288,13 0 1248,-14 0-1248,39 0 128,-12 0-544,12 0-256,0 0-32,0-13-2272,0 26 1216</inkml:trace>
  <inkml:trace contextRef="#ctx0" brushRef="#br0" timeOffset="2">12113 7939 10144,'13'-25'3744,"-13"25"-2912,25-13-224,-12 13 927,0 0-959,0-13 544,-1 26-640,1-13-64,0 13-256,0 12-96,-1 1-32,-12-1-32,13 13 0,-13-12 64,0 12-32,-13-12-32,13 12 32,-25-12 32,12-1-32,-25 1-96,12-1 32,-12 1 160,12-14-64,1 1-672,-1-13 352,14 0-352,-1 0 352,13-25 160,0 12 64,13 0 160,-1-12-64,14 12 1248,-13 13-736,25-13 544,-13 26-640,14-13-192,-14 13-192,14-1-96,-14 1 32</inkml:trace>
  <inkml:trace contextRef="#ctx0" brushRef="#br0" timeOffset="3">12841 7709 9056,'-13'0'3360,"13"0"-2624,-26 13-192,14-13 1536,12 26-1249,-26-14 993,13 14-1056,1 12 320,-1 1-640,0 12 160,13 0-352,0 0 0,0-13-160,13 0-128,0 1 0,12-27-256,1 14 160,-1-26-384,1 0 288,-1-13 128,-12 0 64,0-25 96,0 12-32,-1-25-96,-12 0 32,0 0 96,13 0-32,-26 0 128,13 0-96,0 26 256,-12-1-192,-1 13 448,13 13-320,0 13 384,0 0-384,0 12 448,0 14-416,13-1-64,-1 13-128,1 0-160,0 0 32,12-13-2656,-12 1 1472,13-1-6751,-14-12 4415</inkml:trace>
  <inkml:trace contextRef="#ctx0" brushRef="#br0" timeOffset="4">13083 8169 8640,'0'-13'3200,"0"13"-2496,0 0-192,0 0 1152,0 0-1024,0 0 799,0 0-831,13 0 512,-13 0-640,0-13 512,13 13-544,-13-12 256,13 12-416,-1 0-96,1 0-96,13-13-96,-14 13 32,1 13-128,0-13 64,0 12 32,12 1 0,-25 0 64,13 12-32,-13 1-160,13-13 64,-26 12 96,13 1 0,-13-14 128,1 14-96,-14-13 128,0 12-128,1-12 32,12 0-32,-12-13-64,-1 0 32,13-13 32,1 13-32,12-25 64,-13 25-64,13-26 128,0 26-96,13-13 320,-1 13-192,1 0 32,0 0-128,12 0 224,1 13-192,-13 0-608,12 12 256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17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13517 7621 7872,'13'-39'2944,"-13"39"-2304,0 0-160,0 0 2048,0 13-1472,0 0 767,0 0-1055,0 12 608,-13 13-768,13 1 288,-12-1-512,-1 26 160,13-13-320,0 0-128,-13-13-64,13 1 160,-13-1-96,13-12-96,0-1-32,0-25 96,13 0-32,-13-25-96,13 12 32,-13-25-32,13 12 0,-13-25 64,12 0 0,-12 0-96,13 12 64,0-12 32,-13 0 0,13 13-96,-1 12 64,-12 1 32,0 12 0,0 0 0,0 13 0,13 0 0,-13 0 0,13 13-224,0 13 128,-1-1 256,-12 1-96,13 12-224,0 0 96,0 26 0,0-13 64,-1 13 192,1-13-96,0 0-32,0-12-32,-13-14 32,0 1-32,-13-1-32,0-12 32,-12 0 448,12 0-256,-26-13 128,14 0-224,-13-13-640,12 0 288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3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12354 12547 8384,'0'-20'3104,"0"20"-2400,19 0-224,-19 0 1376,0 0-1120,0 0 479,0 0-703,19 0-32,0 0-288,-19 0 32,20 0-128,-1 0 0,0 0-32,0 0 32,1 0-64,-1 20-96,-19-1 32,19 0 96,-19 0-32,0 1-96,0 18 32,0 1 384,0-1-192,-19 0-352,19 1 96,-19-1 224,-1-18-64,-18 18 576,38-19-384,-39 1-160,20-20-96,0 0 192,19 0-96,-19-20 192,-1 20-192,20-19 96,20 0-96,-20 0 352,19 19-224,19 0-32,-18 19-128,18 0 32,-19-19-64,20 19-928,-1 1 480,-18-20-6367,18 19 3711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18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179 344 10048,'0'0'3712,"0"0"-2880,13 13-224,-13-13 1439,0 0-1247,-13 13 736,13-1-896,0 14 192,-13-1-480,13 1 384,-13 0-448,1 12 448,-1 0-448,0 13 576,0 0-480,1 0 224,-1 0-352,0 0 64,13 0-192,13 0 352,0-25-256,-1 0 32,1-1-160,13-25 0,-1 13-32,1-13 96,-1-13-96,1 13-1216,0-13 608,-1 1-3360,-12-1 2144,-13-13-6463,13 1 4607</inkml:trace>
  <inkml:trace contextRef="#ctx0" brushRef="#br0" timeOffset="1">0 676 12896,'0'0'4767,"0"0"-3711,26 0-288,-14 0 640,1 0-928,26 0 0,-14 0-288,13-13-1120,14 0 512,-14 1-5279,13-1 3135</inkml:trace>
  <inkml:trace contextRef="#ctx0" brushRef="#br0" timeOffset="688.1248">421 77 8896,'0'-13'3296,"0"13"-2560,0 0-224,13 0 864,-13-13-864,13 13 831,0 0-735,-1-13 288,1 13-512,13-12 224,-14 12-352,14-13 0,-1 13-160,1-13-128,-1 13 0,1 0 32,0 0 0,-14 13 0,14 0 0,-13-1-160,-1 14 96,-12-1 160,13-12-32,-26 25-96,13-12 0,-12-1 96,-14 1-32,1 0 64,12-1-64,-26-12 192,14 12-128,-1-25-160,1 13 0,-1-26 32,14 13 32,-1-12 128,13-1-64,0-13-32,13 14 0,-1-1 864,14 13-480,-1 0 320,1 0-416,-1 25 96,1-12-256,0 13 0,-1-1-96,-12 1-192,0-1 64,12 1-5024,-12-14 2753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3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1992 5568,'0'-13'2048,"0"13"-1568,13 0-160,-13 0 1728,13 0-1184,-13-13 1120,13 13-1120,0-13 672,-13 1-896,12 12 351,1-13-543,0 0 512,0 0-544,12-12 0,-12 12-256,12 0 256,-12 1-224,0-1 96,13-13-160,-14 13 160,14-12-192,-13-1-96,12 14-32,1-14 160,-1 1-64,1-1 128,-1 0-128,1-12-32,-1 13 0,14-1 96,-14-12-64,1 12 128,12-12-128,-12 12 32,-1 1-32,1-13 32,-1 25-64,1-13-32,-1 1 32,1-1 96,-1 13-64,-12-12-32,13 12 0,-14-12-32,14 12 0,-1-13 0,-12 1 0,13-1 0,-1 13 0,1-12 64,-1-1-32,-12 1-160,13 12 64,-1-12 160,1-1-32,-1 0-160,1 14 32,-13-14 32,12 1 32,-12-1 64,12 13-32,-12 1-32,13-14 32,-1 13-32,-12 1 0,0-1-96,12-13 64,-12 26 160,0-13-64,0 1-160,12-1 32,-12 0 160,12 0-32,-12 1-32,0-1 0,12 0-32,-12 0 0,0 1-96,13-1 64,-14 0 96,1 0-32,0 0-32,0 1 32,-1-1 32,1 0-32,0 0-96,0 1 32,-13-1 96,0 0-32,0 0-32,-13 13 32,0-12 320,0 12-192,-25-13 192,25 13-192,-25 0-64,25 0-64,-12 0-32,-1 0 0,13 0 128,1 13-64,-1-13-32,0 0 0,13 0-192,-13 0 96,13-13 32,13 13 32,0 0 0,0-13 0,12 13-96,1-13 64,12 0 96,-12 1-32,25-1-160,-13 13 64,13-13 32,-13 13 32,1 0-96,-1 13 64,-13 12 448,-12-12-224,-13 13 192,0 12-224,0-12 224,-13-1-256,13 1-32,-12-1-64,-1 1-672,13-13 352,-13-1-1856,13 1 1184</inkml:trace>
  <inkml:trace contextRef="#ctx0" brushRef="#br0" timeOffset="885.3159">2094 51 10720,'-13'-13'3968,"13"13"-3072,-12 13-288,-1-13 1471,13 13-1279,-26-13 640,26 13-832,-12-1 224,-1 1-480,0 13 160,0-1-288,13 1 224,0 12-256,0 0-96,13-12-64,0-1-32,12 1 0,14-13 64,-1-1-32,0-12-32,1 0 32,-14-25 32,13-1-32,-12-12 64,-13 13-64,-13-26 416,0 25-256,-13-25 416,0 25-352,-25-12 288,12 13-288,-12-1-160,0 26-32,-1 0-576,14 13 288,-1 12-4896,1 1 2784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2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15968 6663 6048,'0'0'2240,"0"13"-1728,0-13-160,0 0 800,13 13-704,-13 0 736,0-1-672,0 1 96,13 13-352,-13-14 32,12 14-160,-12-1 224,0 14-224,13-14 384,-13 14-288,0-14-32,0 13-128,0-12 32,0 12-64,0-12 64,0-1-64,0 1 128,0-1-96,0 1 480,0-13-321,0 12 417,0-12-384,-13 0 224,13 12-256,-12-12 64,12 12-160,-13-12 64,13 13-96,-13-13-64,0 12 0,13 1 224,0-14-128,-12 14 256,12-13-256,-13 12 160,13 1-160,-13-13-64,0 12-32,13 1 32,-13-1-32,1 1 64,12-14-64,-13 14 128,13-13-96,-13-1 192,13 14-160,-13-13 32,1 12-64,12-12-64,-13 13 32,0-14 160,13 14-96,-13-13-160,1 12 0,12 1 160,-13-1-32,0-12 32,13 13-32,-13-1 224,1-12-160,-1 0 96,0 12-128,0-12-64,0 0 0,1-1 32,-1 1-32,-13 0 128,26 0-96,-25-1 32,12 1-32,0-13 96,-12 13-96,12-13 192,0 13-160,-12 0 32,-1-13-64,1 12-192,12 1 64,-13-13 32,14 13 32,-14 0 64,13-1-32,-12 1 64,12 0-64,-12 0-32,12-1 32,-13-12 96,13 13-64,-12 0 32,12 0-32,-12 0-64,-1-1 32,1 1 32,-1 0-32,1 0 64,-1-1-64,0 1 64,1 0-64,-13 0-96,12-1 32,-12 1 32,12 0 0,-12 0 64,12-1-32,-12 1 64,25 0-64,-25 0 128,13 0-96,-14-1-32,14-12 0,-14 13-128,1 0 64,0 0 160,12-13-64,-25 12-32,26 1 0,-26-13-32,25 13 0,-12-13 0,0 0 0,-1 0 0,14 13 0,-14-13-96,1 12 64,-13-12 96,13 13-32,0-13-96,-1 13 32,-25-13-128,26 13 96,-13-13 256,13 0-128,-13 0 64,12 12-64,1-12 32,0 13-64,-13-13 64,0 0-64,0 0-96,12 13 32,-12-13 160,0 13-64,0-13-160,0 0 32,0 13 96,13-13 0,-13 12-32,12-12 32,-24 0-32,24 13 0,-24-13 64,11 0-32,-11 0-160,24 13 64,-24-13 160,24 13-32,-25-13 32,26 12-32,-26-12-128,26 13 32,-39-13 160,26 0-64,-12 13-96,-1-13 0,13 0-32,0 13 0,-13-13 192,13 0-64,-13 0-32,13 0 0,-13 12-32,13-12 0,-13 0-96,13 0 64,-13 0 96,13 13-32,0-13 128,13 0-96,-26 0-160,26 0 32,-26 0 96,13 0 0,-13 0 64,13 0-64,0 0-32,0 0 32,0 0-32,12 0 0,-24 0 128,24 0-64,-24-13-32,11 13 0,-11 0-32,12 0 0,0 13 0,-1-13 0,-11 0 0,24 0 0,-12 0 64,0 0-32,-13 0 64,13 0-64,-12 0 64,11 0-64,1-13-96,0 13 32,0 0 160,0 13-64,0-13-96,13 0 0,-26 0 32,13 0 0,-13 13 0,13-13 0,0 0 192,0 0-96,-13 13-96,26-13-32,-26 0 224,26 0-96,-13 13-96,0-13-32,-13 0 160,26 12-64,-26-12-32,13 13 0,0-13-32,0 13 0,0 0 0,12-13 0,-12 12 0,13 1 0,0-13 64,-13 13-32,-1 0 64,14-1-64,-13 1-96,13 0 32,-13 0 32,12-1 0,1 1 128,13-13-64,-14 13-32,1 0 0,13 0 32,-14-1-32,1 1 128,12 0-96,-12 0-160,13-1 32,-14 1 160,14 13-32,-26-14 32,25 14-32,-12-26 96,12 13-96,-12-13-32,13 12 0,-1 14-32,-12-13 0,12 0 64,13-1-32,-12 1-32,-1 0 32,1 0-32,-1 12 0,1-12 0,12 0 0,-13-1 0,1 1 0,-1 13 64,14-14-32,-14 1-160,1 13 64,12-13 32,-13 12 32,14-12 64,-1 12-32,-13-12 64,13 13-64,1-14-32,-1 1 32,0 13-128,0-1 64,1-12 96,-1 0-32,0 0-32,0 12 32,-12-12 96,12 0-64,0-13-32,13 12 0,-12 1-32,-1 0 0,0 0 64,0-13-32,13 12-32,-13 1 32,1-13 96,-1 13-64,0-13-96,13 13 0,-13 0 96,13-13-32,-12 0-32,-1 12 32,0-12-32,13 13 0,-13-13 0,13 0 0,-12 0-160,12 13 96,-26-13 96,26 0 0,0 0 64,-13 0-64,1-13-32,12 13 32,-13 0-128,13 0 64,-13-13 96,13 13-32,-13-12 64,13 12-64,-13-13-160,1 0 64,-1 0 160,0 0-32,0 1-96,1-1 0,-1 0 96,13 0-32,-13 1-32,13-1 32,-13 0-192,13 0 96,0 1-32,0 12 32,0 0 64,0 0 0,0 0-96,13 0 64,-13 0 32,13 12 0,-13 1 64,13 0-32,-1 0-32,-12 12 32,13-12-32,0 12 0,-13 1 64,13 0-32,-1-1-96,-12 1 32,26-14 32,-13 14 0,0-1-160,-1-12 96,14 13 96,-13-14 0,12-12-32,1 0 32,-1-12-608,1 12 320,12-26-2080,-12 26 1280,12-13-6720,-13 1 4321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3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4812 10492 6240,'-13'-12'2304,"26"12"-1792,-13-13-160,0 13 1664,13 0-1184,-13 0 1152,0-13-1152,13 13 1311,-13 0-1183,13 13 704,-13 0-960,0-1 384,13 14-608,-26 12 288,13 13-448,0 0-32,0 0-160,-13 13 64,13-13-128,0-12-1568,0-1 800,0 0-5919,13-12 3679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3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5144 10607 10400,'-25'13'3840,"25"-13"-2976,0 25-256,-13-12 1343,13 12-1183,-13 1 832,13 0-928,-12 12 64,12 0-448,0 1 96,0-1-224,12-13-64,1 1-64,0-13-128,12 0 64,-12-1-32,13-12 0,-1-12 128,-12-14-32,-13 0 128,13 1-96,-13-13 192,0 12-160,0-25 320,-13 0-224,0 0 32,0 12-128,-12 27-192,12-1 32,0 26-256,-12-1 192,12 14-3392,13 12 1920</inkml:trace>
  <inkml:trace contextRef="#ctx0" brushRef="#br0" timeOffset="1">5463 10683 9312,'-12'0'3424,"12"0"-2656,-26 26-192,13-13 2495,13 0-1791,-12 12 544,12 1-1088,-13-1 320,0 14-608,13-14-96,13 13-224,0-12 64,12 0-128,1-1 32,12-12-32,0 0-128,1-13 32,-1 0-192,-13-13 128,14-13 96,-14 1 32,-12-14 256,0 14-160,-13-26 1504,-13 0-896,-13 0 448,1-1-672,-26 14-32,13 0-288,-1 12-320,1 26 64,0 0-2880,12 13 1600</inkml:trace>
  <inkml:trace contextRef="#ctx0" brushRef="#br0" timeOffset="2">5936 10798 12288,'-13'0'4575,"13"0"-3583,-13 0-256,13 0 2272,0 0-1792,13 0 928,-13 0-1248,25 0 384,1 0-736,-1-12-160,1 12-224,12-13-128,-12 13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4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6663 10377 11456,'0'-13'4256,"0"13"-3297,0 0-287,0 0 2112,0 0-1664,13 0 1152,-13 13-1312,13 0 672,-1 12-928,-12 1 128,0 12-512,0-12-32,0 12-192,0 0-896,13 1 416</inkml:trace>
  <inkml:trace contextRef="#ctx0" brushRef="#br0" timeOffset="1">6407 10824 13888,'0'13'5119,"0"-13"-3967,39 0-320,-26-13 672,12 13-992,13 0 128,1-13-352,-1 0-288,13 13 0,-12-12-2752,-1 12 1504</inkml:trace>
  <inkml:trace contextRef="#ctx0" brushRef="#br0" timeOffset="2">6663 10990 10400,'-13'0'3840,"13"0"-2976,13-13-256,-13 13 1631,0 0-1343,13-13 288,0 13-736,-1-12 160,1-1-352,0 13 64,12 0-192,-12-13 64,13 13-96,-13 13-64,-1-13 0,1 13-128,-13-1 64,0 14 224,0 0-96,0-1 32,-13 1-64,1 12-64,-1-13 32,0 1 224,-13 12-128,1-12 384,-1-1-288,1-12 32,-1 13-160,1-26-128,-1 0 0,13-13 96,1-13-32,12-12-96,0 13 32,12-1 96,1 0-32,13 1 320,-1 25-160,1 0 160,12 13-192,-12-1 0,-1 14-96,1 0-768,-1-1 416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4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7148 10569 11296,'-13'-13'4192,"13"13"-3264,0 0-257,0 13 1761,13-13-1472,-13 25 576,13 1-896,0 12 640,12 13-768,-12-12 320,0 12-480,0 0-64,-1-13-160,1 13-160,0-13 0,13 1 160,-14-14-64,1 1 128,0-14-128,-13 1 32,13-13-32,-1-25 96,1 12-96,-13-25 480,13 12-320,-13-50-32,0 12-96,0-13-160,13 13 32,-13 1-608,0 24 352,0 14-2720,0 25 1696</inkml:trace>
  <inkml:trace contextRef="#ctx0" brushRef="#br0" timeOffset="1">7685 10965 8320,'0'-13'3072,"0"13"-2400,0-13-160,-13 13 2304,13 0-1633,0-13 1089,-13 1-1344,13 12 416,-13-13-800,1 13 640,-1-13-704,0 13 352,0-13-512,0 13 544,1 13-480,-1-13 224,0 13-352,13 12 128,-13-12-224,13 13 128,13-1-160,0 13 0,0 1-64,-1-1 96,14 13-96,-13-13-32,12 1 0,-12-1-608,13-13 320,-14-12-1440,1 0 928,-13 0-3168,0-13 2208</inkml:trace>
  <inkml:trace contextRef="#ctx0" brushRef="#br0" timeOffset="2">7442 11131 12896,'0'0'4767,"0"0"-3711,26 0-288,-14 0 896,1 0-1056,0 0-32,12 0-352,14 12-288,-1-12 0,0 13-2912,-12-13 1600</inkml:trace>
  <inkml:trace contextRef="#ctx0" brushRef="#br0" timeOffset="3">7940 11028 12896,'0'0'4767,"0"0"-3711,0 13-288,0-13 2464,13 13-1920,-13 12 1376,0-12-1568,0 26-96,0-1-640,0-13-192,0 14-96,0-14-1696,13 1 864,-1-14-6816,1 1 4161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4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8361 10454 9216,'0'-26'3424,"0"39"-2656,0-13-224,-13 0 2079,13 13-1535,0-13 1120,-13 25-1280,13 13 544,-12 1-832,-1 12 0,13 0-384,-13-13-96,13 13-96,0-25-64,0 12 32,-13-25 160,13-1-96,0 1 32,0-13-64,0-13-128,0 1 32,0-14-32,0 1 0,13-26-448,-13 12 288,13-12 32,-13 0 96,13 13 160,-13 0-32,12-13-96,-12 25 32,0 1 96,0-1-32,0 13-96,0 13 32,0 0-32,13 0 0,0 26 128,0-13-32,-1 25-160,14 0 64,-13 13 96,12-13 0,1 26 64,-13-13-64,12 0-32,-12 0 32,0-12 32,-1-1-32,-12 0 128,0-12-96,0-13 256,0 12-192,-25-25 1024,12 13-640,-25-13 32,12 13-320,-12-26-352,0 13 64,-1-13-2592,14 13 1440</inkml:trace>
  <inkml:trace contextRef="#ctx0" brushRef="#br0" timeOffset="1">8808 10364 10464,'0'0'3872,"0"0"-3008,0 0-224,0 13 1055,0-13-1055,0 13 864,0 0-864,-13 12 288,13-12-544,-13 0 640,13 12-576,-12 1 480,-1 12-512,-13 0 544,1 13-544,12 0 352,0-12-448,-12 12 256,25-13-320,0 0 64,12-12-192,1-1-64,0-12-32,25 13 96,-12-26-64,12 12 32,-12-12-32,12-12-480,0 12 224,-12 0-1728,-1-13 1024,1-13-3968,-13 14 2720</inkml:trace>
  <inkml:trace contextRef="#ctx0" brushRef="#br0" timeOffset="2">8565 10722 12800,'13'12'4735,"-13"-12"-3679,26 0-288,-1 0 416,1 0-800,25 0-160,0 0-128,0 0-2080,0 13 1088,0-13-7391,-13 0 4607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4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9152 10888 14880,'0'13'5503,"0"-13"-4287,26 38-320,-26-25 2048,12 12-1792,-12 1 864,13 12-1184,-13 0-256,13 14-352,-13-1-224,13-13-32,-13 0-3072,0-12 1696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4:5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4829 6881 8544,'-7'-8'3168,"7"16"-2464,0-16-192,0 8 1984,7 0-1473,0 0 1153,0 0-1280,7 0 928,0 0-1024,7 8 704,-7-8-864,14 7 0,-14-7-352,14 0-128,0 0-96,0 0-1184,0 7 608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11161 11719 8896,'0'-20'3296,"0"20"-2560,0 20-224,-20-20 1280,40 0-1088,-20 0 703,0 0-831,0 0 480,19 19-608,0-19 96,0 19-288,20-19 192,-20 0-256,39 0-32,-20 0-96,20 0-192,19 0 64,-19 0 256,-1 0-128,1 0 64,0-19-64,-20 19 576,-18-19-352,-1 19 448,0 0-416,-19-20 320,-19 1-352,-20 19-96,20-19-96,-19 0 0,-1 19-64,1-20-2048,18 20 1088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4:5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4808 7118 7968,'-14'8'2944,"14"-8"-2272,0 0-192,-7 0 2560,14 0-1760,-7 0 1247,0 0-1471,7 0 896,7 0-1120,0 0 896,7 0-992,0-8 640,0 8-832,14-7-128,-7 0-256,7 7 32,0-7-128,7 0-1376,-7 7 736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6:1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6106 3517 5312,'-7'0'1952,"14"-7"-1504,-7 14-128,-7-7 1728,7 0-1184,0 0 1472,0 0-1312,0 0 864,0 0-1057,0 0 513,0 0-768,0 0 352,7 0-576,-7 0 256,0 0-352,7-7 352,0 7-352,-7-7-64,7 7-96,0-7 64,0 7-96,0-7 192,7 7-160,-7-7-32,0 7-32,0 0-32,0 7 0,0-7 128,0 7-64,-7 7-160,7-7 32,-7 7 96,0 0 0,0 0-32,7 0 32,-7 7 32,0-7-32,-7 7 64,7-7-64,0 0 128,-7 7-96,0-7 384,7 0-224,-7 0-32,0 0-128,-7-7 32,7 0-64,0 0 128,0 0-96,0-7-32,0 0 0,0-7 32,0 7-32,7-14-32,0 14 32,0-14-192,0 7 96,0 0-96,7 7 64,0-7 64,0 7 32,0-7 128,7 0-64,0 7-224,-7 0 64,7 0 192,0 7-64,-7 0 160,7 0-128,-7 7-32,7-7 0,-14 7-480,7-7 256,0 7-5408,0-7 3073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6:1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9595 3405 5888,'-7'0'2176,"7"0"-1664,-7 0-160,7 0 1760,0 0-1216,0 0 1056,0 0-1120,0-7 864,0 7-961,0-7 705,0 7-832,0 0 224,7 0-480,0-7 288,0 7-352,0-7 256,7 7-288,-7 0 0,7-7-160,0 7 96,0 0-128,0 0 32,0 7-32,0 0-128,0 0 32,0 0 32,-7 0 0,0 7-96,7 0 64,-7 7 96,-7 0-32,0 0 128,0 0-96,0-7 32,0 7-32,-14 0-128,7-7 32,-14 0 160,7-7-64,-7 7 256,0-7-192,0 0 96,7 0-128,0 0 160,0-7-160,0 0 32,7 0-64,0 0-64,7-7 32,0 0 32,0 7-32,7-7 64,0 7-64,0-7 64,7 7-64,7 0 128,0 0-96,0 0 32,0 7-32,-7 0-64,0 0 32,0 0 96,0 7-64,-7 0-1152,0-7 576,0 0-5760,0 7 3457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1:3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16741 18781 7968,'-19'0'2944,"19"0"-2272,0 0-192,0 0 2112,0 0-1504,19 0 1279,-19 19-1407,20-19 992,-1 0-1120,0 0 256,20 20-608,-1-20 64,-18 19-320,18-19-128,20 0-64,-20 0-544,20 0 288,-19-19-2496,18 19 1472,1-20-4319,-19 20 3135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1:3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16741 19108 6560,'-19'0'2432,"19"0"-1888,0 19-160,0-19 2880,0 0-1856,19 0 1631,1 0-1759,-1 0 512,19 19-1056,1-19 288,-1 0-576,20 0-64,-19 0-224,38-19 32,-20 19-96,20 0-1472,-19-19 768</inkml:trace>
  <inkml:trace contextRef="#ctx0" brushRef="#br0" timeOffset="1">17550 18742 10816,'-19'-19'4000,"19"19"-3136,-20-19-224,1 19 2207,19-20-1695,-19 1 736,-20 0-1120,20 0 416,-19-1-704,-1-18 96,1 19-320,-20-20-160,39 20-64,-20 0 32,20 19-32,-20-20-160,39 20 64,-19 0-32,19 20 32,0-1 64,0-19 0,19 19-160,20 20 96,-1-20 256,1 19-128,-1 1-64,20-1-32,19 1 32,-19 19 0,19-1-160,-19-18 96,-1 19-96,-18-20 64,-1 20-160,1-20 160,-20 20 96,0-20 32,-19 20 64,-19 0-64,0-20 480,-20 1-288,-18 19 128,18-20-224,-19-19-1056,1 20 512,-1-39-7520,19 19 4353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1:3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18492 18704 5216,'0'-19'1952,"0"19"-1536,0 19-96,0-19 1504,-19 0-1056,19 19 1248,0 1-1152,0 37 768,0-18-960,-20-1 575,20 1-735,0 19 448,0-1-544,-19-18-320,19 18-64,0-18 256,0-1-192,-19-18 64,19-1-96,0-38 160,0 19-128,0-39 32,0 20-64,19-39-128,-19 20 32,19-20 32,-19 0 0,20 1-96,-20-1 64,19-19 32,-19 19 0,19 20 0,-19-20 0,19 19 0,-19 20 0,0-19-96,20 38 64,-1-20 32,0 20 0,0 0-96,1 0 64,-1 20 32,0-1 0,0 19 0,1 1 0,-1-1-96,0 20 64,0 0 32,1 0 0,-1-1-288,19 1 160,-18 0-864,-1-20 544,0 20-96,0-20 352,-19-18 96,20 18 96,-40-19 1312,1 20-704,0-20 896,0 0-864,-20 1 512,1-1-672,-1-19-192,1 19-160,-1-38 32,1 19-96,-1 0-2560,20-19 1344,0-1-5087,-1 20 3487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1:3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19281 18453 7392,'-19'0'2720,"19"0"-2080,0 0-224,0 0 1696,0 0-1248,0 20 640,0-1-896,-19 0 799,19 20-799,-20 18 832,1 1-832,-19 0 544,18 0-672,-18-1-96,19 20-256,-20-19 320,39 0-224,0 19-256,0-20 0,19-18 0,1 19 32,18-20 128,1-19-64,18 1 32,-18-1-32,19-19 32,-20 0-64,1-19-1504,-1-1 800,-19-18-3392,1 19 2273,-20-1-6529,0-18 4672</inkml:trace>
  <inkml:trace contextRef="#ctx0" brushRef="#br0" timeOffset="1">18858 19012 9792,'-20'-20'3648,"20"20"-2848,0 0-224,20 0 1887,-1 0-1471,39 0 384,-1 0-832,20-19-192,0 19-224,20 0-1344,-20 0 640,0-19-6111,0 19 3711</inkml:trace>
  <inkml:trace contextRef="#ctx0" brushRef="#br0" timeOffset="2">19551 19185 8896,'-20'-20'3296,"20"20"-2560,0 0-224,0 0 1408,0 0-1152,20-19 479,-20 19-735,19-19 608,0 19-640,0 0 256,1 0-416,18-19-256,-19 19-64,1 0 64,18 0-32,1 19-160,-20 0 64,0 0 96,0 20 0,-19 19-32,0-20 32,0 20-32,-19 0 0,0-1 64,0 1-32,-20-19-32,20-1 32,0 1-32,-20-20 0,20-19 256,0 19-128,-1-38 320,1 0-256,19-1 96,0 1-160,0-19 224,19 18-224,1 1 384,-1 19-288,19 0-32,1 0-128,19 0 32,-20 19-64,1 20-32,-1-20 32,1 0-2592,-20 20 1408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1:3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20301 18761 7552,'-19'0'2816,"19"0"-2208,19 0-160,-19 0 2496,0 0-1696,0 0 863,0 0-1279,20 20 736,-1-20-896,0 0 640,0 19-768,20-19 384,-1 19-576,1-19-32,-1 20-192,1-20 64,18 0-128,1 0-864,-19 0 416,18 0-2368,-18 0 1504,-1 0-5695,-18-20 3871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1:3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20417 19127 7392,'-20'0'2720,"20"0"-2080,-19 0-224,19 0 2528,0 0-1696,0 0 1567,19 20-1663,-19-20 768,20 0-1152,-1 0 736,0 0-864,20 0 160,-1 0-480,1 0-128,19-20-96,-1 1-288,1 19 96,0 0-3200,-19 0 1792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2:0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8 205 9984,'-8'-8'3680,"16"8"-2848,-8 0-256,0 0 2015,0 8-1535,0-8 576,0 16-992,8-8 640,-8 8-768,0-1 480,0 9-576,0 8 32,0-9-256,0 17-96,0-9-64,0 1-1088,0-1 576,8-7-3616,-8-8 2272</inkml:trace>
  <inkml:trace contextRef="#ctx0" brushRef="#br0" timeOffset="1770.8525">143 292 9056,'-16'8'3360,"16"-8"-2624,-8 24-192,8-17 1952,0 9-1473,-8 0 449,8 8-896,8 0-352,-8-1-128,8-7-96,8 0 0,-1-8-704,1 0 384,0-8-96,0-8 256,0 0 256,-1-8-64,-7-8 160,0 1-128,-8-1 1376,0 0-768,-8 0 832,0 9-864,-7-1 288,7 8-544,-8 8-256,0 0-128,8 16-352,0 0 192</inkml:trace>
  <inkml:trace contextRef="#ctx0" brushRef="#br0" timeOffset="1771.8525">356 316 11392,'-8'8'4224,"8"-8"-3297,-8 7-255,0 1 1312,8 0-1216,0 8 192,8 0-576,0 0 96,0 0-256,0 7-128,7-15-64,1 0-832,0 0 448,7-8-352,-7 0 416,0-8 160,8-8 96,-16 0 96,7 1-32,-15-9 1312,0 0-736,-15 0 1024,7 9-928,-8-9 576,0 8-768,0 8-384,1 8-128,-1 8-960,0-8 544,0 16-3840,16 0 2336</inkml:trace>
  <inkml:trace contextRef="#ctx0" brushRef="#br0" timeOffset="1772.8525">647 331 11968,'-7'8'4416,"7"-8"-3425,0 0-287,7 0 2112,-7 0-1696,8 0 1312,0 0-1408,8 0 416,0 0-832,0 0 32,-1 0-384,1-8-160,0 8-64,0 0-3136,-1 0 1696</inkml:trace>
  <inkml:trace contextRef="#ctx0" brushRef="#br0" timeOffset="1987.354">1058 0 9216,'-16'0'3424,"16"0"-2656,0 0-224,-8 0 2239,8 0-1631,0 8 736,0 0-1120,0 8 480,8 7-736,-8 1 224,8 7-416,-8-7-128,8 8-96,0-1-800,-8-7 416</inkml:trace>
  <inkml:trace contextRef="#ctx0" brushRef="#br0" timeOffset="1988.354">892 292 11136,'-8'0'4128,"8"0"-3200,8 8-289,-8-8 2689,8 0-1952,8 0 384,7 8-1088,1-16-352,8 8-192,-1 0-128,1 0 32,-1-8-2368,9 8 1280</inkml:trace>
  <inkml:trace contextRef="#ctx0" brushRef="#br0" timeOffset="3319.0845">986 450 10304,'0'0'3808,"0"0"-2944,8-8-256,0 0 1439,0 8-1247,0-8 448,0 0-736,7 8 128,1 0-384,0 0 0,0 0-160,-1 8-128,-7 0 0,8 8 96,-8 0-32,0 0-32,0 7 32,-16-7-128,8 8 64,-8-8 96,8-1-32,-16 1-32,8 0 32,0-8-32,-7 0 0,-1-8 352,0 0-192,0-8 64,1 0-128,7 0 224,0 0-192,8-8 32,8 8-96,0 1 384,7 7-256,1 0 128,0 7-192,0 1-64,7-8-32,1 8-2368,0 0 1280</inkml:trace>
  <inkml:trace contextRef="#ctx0" brushRef="#br0" timeOffset="3320.0845">1286 221 9568,'0'-16'3520,"0"16"-2720,0 0-256,0-8 1855,0 16-1439,0-8 928,8 8-1088,0 0 416,0 8-704,-1 0 224,9-1-448,-8 17 256,8 0-288,-8 7-160,8-7-32,-1 7 0,-7-7-32,0-1-32,8 1 32,-8-16 96,0-1-64,0-7 32,-1-8-32,-7 0 160,8-8-128,-8-15 544,0-1-384,8-15 128,-8-9-256,0 1-64,8 7-32,-8 1-128,0 7 64,0 9-128,8 7 96,-8 8-2016,0 8 1152,8 0-5696,0 8 3681</inkml:trace>
  <inkml:trace contextRef="#ctx0" brushRef="#br0" timeOffset="5419.0176">1688 458 7136,'0'-8'2656,"0"8"-2080,-8-15-160,8 7 1824,0 8-1312,0-16 832,-7 8-1025,7-8 801,-8 8-896,0 0 544,0 1-704,0-1 608,0 8-640,0 8 288,0-1-448,-8 9 192,16 0-256,-7 16 224,7-9-256,7 9 320,-7-8-288,8 7-32,0-7-128,0 0-64,8-1 32,-8 1-320,8 0 160,-8-9-1632,-1-7 960,1 0-2144,0 0 1696,-8-8-3647,0 0 2751</inkml:trace>
  <inkml:trace contextRef="#ctx0" brushRef="#br0" timeOffset="5420.0176">1554 593 11136,'-16'0'4128,"16"0"-3200,0 7-289,8-7 1921,0 0-1536,0 0 800,8 0-1088,7 0-192,1 8-352,0-8-128,0 0-32,7 0-2432,-7 0 1312,-1-8-6623,1 8 4319</inkml:trace>
  <inkml:trace contextRef="#ctx0" brushRef="#br0" timeOffset="5421.0176">1846 514 14368,'-8'15'5343,"8"-15"-4159,8 24-352,-8-16 1472,0 0-1440,0 8 512,8-1-832,-8 1-96,8 0-288,-8 0-1504,8 0 736,8-8-5760,-9-1 3521</inkml:trace>
  <inkml:trace contextRef="#ctx0" brushRef="#br0" timeOffset="5422.0176">2162 214 10464,'-8'0'3872,"8"0"-3008,-8 7-224,0 1 2015,8 0-1567,0 8 768,-8 0-1088,8 8 128,0-1-544,-8 1 224,8 0-320,-8 7 0,8-15-160,0 8-128,0-9 0,0-15 96,0 8-32,0-16 64,8 1-64,-8-9-288,0 0 128,0-16-320,0 9 288,0-9-96,0 1 160,0-1 0,0 0 32,-8 9-96,8 7 96,0 0 256,0 16-128,0-8-64,0 8-32,8 0 32,0 8 0,8 0-96,0 0 64,0 8 96,-1 7-32,9 1 64,0-8-64,-1 15-160,1 1 64,0 0-896,-1-9 544,-7 9 96,-8-8 192,0-1 128,0 1 0,-16-8 1248,0-8-672,-8 7 768,1-7-800,-1 0 96,-8-8-384,0 0-320,1 0 32,-1-8-1824,8 0 992,0-7-5120,1-1 3329</inkml:trace>
  <inkml:trace contextRef="#ctx0" brushRef="#br0" timeOffset="5423.0176">2470 150 9728,'7'0'3584,"-7"0"-2784,0 0-224,0 0 1727,0 0-1375,0 0 544,0 8-864,0-8 704,0 8-736,0 8 672,0 0-704,-7 0 448,-1-1-576,0 9 480,0 0-512,0 7 512,0-7-512,8 8 224,-8-9-352,0 9 64,8-8-192,8-9 0,0 9-64,0-16 96,0 8-96,8-16-32,-1 8 0,1-16 96,0 8-64,0-16-1216,8 8 608,-9-8-2240,-7 0 1568,8-7-5376,-16 7 3681</inkml:trace>
  <inkml:trace contextRef="#ctx0" brushRef="#br0" timeOffset="5424.0176">2391 356 12800,'0'0'4735,"0"0"-3679,8 0-288,7 0 1056,-7 0-1152,16 0 0,-8 0-416,7-8-160,9 0-64,0 8-2720,-9 0 1472</inkml:trace>
  <inkml:trace contextRef="#ctx0" brushRef="#br0" timeOffset="6172.6779">2682 442 14528,'0'8'5407,"0"-8"-4223,0 24-320,8-8 2016,-8-8-1760,0 15 736,8-7-1088,-8 8-288,0 0-320,-8-1-480,8 1 192,-8-8-3840,8 8 2176</inkml:trace>
  <inkml:trace contextRef="#ctx0" brushRef="#br0" timeOffset="7400.9799">40 750 4640,'-8'8'1728,"8"0"-1344,0-8-96,0 0 1024,0 0-768,0 8 1248,0 0-992,-8-8 1088,8 8-1088,0-8 864,8 8-961,-8-8 289,8 8-608,0-8 448,0 0-512,0 0 288,8 0-352,-1 0 0,1 0-160,8-8 224,-1 8-192,9 0 256,0 0-256,-1 0 320,1 0-256,-1 0-96,1 0-64,-1 0 160,1 0-96,7 0 192,1 0-192,7 8-32,-8-8-32,9 0 96,-17 0-64,9 7-32,-9-7 0,9 0 224,-1 0-128,-7 0 32,7 8-96,-7-8 224,7 0-160,-7 0-32,-1 0-64,1 0 160,-1 0-96,1 0 96,-8 0-96,7 0 0,1 0-32,-1-8 96,-7 8-96,8 0-96,-1 0 0,1 0 224,-9 0-96,1 0-32,0 0-32,-1 0 32,1 0-32,8 0-32,-9 0 32,17 0-32,-9 8 0,1-8 0,-1 0 0,-7-8-96,7 8 64,-7 0 32,0 0 0,7 0 128,1 0-64,-1-7 256,1 7-192,0 0-96,-1 0-64,1-8 96,-1 8-32,1 0 64,-1 0-64,1-8-32,-1 8 32,1-8-32,7 8 0,-7 0 64,0 0-32,7-8 256,-7 8-160,-1 0 96,1 0-128,-1-8 288,-7 8-192,7 0 96,1-8-160,0 0-192,-1 8 0,1-8-32,-9 8 32,-7 0-2112,8 8 1152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11545 13470 5408,'0'0'1984,"0"0"-1536,20 0-128,-20 0 1856,0 0-1248,19 0 1344,0 0-1344,0 0 960,1 19-1089,-1-19 481,0 19-736,20-19 128,-1 0-384,1 0 160,-1 19-224,1-19 128,-1 20-192,1-20 128,-1 0-160,1 0 64,-1 0-96,1 0 0,-1 0-32,20-20 96,-20 20-96,1 0 192,0 0-160,-20-19-32,19 19-32,1 0-32,-20 0 0,0-19 0,20 19 0,-39-19 0,19 19 0,0 0 256,-19-20-128,0 20 160,0 0-160,0-19 352,0 19-256,-19-19 160,0 0-224,-20 19 416,20-20-320,0 20-320,0-19 0,-20 19 64,20 0 32,0-19 64,-1 19-64,1 0-96,0 0 32,19 0-32,0 0 0,0 0 64,0 0 0,19 0-96,0 19 64,1-19 96,-1 19-32,19-19-32,1 20 32,19 18-192,-20-19 96,1 20 160,-1-1-32,-19 20-96,1-19 0,-1-1 224,-19 20-96,-19-20-96,-1 1-32,1-1-128,-19 1 96,-1-20-4480,1 0 2496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2:1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 8640,'0'-8'3200,"-8"8"-2496,8 8-192,0-8 1568,0 0-1248,-8 0 799,16 8-959,-8 0 320,0 8-544,8 7 352,0 1-448,0 8-32,8 7-192,-1-7 416,1 7-320,0-7-32,0-1-96,7-7 0,-7 0-64,0-16 128,8 0-96,-17-8 384,9-8-224,-8-8 672,8 0-512,-8-8 384,0-7-448,-8-9-160,0 1-96,0-1-64,0 9 0,-8 7-96,8 8 64,0 8-2496,0 0 1344,0 16-4575,0 0 3231</inkml:trace>
  <inkml:trace contextRef="#ctx0" brushRef="#br0" timeOffset="1233.2862">364 324 10624,'0'0'3936,"0"0"-3040,0 8-256,8 0 2367,-8 0-1759,0-1 640,8 17-1120,-8-8-256,0 0-320,8 0-128,-8-1-32,0-7-2016,0 0 1088,0-8-5279,0 0 3455</inkml:trace>
  <inkml:trace contextRef="#ctx0" brushRef="#br0" timeOffset="1234.2862">300 189 11872,'0'0'4416,"0"0"-3457,0 0-255,0 0 416,8 0-768,0 8-160,8-8-96</inkml:trace>
  <inkml:trace contextRef="#ctx0" brushRef="#br0" timeOffset="5539.028">505 284 11392,'0'0'4224,"0"0"-3297,0 0-255,8-8 768,-8 8-928,0 0 704,8 0-704,0 0-32,8 0-320,-9-8 32,1 8-96,8 0-128,-8 8 0,8-8-32,-8 8 0,0 8 0,-1-8 0,1 16 192,0-9-64,-8 9 128,0 0-128,0 0 32,0-1-32,-8-7-128,0 8 32,1-8 96,-9 7-32,0-15 64,8 8-64,-8-16 64,8 8-64,1-16-96,-1 0 32,0 0 160,8-8-64,8 1 384,0 7-224,-1-8 736,1 8-544,8 8 224,0 8-352,0 0 160,-1 8-224,1-1 0,0 9-128,0-8-480,-8 0 192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2:3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8 576 10560,'0'0'3904,"0"0"-3040,-8 0-224,8 0 2527,0 0-1855,8 0 1088,-8 8-1408,8-8 32,8 0-640,-1 8 416,9-8-480,0 0 64,7 0-224,-7 0-32,8 0-64,-9 0-768,1 0 416,0 0-3008,-8 8 1824,-1-8-7327,1 8 4895</inkml:trace>
  <inkml:trace contextRef="#ctx0" brushRef="#br0" timeOffset="1899.9965">16 821 11872,'0'0'4416,"0"0"-3457,24-8-255,-8 8 2112,0 0-1696,7-8 800,1 8-1120,7-8-320,-7 0-288,8 0-1056,-1 0 448</inkml:trace>
  <inkml:trace contextRef="#ctx0" brushRef="#br0" timeOffset="1900.9965">663 8 9376,'0'-8'3488,"0"16"-2720,0-8-192,0 0 1855,0 8-1439,0 8 1440,0 0-1408,-8 7 448,8 9-864,-8-1 96,8 1-416,-8 0-32,8-1-160,0-7-192,0-1 32,0-7-2912,8 8 1600,0-8-6463,8-9 4383</inkml:trace>
  <inkml:trace contextRef="#ctx0" brushRef="#br0" timeOffset="3147.9813">868 150 10464,'-7'8'3872,"7"-8"-3008,-16 16-224,16 0 1951,0-8-1535,-8 7 768,0 1-1056,8 8 64,0-9-512,0 1-32,0 0-192,16 0-192,-8 0 32,7-16-192,1 7 160,0-14-32,0 7 64,0-16 192,-9 0-64,1-8-32,0 1 0,-8-9 800,0 1-448,-8-1 192,0 8-320,-7 9-256,7 7 0,-8 16-288,8 7 160,-8 1-3392,8 16 1920,16-9-9055,-8 1 5919</inkml:trace>
  <inkml:trace contextRef="#ctx0" brushRef="#br0" timeOffset="3148.9813">1137 134 11232,'-16'0'4128,"16"0"-3200,-16 16-257,16-8 1889,-8 8-1536,8 0 512,-8-1-928,16 9 480,-8-8-608,16 7-320,-8-7-128,16 0 96,-8-8-64,7 0-160,1 0 32,-8-16 160,7 0-32,-7-8-160,-8 0 32,8-7 256,-16-1-128,0-15 480,0 7-288,-16 1-64,8-1-96,-16 16-352,9 0 128,-9 16-3200,0 8 1824</inkml:trace>
  <inkml:trace contextRef="#ctx0" brushRef="#br0" timeOffset="3149.9813">584 537 5472,'0'-8'2016,"0"8"-1536,0 0-160,0 0 2304,0 0-1504,0 0 2272,8-8-1921,-8 8 1249,8 0-1568,16 0 928,-8 0-1184,23 0 736,0 0-960,17 8 576,7-8-736,8 0 32,0 0-352,16 0-96,-8 0-64,0 0-1664,-16 0 896</inkml:trace>
  <inkml:trace contextRef="#ctx0" brushRef="#br0" timeOffset="5087.7569">734 703 7968,'0'-8'2944,"0"8"-2272,8-8-192,-8 8 2688,0 0-1825,8 0 929,-8 8-1312,8 0 416,0 8-800,0 7 128,0 1-416,7 8 160,-7-1-224,0 1-224,8-9 0,-8 9 64,8-9-32,-9-7 128,1 8-96,0-16 32,0 0-32,0-8 288,-8 0-160,8-8-32,0 0-96,0-16 448,0 1-288,0-9 128,-1 0-224,1 1-128,-8 7-32,8 9-128,-8-1 96,0 8-2784,0 8 1568</inkml:trace>
  <inkml:trace contextRef="#ctx0" brushRef="#br0" timeOffset="5088.7569">1058 995 13536,'0'0'5023,"0"0"-3903,0 15-320,0-15 1408,0 8-1376,0 8 0,0-8-480,0 8-128,0-8-128,0 7-1664,0-7 832,0-8-5472,0 0 3425</inkml:trace>
  <inkml:trace contextRef="#ctx0" brushRef="#br0" timeOffset="5089.7569">995 924 11712,'-8'-8'4352,"8"8"-3393,8 0-255,-8 0 736,8 0-928,-1 0 0,9 0-320,0-8-416,8 8 128</inkml:trace>
  <inkml:trace contextRef="#ctx0" brushRef="#br0" timeOffset="5090.7569">1208 955 11968,'-16'0'4416,"16"0"-3425,8 0-287,-8 0 832,0 0-992,8 0 288,-8 0-512,8 0 448,0 0-448,-8-8 224,8 16-320,-1-8 0,1 0-128,0 8-192,0 0 32,-8 0 160,8 0-32,0 8-160,-8-1 32,0 1-96,0 8 64,0-1-64,-8 1 64,0-8 64,0 8 32,-8-9 64,9 1-32,-9 0 64,8-8-64,-8-8 64,8 0-64,0-16-32,0 8 32,8-8 96,8 1-64,0-9 384,0 16-224,0-8 512,0 8-416,8 8 224,-1 0-320,1 8 352,-8 0-320,8 0 96,0 8-224,-8-8-416,-1 7 160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2:4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1009 10816,'-8'0'4000,"8"0"-3136,8 0-224,-8 0 2143,0 0-1663,16 0 1312,-8 0-1408,8 0 928,-1 8-1120,17-8 416,-8 0-736,-1 8-128,9 0-256,-9-8-32,1 0-32,0 0-2528,-8 0 1376</inkml:trace>
  <inkml:trace contextRef="#ctx0" brushRef="#br0" timeOffset="4318.4506">552 528 5152,'0'-8'1888,"0"0"-1440,0 0-160,0 8 1888,0 0-1248,0-8 1696,0 8-1536,8-8 608,-8 8-993,8 8 513,0 0-704,-8 8 384,16 8-544,-8 7 128,0 1-320,7-1 64,-7 9-128,8-1-64,0-7 0,-8-1 96,8 1-64,-1-9-32,1-7 0,-8-8 96,8 0-64,-8-16 480,7 0-320,-7-8 832,0 1-608,0-9 448,0 0-544,0-7-96,8 7-160,-8-7-96,-1 7 32,1 0-32,0 9 0,-8 7-2336,8 0 1280</inkml:trace>
  <inkml:trace contextRef="#ctx0" brushRef="#br0" timeOffset="5719.9569">1010 765 9056,'0'-8'3360,"0"8"-2624,0-8-192,0 8 1536,0-8-1249,0 0 929,0 8-1024,0-8 448,0 8-672,0-8 768,0 8-704,-8 0 192,0 0-448,0 0-32,8 0-192,-8 8-64,1 0 0,7 8 224,-8 0-128,8 7 160,-8 1-160,8 8-64,0-1-32,0 1 32,0-9-32,8 1-640,-8 0 320,8-8-1664,-8-1 1120</inkml:trace>
  <inkml:trace contextRef="#ctx0" brushRef="#br0" timeOffset="5720.9569">860 915 10720,'-8'8'3968,"8"-8"-3072,8 7-288,0-7 1823,0 8-1471,8-8 224,7 0-704,-7 0-288,8 0-128,-1-8-864,1 8 448</inkml:trace>
  <inkml:trace contextRef="#ctx0" brushRef="#br0" timeOffset="5721.9569">1160 915 10400,'8'0'3840,"-8"0"-2976,0 8-256,8-8 2751,-8 7-1951,8 9 1280,-8 0-1568,0 0 160,0 0-768,-8-1-224,8 1-192,0 0-1632,0-8 832,0 8-6464,8-8 3937</inkml:trace>
  <inkml:trace contextRef="#ctx0" brushRef="#br0" timeOffset="7043.0268">1421 607 9312,'-8'-8'3424,"8"8"-2656,-8 0-192,8 8 2687,0-8-1887,-8 16 448,8 0-1120,-8 0 224,8 7-576,-8 1 320,8 0-384,0-1-160,0 1-64,-8-8 0,16-1-32,-8-7-160,0 0 64,0-8-96,0-8 64,8 0 64,-8-7 32,8-1 0,-8 0 0,0-15-96,0 7 64,0-8 32,0 1 0,0 7-160,0 8 96,0 1-32,0 7 32,8 0-96,-8 8 96,0 0 256,8 0-128,0 8 0,7-8-32,-7 15-32,8-7 0,0 8 0,-8 0 0,8 0-96,-1 7 64,1 1-672,-8 0 384,0-9-224,0 9 320,0 0-160,0-8 224,-8-1 160,0 1 0,-8 0 576,0-8-320,0 0 544,-8 7-480,0-15 160,8 8-320,-15-16-576,15 8 224</inkml:trace>
  <inkml:trace contextRef="#ctx0" brushRef="#br0" timeOffset="7044.0268">1744 473 11968,'0'0'4416,"0"0"-3425,0 0-287,-8 0 1536,8 8-1376,0 0 768,0 8-928,-8-1 384,8 9-640,-8 0 736,1-1-672,-1 9 256,0-8-448,0-1 96,0 9-256,0-8-128,8 7-64,0-7 224,0-1-96,8 1 96,0-8-96,8-8-64,-8 0 0,15-8 32,-7 0-32,8-8-32,-9 0 32,9 0-1664,-8-8 896,-8 0-3232,0 1 2240,-8 7-8127,0-8 5503</inkml:trace>
  <inkml:trace contextRef="#ctx0" brushRef="#br0" timeOffset="7045.0268">1618 702 13696,'-8'8'5087,"8"-8"-3967,8 0-288,0-8 1664,0 8-1536,7 0 448,9 0-832,0 0-352,-1 0-128,1 0-1664,8 0 864,-9 0-5056,1 8 3169</inkml:trace>
  <inkml:trace contextRef="#ctx0" brushRef="#br0" timeOffset="7046.0268">1973 741 12704,'0'8'4703,"0"-8"-3647,0 8-288,0 8 2464,0-8-1920,0 15 512,0 1-1056,0 0-416,0 7-224,-8 1-1312,8-8 640</inkml:trace>
  <inkml:trace contextRef="#ctx0" brushRef="#br0" timeOffset="8804.7388">647 1144 7296,'-8'0'2720,"8"0"-2112,0 0-192,-8-8 2688,8 8-1792,0 0 1439,0 0-1599,0 0 736,0 0-1120,8 0 608,0 0-832,0 0 576,8 0-640,7 0 320,1 0-480,23 8 320,1-8-352,31 0 128,-8 8-256,23-16 128,1 8-160,15-8 64,-7 8-96,-1-8-64,-7 8 0,0-8 96,-16 8-64,-16 0-576,0 0 256,-16 0-1024,-7 0 704,-1-8-2816,-15 8 1888</inkml:trace>
  <inkml:trace contextRef="#ctx0" brushRef="#br0" timeOffset="10900.8338">1002 1325 8640,'-8'8'3200,"0"-8"-2496,8 8-192,0-16 1408,0 8-1152,0 0 895,0 0-959,0 0 256,0-8-576,8 8 512,-8-8-512,8 0 288,0 8-384,0-8-96,8 8-96,-1-8 0,-7 8-64,16 0-160,-8 8 64,0 0 96,7 8 0,-15 8-96,0-8 32,0 7 160,-8 1-64,0 0-32,-8-1 0,0 9 32,0-8-32,-15-1-96,7 1 32,0-8 96,0 0-32,0-9 64,9 1-64,-9-16-32,8 8 32,8-7-192,-8-1 96,8-8 160,8 8-32,0-8 320,0 8-192,7 8 256,1 0-256,8 0-32,0 8-96,-1 0-1472,1 0 800,0 0-5631,-9-8 3455</inkml:trace>
  <inkml:trace contextRef="#ctx0" brushRef="#br0" timeOffset="10901.8338">1302 1341 11296,'-8'-8'4192,"8"8"-3264,0 0-257,0 8 1665,8-8-1408,-8 8 352,0 0-768,8 7 288,0 1-448,0 8 256,0 0-352,7-1 64,-7 1-192,0 0-192,0-1 0,0 1 160,8-8-32,0-8-32,-9 0 0,9-8 96,-8-8-64,8 0 32,-8 0-32,0-16 640,0 9-352,-1-9 448,1 0-448,-8-7-96,8-1-160,0 0 0,-8 9-64,8-1-1152,-8 16 608,0-8-2112,0 16 1472</inkml:trace>
  <inkml:trace contextRef="#ctx0" brushRef="#br0" timeOffset="10902.8338">1633 1546 13056,'0'8'4831,"0"-8"-3775,0 24-256,0-16 960,8 0-1120,-8-1 0,8 1-384,-8 0-576,0 0 128</inkml:trace>
  <inkml:trace contextRef="#ctx0" brushRef="#br0" timeOffset="10903.8338">1562 1420 10720,'0'-8'3968,"0"8"-3072,24 0-288,-16 0 831,0 0-927,8 0-64,-1 0-288</inkml:trace>
  <inkml:trace contextRef="#ctx0" brushRef="#br0" timeOffset="10904.8338">1736 1483 9792,'0'-8'3648,"0"8"-2848,8 0-224,-8 0 960,8 0-961,0-8 609,-8 8-672,16-8-224,-9 8-160,1 0-32,0 0-64,0 0 64,8 8-64,-8 0-96,0 0 32,0 8 96,7 0-32,-15 7-96,8-7 32,-8 8 224,0-1-96,-8-7 384,8 8-256,-15-8 160,7 0-224,-8-1-128,8 1-64,-8-8 160,8 0-64,-7-8 128,15 0-128,-16-8 480,16 8-320,0-16 256,0 8-256,0-7 416,8-1-352,0 0 640,7 16-512,1-8 224,0 8-384,0 8 128,-1 0-224,1 0 0,0 0-96,0 7-192,-8-7 64</inkml:trace>
  <inkml:trace contextRef="#ctx0" brushRef="#br0" timeOffset="31999.3797">229 8 4160,'0'-8'1536,"0"8"-1216,0 8-64,0-8 768,0 8-608,0-8 416,0 0-512,0 0 544,0 0-480,0 0 352,0 8-416,0-8 256,0 8-320,0 0 288,8-8-320,-8 8 384,8 0-352,-8-1 96,8 1-224,0 0 352,0 0-256,0 0-128,0 0-32,-1 8 192,1-8-128,8 7 96,-8 1-128,8-8 96,0 8-128,-9 0 128,9-1-128,-8 1 319,8 0-191,0 0 160,-8-8-192,7 7 64,-7-7-128,8 8 0,-8 0-32,8 0 96,-8-1-96,-1 1-32,9 0 0,-8-8 320,0 8-192,0-1 128,8 1-160,-8 0 64,-1 0-96,9-1 0,-8 1-32,0 0-64,8 0 32,0 0 160,-1-1-96,1 1-96,0 0-32,0 0 32,-1-8 0,1 7 64,0 1-32,0 0-32,0 0 32,-1-9 96,1 17-64,0-8-96,0-8 0,-8 8 384,7-1-192,1 1-64,0 8-64,-8-8 224,8-1-128,-1 9-32,9-8-64,-8 7 32,0-7-32,7 0 128,-7 0-96,0 0-160,7-1 32,-7 1 32,0-8 32,0 8 0,0 0 0,-1-1 64,1 1-32,0-8 320,-8 8-160,7 7 32,-7-7-128,0 8 0,8-8-32,0 7 160,0-7-128,-1 0-96,1 8-32,8-9 160,-8-7-64,7 8 128,-7 0-128,0 0-96,0-1 0,7 1 160,-7 0-64,8 0-32,-9-1 0,1 1 32,0 0-32,0 0-32,0 0 32,-1-1 160,1 9-96,0-8 192,0 0-192,-1-1-32,1 1-32,8-8-32,-8 8 0,-1 0 0,9-1 0,-8 1 128,0 0-64,7 0-160,-7-8 32,0 7 96,0 1 0,-1 0-32,1-8 32,-8 8-128,0-9 64,8 9 160,-8-8-64,0 8-96,-1-8 0,1 8-672,0-9 384,-8 1-1728,8 0 1152,0 0-6207,0 0 3935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3:1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7 457 12704,'0'0'4703,"0"0"-3647,16 0-288,-8 0 1344,0 0-1312,16 0 800,-8 0-928,7 0-96,9 0-352,-1 0-64,1 8-96,0-8-1184,-1 8 608,-7-8-3584,0 0 2272</inkml:trace>
  <inkml:trace contextRef="#ctx0" brushRef="#br0" timeOffset="833.0263">0 750 13536,'16'7'5023,"-16"-7"-3903,16-7-320,-1 7 2112,1 0-1760,16 0-128,-1-8-608,1 0-320,-1 8-64,1-8-2656,-1 8 1440</inkml:trace>
  <inkml:trace contextRef="#ctx0" brushRef="#br0" timeOffset="834.0263">734 0 9792,'0'0'3648,"0"0"-2848,8 24-224,-8-8 1727,7-1-1375,-7 1 704,8 8-960,-8-1 384,0 9-608,-8 7-96,8 1-224,0-1-224,-7 1 32</inkml:trace>
  <inkml:trace contextRef="#ctx0" brushRef="#br0" timeOffset="2133.9649">979 142 10720,'-16'8'3968,"16"-8"-3072,-8 16-288,0-8 1823,8 0-1471,0 8 32,0 0-608,8-1-128,0 1-160,8 0-64,-1-8 0,1-8-32,0-8 0,8 0-160,-9 0 96,-7-8-96,8 1 64,-16-9 288,8 8-128,-16-16 1056,8 17-608,-16-1 480,1 8-576,-9 8-224,8 8-128,0 0-1824,1 7 960,7 1-6943,8 8 4287</inkml:trace>
  <inkml:trace contextRef="#ctx0" brushRef="#br0" timeOffset="2134.9649">1200 127 11968,'-24'0'4416,"24"0"-3425,-8 15-287,8 1 1312,0-8-1248,8 8 416,-8-8-704,16 8-96,7-1-224,1-7-96,0 8-32,-1-16-32,9 0 0,-16 0 0,7-8 0,-7 0 256,0-7-128,-16-1 608,8 0-448,-16-8 256,0 0-320,-16-7-768,9 7 288,-9 16-3232,8 0 1920</inkml:trace>
  <inkml:trace contextRef="#ctx0" brushRef="#br0" timeOffset="3452.5712">592 505 8480,'-32'0'3136,"32"0"-2432,-16 0-224,8 0 2368,8 0-1665,0 0 737,0 0-1152,8 0 832,8 0-928,16 0 1312,-1 0-1152,17 0 672,7 0-864,24 0 256,-8 0-512,24 0 96,-9 0-320,9-8-928,-16 8 416,-8-8-1856,-8 8 1248,-15 0-5408,-9-8 3521</inkml:trace>
  <inkml:trace contextRef="#ctx0" brushRef="#br0" timeOffset="3453.5712">781 718 8544,'-8'-8'3168,"8"8"-2464,0 0-192,0-8 2688,0 16-1857,0-8 673,8 0-1216,-8 16 576,8-8-768,0 16 448,0-9-608,0 9 96,0 8-288,7-1-96,1-7-96,0 8 32,-8-1-64,0-7 64,8-8-64,-9-9 64,1 1-64,0-16 544,0 1-320,0-17 832,0 0-640,-8-7-128,8-1-192,0-7 32,-8 15-96,8 0-96,-8 8 0,0 1-1600,7 7 896</inkml:trace>
  <inkml:trace contextRef="#ctx0" brushRef="#br0" timeOffset="3454.5712">1089 1002 13376,'-8'8'4959,"8"-8"-3871,8 24-288,-8-16 2048,8 0-1728,-8 8 32,0-1-704,0-7-448,8 0-32,-8 0-1760,0 8 992,0-16-5824,8 0 3681</inkml:trace>
  <inkml:trace contextRef="#ctx0" brushRef="#br0" timeOffset="3455.5712">1049 860 12480,'-7'8'4607,"7"-8"-3583,15 0-288,-7 0-128,0 0-480,8 0-544,-8 0 224</inkml:trace>
  <inkml:trace contextRef="#ctx0" brushRef="#br0" timeOffset="3969.6395">1239 923 9632,'0'8'3584,"0"-8"-2784,-8 0-256,8 0 1983,0 0-1503,0-8 512,8 8-928,-8 0 128,8 0-416,0 0 384,8 0-416,-8 0-64,0 8-128,7 0 64,-7 0-96,0 8 32,8 7-32,0-7 32,-8 8-64,-8 0-32,8 7 32,-8-15-32,0 8 0,-8-9-96,0 1 64,-8 0 32,8 0 0,-16 0 128,16-8-64,-7-8-32,-1 0 0,0-8 32,8 0-32,0-8-160,8 8 64,8-16 320,-8 16-160,16 1 704,0-1-448,0 0-96,-1 16-160,1-8 0,8 8-64,0-1-2400,-9 1 1280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3:2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10050 6752 10624,'-8'0'3936,"16"0"-3040,-8 8-256,0-8 2463,8 0-1823,0 8 1088,0 0-1376,0-8-128,0 8-512,7-8-32,1 0-192,0 0-2048,7-8 1056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3:2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40 7968,'0'-8'2944,"0"8"-2272,-7 0-192,7 8 2464,0-1-1696,-8 9 703,8 0-1151,-8 16 576,0-1-768,0 1 96,0-1-416,8 1 32,-8-1-192,8-15-64,8 0-32,-8-8-32,0 0 0,0-16 192,0 0-96,8-8-32,-8 0-32,0-7 32,0-1-32,0 0-96,0 1 32,0-9 160,8 8-64,-8 9 256,0-9-192,0 8 32,0 0-96,0 9-64,8-1 32,0 0-32,-8 0 0,8 8-288,-1 0 160,-7 8 256,16 0-64,-8 15-64,0-7-32,8 8 32,-8-1 0,7 17-512,1-9 288,-8 1-896,0 0 640,8-9-64,-16 9 320,0-16 224,8-1 0,-16 1 1568,8 0-864,-16-8 928,0 0-960,0-8 224,1 0-544,-1 0-256,0 0-96,0-16-2112,8 8 1152</inkml:trace>
  <inkml:trace contextRef="#ctx0" brushRef="#br0" timeOffset="1">623 8 8224,'0'-8'3040,"0"8"-2368,0 8-160,0-8 1888,0 0-1408,0 0 991,0 8-1119,0 0 640,-8 8-864,8-1 576,-8 1-704,1 0 672,-1 8-704,0 7 256,0-7-416,0 7 512,0 1-448,0-1 160,8-7-320,0 0-64,8-1-96,0-7 32,8-8-64,0 0-32,-1 0 32,1-8 96,0 0-64,8 0-928,-9-8 448,9 0-2144,-16 0 1408,0-8-4416,8 1 3137</inkml:trace>
  <inkml:trace contextRef="#ctx0" brushRef="#br0" timeOffset="2">513 166 12544,'8'0'4639,"-8"0"-3583,31 8-320,-15-8 864,8 8-1024,-1-8-288,9 7-224,-8-7-992,-1 8 512,9-8-4415,-16 0 2687</inkml:trace>
  <inkml:trace contextRef="#ctx0" brushRef="#br0" timeOffset="1440.5072">876 284 15136,'0'24'5599,"0"-24"-4351,-8 39-352,0-23 704,8 0-1056,-8 8 416,8 7-576,-8-7-896,8 7 256</inkml:trace>
  <inkml:trace contextRef="#ctx0" brushRef="#br0" timeOffset="1441.5072">0 640 9728,'0'0'3584,"0"0"-2784,16 0-224,-8 0 2783,0 0-1951,15 0 1408,-7 0-1632,24 0 896,-1 0-1184,32 0 288,-16-8-672,32 0-96,0 0-256,0 0-672,-9 0 288,-14 0-2880,-9 0 1696,-16 8-7967,-7 8 5183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3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10760 7195 7392,'-8'7'2720,"8"-7"-2080,0 0-224,-8 0 1824,16 0-1312,-8-7 896,0 7-1057,0 0 769,8-8-864,-8 0 288,8 8-576,-8-8 448,8 8-512,0-8 160,0 8-320,0-8 0,-1 8-96,9-8-64,-8 8 32,8 8-32,-8-8 0,0 16-96,8 0 64,-8 7 32,-1 1 0,-7 0 128,8 7-64,-16-7-32,8 0 0,-7-1-32,7 1 0,-16-8 64,8 7-32,-8-7-160,0 0 64,8-8-320,-8 0 224,9-8-288,-1 0 256,0-8-192,0 8 224,8-16 0,0 8 96,8-8 960,-8 8-480,16 1 960,-9-1-768,1 8 384,8-8-544,8 16 224,-8-8-384,7 8-96,1-1-96,-8 1-224,0 0 64,-8 8-3360,0-8 1888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4:3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77 7296,'0'0'2720,"0"0"-2112,0-19-192,0 38 1280,0-19-1024,-20 20 992,20 18-960,-19-19 575,19 20-767,-38 18 160,38 1-384,-39 19 96,39 0-224,-38 19 0,38-19-96,-20 0 32,20-19-64,-19-20 192,19 1-128,0-20 320,19 0-224,-19-38 384,20 19-320,-1-38 32,0 18-192,-19-37 224,39-1-192,-20-19-32,0 0-64,0-19-32,1 38 0,-1 0 192,-19 1-96,19-1 256,-19 19-224,0 1 256,19 0-256,-19-1-32,0 20-64,0 0-32,0-1 0,0 20-96,20 20 64,-20-1 96,19 0-32,-19 20-160,19-1 64,0 0 32,1 20 32,-1 19 0,19 0 0,-19 19-992,20 1 544,-20-20-544,20 0 608,-20-1-384,0-18 448,0-19 224,1 18 96,-20-37 352,0 18-160,-20-19 1440,1 1-896,-19-1 736,-1-19-832,1 0 256,-20 0-512,0-19-64,1 19-192,-1-39-288,19 39 64,-18-19-1664,37 0 992,-18-1-3712,19 20 2496</inkml:trace>
  <inkml:trace contextRef="#ctx0" brushRef="#br0" timeOffset="1254.6444">847 136 6400,'0'0'2368,"0"0"-1856,19-20-128,-19 20 1632,19 0-1184,-19 0 1056,20 0-1056,-20 0 671,19 0-863,-19 20 640,0-1-736,0-19 864,0 19-800,-19 19 256,19-18-512,-39 18 288,20 1-352,-20 18 352,20 1-384,-19 0 288,18 19-288,1-19 0,0-1-160,0-18 160,19 19-160,0-20 384,0-19-256,19 20 160,0-20-224,20 0 64,-1 0-128,1-19 96,18 20-128,1-20-32,-19 0 0,18 0-832,-18 0 448,-20-20-1664,19 20 1088,-18-19-2304,-20 0 1824,0-20-4287,-20 20 3231</inkml:trace>
  <inkml:trace contextRef="#ctx0" brushRef="#br0" timeOffset="1255.6444">500 559 12640,'0'0'4671,"0"0"-3615,20 0-320,-1 0 1280,19 0-1248,1-19 64,19 19-512,19-20-384,-20 1 32,20 0-3808,0 19 2112</inkml:trace>
  <inkml:trace contextRef="#ctx0" brushRef="#br0" timeOffset="1256.6444">1405 405 13536,'0'0'5023,"0"0"-3903,19 0-320,20-19 1472,-20 19-1408,19 0 0,20 0-512,0-20-256,-1 20-64,1 0-1312,-19 0 704,18 0-5952,-18 20 3585</inkml:trace>
  <inkml:trace contextRef="#ctx0" brushRef="#br0" timeOffset="1257.6444">1443 809 12064,'-19'19'4447,"19"-19"-3455,58 19-288,-20-19 1952,1 0-1600,19 0-128,-1-19-608,20 0-448,0 0 64,0 0-4000,0-1 2208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4:3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22552 5100 9632,'-19'-19'3584,"19"-1"-2784,0 40-256,0-20 1983,0 0-1503,0 19 512,0 0-928,-19 20 704,-1-1-736,1 39-160,0-19-256,19 38 32,-19-38-128,-1 0-32,20-1 0,0-18 32,0-1-32,0-38 192,20 20-128,-20-40 32,19-18-64,-19-20-64,19 20 32,0-59-32,1 20 0,-1 0-288,0 0 160,-19 0-32,19 20 96,-19-1 64,20 19 0,-20 20 0,0 0 0,0 0 64,19 19-32,0-20-160,0 40 64,-19-20 32,39 19 32,-20 19-224,0 1 128,1 19 96,-1-20 32,0 39 128,20 0-96,-20 0-384,19 0 192,-18 19-768,-1-19 512,0-19-32,0 0 256,-19 0 160,0-1 32,-19-18 1024,19-20-544,-38 0 896,18 1-800,-37-1 320,18-19-544,-19-19-192,1-1-128,18 1-2464,1-19 1312</inkml:trace>
  <inkml:trace contextRef="#ctx0" brushRef="#br0" timeOffset="1">23264 5023 9728,'0'0'3584,"0"0"-2784,20 0-224,-20 0 1887,0 0-1471,0 19 736,0-19-1024,0 19 640,0 1-736,0-1 288,0 19-512,-39 1 288,39-1-384,-38 20 256,18 19-288,1-19-64,0 19-128,-20-19 288,39-1-160,-19 1 256,19 0-256,19-20-256,-19 1 32,39-1 224,-20-18-128,39-20 128,-20 19-96,20-19 96,19 0-128,-19-19-96,-20-1 0,1 1-1888,-20-19 1056</inkml:trace>
  <inkml:trace contextRef="#ctx0" brushRef="#br0" timeOffset="2">22956 5543 11136,'0'0'4128,"0"0"-3200,39-20-289,-20 1 1569,20 19-1344,-1-19 0,20 19-512,19-19-544,-19 19 96,19 0-3776,0 0 2113</inkml:trace>
  <inkml:trace contextRef="#ctx0" brushRef="#br0" timeOffset="3">23842 5851 14368,'0'38'5343,"0"-38"-4159,0 58-352,0-39 1248,0 0-1312,-19 20-96,19-1-416,0 20-320,0-19 0,0 18-4192,0-18 2336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4:3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289 404 10624,'0'0'3936,"0"0"-3040,0 20-256,0-1 1471,0 0-1279,0 39 928,0 19-1024,0 0 32,0 19-448,0-19-64,0 19-160,0-38-128,19 0 0,-19-20-2432,0 1 1344,-19-20-5695,19 0 3807</inkml:trace>
  <inkml:trace contextRef="#ctx0" brushRef="#br0" timeOffset="1">0 558 11136,'0'0'4128,"0"0"-3200,58 0-289,-39 0 641,20 0-832,19 0 32,-20 0-288,39-19-1536,-19 19 736,19-19-4927,0 19 3071</inkml:trace>
  <inkml:trace contextRef="#ctx0" brushRef="#br0" timeOffset="2">1309 289 9312,'-19'-19'3424,"19"19"-2656,-19 0-192,19 0 2399,0 0-1727,-20 0 576,20 38-1088,-38-19 96,38 20-480,-19 19 288,-1-1-352,20 1-160,0 19-64,-19-19 0,38 0-32,-19-1 64,0-37-64,20-1 128,-1-19-96,-19-19-96,0-1 0,0-37 96,19 18-32,-19-38 64,0 39-64,-19-39-32,19 19 32,0-19-32,0 38 0,-19-18-160,19 37 96,0 1-256,0 0 192,0 19 32,0 0 96,19 0 0,-19 19 0,19 0 64,0 1-32,1-1-96,-1 19 32,0-18 32,0 18 0,20 20-96,-20 0 64,0-1-256,20 1 160,-20 19-864,20 0 544,-1-19-288,-19 0 416,-19-1 192,20-18 96,-40-20 864,1 20-448,0-20 960,-20 0-736,1-19-32,-1 19-352,1-38-1120,19 19 480</inkml:trace>
  <inkml:trace contextRef="#ctx0" brushRef="#br0" timeOffset="3">2137 0 10624,'-19'19'3936,"19"-19"-3040,-20 20-256,20-1 1951,0 0-1535,-19 0 704,0 20-1024,0-1 416,19 1-672,-20-1 384,1 20-512,-19 0 608,18 19-544,1 0 288,-19 0-416,38 19 192,-20-19-256,20 0 64,0-19-160,20-20-64,-1 1-32,19-1-32,1-18 0,-1-20 192,1 19-96,-1-38-800,1-1 352,-20-18-2176,20 19 1408,-20-20-4384,-19 1 3105</inkml:trace>
  <inkml:trace contextRef="#ctx0" brushRef="#br0" timeOffset="4">1713 539 12288,'-19'0'4575,"19"0"-3583,19 19-256,1-19 1440,18 0-1344,20 20-128,0-20-448,19 0-480,-20 0 128,20-20-5536,20 40 3073</inkml:trace>
  <inkml:trace contextRef="#ctx0" brushRef="#br0" timeOffset="5">2272 963 12480,'-20'0'4607,"20"0"-3583,20 0-288,-20-20 800,19 20-992,0 0 544,0 0-608,20-19 416,-20 19-480,19-19-160,1 19-160,-1 0 0,1 19-64,-20 0-96,20 1 32,-1-1 32,-19 19 0,1 1 0,-1-1 0,-19-18 64,0 18-32,-19 1 64,-1-1-64,-37 20 128,18-20-96,1 1-32,-1-1 0,-19-18-32,39-1 0,-19-19 128,18 0-64,1-19-96,19-1 0,0-18 160,19-1-64,1 1 544,18 19-352,1-1 192,-1 1-288,20 19 288,0 0-256,-20 19-32,20 1-96,-20-1-416,20 19 224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5056,'0'-19'1888,"0"0"-1472,0 0-128,0 19 1632,0-20-1120,0 20 1152,0-19-1120,0 19 608,19 0-800,-19 0 607,20 0-703,-20 19 96,19 1-384,0 18 448,-19 20-384,19 19 160,1-19-320,-1 19 0,0-20-96,0 1-64,1 0 32,-1-19 160,0-1-96,0-19-32,1 1-32,-1-1 160,0-19-96,0-19 320,-19 19-224,20-39 448,-20 20-352,0-20 512,19 1-480,-19-20 224,19 0-320,-19 0-64,0 1-96,0-20-128,19 19 32,-19 19-960,0 1 544,0 19-4192,20 19 2561</inkml:trace>
  <inkml:trace contextRef="#ctx0" brushRef="#br0" timeOffset="515.9358">789 578 5568,'0'-19'2048,"0"19"-1568,0-20-160,0 1 2144,0 19-1408,-19-19 1696,19 19-1568,-19-19 575,19 19-1023,-20-20-64,20 20-384,-19 0-128,19 20-96,-19-20 384,19 19-256,-19 0 0,19 20-128,-20-1-64,20 1 32,0 18 32,20 1-32,-20 0-96,19 0 32,0-20-1184,-19 20 672,19-19-2591,1-1 1759,-20-19-2848,0 1 2400</inkml:trace>
  <inkml:trace contextRef="#ctx0" brushRef="#br0" timeOffset="831.1383">578 848 8640,'-19'-58'3200,"19"58"-2496,-20 0-192,1-20 2112,38 40-1537,-19-20 577,20 0-1024,-1 0-64,0 0-384,20 0-96,19 0-64,-1 0-2144,-18 0 1152,19 0-6303,0 19 4031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5:1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115 712 9792,'0'-20'3648,"19"20"-2848,-19 0-224,0 0 1823,20 0-1439,-20 0 864,19 0-1056,19 0 512,-18 0-768,18 0 224,1 20-416,19-20-192,-1 0-64,1 19-224,19-19 96,-19 0-2496,0 19 1376</inkml:trace>
  <inkml:trace contextRef="#ctx0" brushRef="#br0" timeOffset="2812.8105">115 1117 7968,'0'-20'2944,"0"20"-2272,19 0-192,1 0 2400,-1 0-1664,19 0 1407,1 0-1503,19 0 736,0 0-1088,-1 0 448,20 0-704,-19-19 0,19 19-320,-19 0-1856,0-20 896,-1 20-7903,-18-19 4799</inkml:trace>
  <inkml:trace contextRef="#ctx0" brushRef="#br0" timeOffset="4001.8872">1270 616 6048,'-19'-19'2240,"19"19"-1728,19-20-160,-19 1 1792,0 19-1248,0 0 928,0 0-1088,0 0 736,0 0-833,0 0 577,0 19-704,0 20 224,0-20-416,-19 58 160,19-19-256,-20 19-64,20-19-96,0 19 32,0-20-64,-19 1-160,19-19 64,0-20 96,19 0 0,-19 1 192,0-20-128,0-20 32,0 1-64,0-20 160,0 1-128,0-20 32,0 20-64,0-39 224,20 19-160,-20-19 32,19 38-96,-19-18-64,0 18 32,0 1 32,19 18-32,-19-18 64,0 19-64,0 19 128,19-20-96,-19 20-160,0-19 32,19 19 160,1 19-32,-1 1-160,0-1 32,0 19 96,1 1 0,18 19-224,1 19 96,-1-20-960,20 20 608,-39-19-800,20 19 704,-1-38-96,-19 18 416,-19-37 384,20 18-64,-40 1 1056,1-20-640,-19 0 1440,18 1-1088,-37-20 448,18 0-768,-38 0-160,39 0-256,-20 0-800,19 0 384,1 0-3776,19 0 2240</inkml:trace>
  <inkml:trace contextRef="#ctx0" brushRef="#br0" timeOffset="5287.2482">1886 597 7712,'0'0'2880,"0"0"-2240,0-20-192,0 20 2016,0 0-1440,19 0 703,-19 0-991,0 20 192,0-20-544,0 19 224,19 0-352,-38 0 192,19 1-224,-19 18 416,19 1-352,-20 18 224,1-18-288,0 19 416,0-1-352,-1 1-128,1 0-96,19 0-64,0-20 0,0-19 128,0 20-64,19-20 192,1-19-160,18 0-32,1 19-32,-1-38 96,1 0-64,-1 0-736,1-1 384,-1 1-2880,-19 0 1760</inkml:trace>
  <inkml:trace contextRef="#ctx0" brushRef="#br0" timeOffset="5288.2482">1770 982 6560,'39'0'2432,"-39"0"-1888,38-20-160,-19 20 352,1 0-480,18 0 320,1-19-320,-1 19-864,1 0 352</inkml:trace>
  <inkml:trace contextRef="#ctx0" brushRef="#br0" timeOffset="5289.2482">2367 1155 9984,'0'19'3680,"0"-19"-2848,19 19-256,-19 1 2431,20-1-1759,-20 19 864,0 1-1280,0-1 192,0 1-640,0 19-192,0-20-128,0-19-3520,0 20 1888</inkml:trace>
  <inkml:trace contextRef="#ctx0" brushRef="#br0" timeOffset="7371.1432">2829 751 9728,'0'-19'3584,"0"19"-2784,0 0-224,0 0 2367,0 0-1727,0 19 864,19 0-1248,-19 20 544,19-1-832,-19 1 448,20 18-576,-1 1-32,-19 0-224,0 0-96,19-20-32,-19 1-1952,0-20 1056</inkml:trace>
  <inkml:trace contextRef="#ctx0" brushRef="#br0" timeOffset="7372.1432">2636 1001 11040,'0'-19'4096,"0"19"-3168,20 0-289,-1 0 1697,0 0-1408,20-19 352,18-1-768,20 20-256,0-19-160,-19 0-3168,19 19 1664</inkml:trace>
  <inkml:trace contextRef="#ctx0" brushRef="#br0" timeOffset="7373.1432">3541 19 11136,'0'0'4128,"0"0"-3200,0 0-289,0 0 1569,0 20-1344,0-1 704,0 19-896,0 1 448,0-1-640,0 20-96,0 0-256,0-20-96,0 20 0,-19-19-1440,19-1 768,19-19-4256,-19 20 2721</inkml:trace>
  <inkml:trace contextRef="#ctx0" brushRef="#br0" timeOffset="7374.1432">3830 212 10816,'-19'19'4000,"19"-19"-3136,-20 19-224,1 1 1503,19 18-1311,-19-19 512,19 20-800,0-1 32,0-18-320,19-1-96,0 19-96,1-38-64,18 20 32,1-20 96,-20 0-64,19-20-32,-18 1 0,-1 0 32,0 0-32,-38-20-32,19 1 32,-19-1 512,-1 1-288,-18 18-96,19 1-96,-1 19-224,-18 19 96,19-19-1600,19 39 928</inkml:trace>
  <inkml:trace contextRef="#ctx0" brushRef="#br0" timeOffset="8972.0304">4214 212 9888,'-38'-19'3648,"38"19"-2816,0 19-256,0 0 2175,-19 0-1631,19 1 736,0 18-1088,-20-19 320,40 20-608,-20-1-64,19-18-256,0-1 32,20 0-96,-1 0-128,1-19 0,-1 0 224,1-19-96,-1 0 32,0 0-64,-18-20 1216,-1 1-704,-19-1 704,0-19-768,-39 1-128,20-1-224,-19 0-256,19 20 32,-20 18-1440,1 1 800</inkml:trace>
  <inkml:trace contextRef="#ctx0" brushRef="#br0" timeOffset="8973.0304">3368 866 6720,'-20'20'2496,"1"-20"-1952,0 0-128,19 0 1536,0 0-1152,-19 0 1568,19-20-1344,-20 20 767,40 0-1055,-20 0 608,19 0-800,19 0 512,1 0-608,19 0 544,19 0-576,38 0 288,1 0-416,-1 0 64,20 0-224,-20 0-64,1 0-32,-1 0-1312,-19 0 704</inkml:trace>
  <inkml:trace contextRef="#ctx0" brushRef="#br0" timeOffset="10998.2699">3484 1193 8064,'0'0'2976,"0"0"-2304,0 0-192,-20 0 1632,40 19-1248,-20-19 927,0 20-1055,0-1 448,0 0-672,19 0 288,-19 1-480,0 18-32,19 0-160,-19 1 64,19-1-128,-19 1 32,20-1-32,-1-18-128,-19-1 32,19 0 320,0-19-192,1-19 544,-1 19-352,0-39 448,0 20-448,1-19 512,-1 18-480,0-18 0,0-1-192,1-18-96,-20 38 0,19-20-192,-19 1 96,19 18-2368,-19 20 1344,0 0-4511,0 20 3167</inkml:trace>
  <inkml:trace contextRef="#ctx0" brushRef="#br0" timeOffset="10999.2699">3926 1578 9888,'19'0'3648,"-19"0"-2816,0 19-256,0-19 1951,0 19-1503,0 20 352,0-20-800,0 0-160,0 20-256,0-20-864,0 0 352</inkml:trace>
  <inkml:trace contextRef="#ctx0" brushRef="#br0" timeOffset="11000.2699">3849 1385 8544,'0'0'3168,"0"0"-2464,19 0-192,1 0 512,-20 20-672,19-20 0,19 0-224,1 19-2144,-1-19 1120</inkml:trace>
  <inkml:trace contextRef="#ctx0" brushRef="#br0" timeOffset="11001.2699">4196 1443 9568,'0'0'3520,"0"0"-2720,0 0-256,0-19 800,0 38-864,19-38 415,-19 19-511,19 0 448,-19 0-512,19 0-128,1 0-128,-20 0 192,19 0-128,0 19-192,0-19 32,-19 19-128,20 1 64,-1 18 64,0-19 32,-19 39-640,19-19 352,-19 18 32,0-18 160,-19-1 160,0 1-32,0-1 64,-1 1-64,1-20 64,0 20-64,0-39 608,19 19-352,-20-19 96,20-19-224,-19-1 256,38 1-224,-19-19 160,0-1-192,20 20 224,-1 0-256,0-1 96,-19 20-128,39 20-64,-20-1 0,0 0 160,0 20-96,20-20-1216,-20 19 576</inkml:trace>
  <inkml:trace contextRef="#ctx0" brushRef="#br0" timeOffset="14186.0157">4868 1040 6976,'0'0'2592,"0"0"-2016,0 0-160,0-20 2720,0 40-1792,19-20 1727,1 0-1791,-1 19 544,0-19-1088,0 19 640,1 1-768,18-20-64,-18 19-320,18-38-480,1 19 128</inkml:trace>
  <inkml:trace contextRef="#ctx0" brushRef="#br0" timeOffset="14618.5167">5735 443 8640,'-20'0'3200,"40"0"-2496,-20 19-192,-20 0 1760,20-19-1344,-19 19 1119,19 1-1183,-19 18 96,19 1-576,-19-1 64,-1 1-288,1-1 64,19 0-128,0 1 0,0-20-32,0-19 96,0-19-96,19 0 32,1-1-32,-20-18-192,19 0 64,0-1 32,0 1 32,1-1 64,-20 20-32,19-20 64,0 1-64,-19-1-96,0 20 32,19-19-32,-19 38 0,20-20 64,-20 1 0,0 19-96,0 0 64,0 19-32,19 1 0,-19-1 128,19 0-32,-19 20-160,20-20 64,-20 39-448,19-20 256,0 20-992,0 0 672,-19-1-224,20 1 480,-20 0-160,0-20 288,0 1 224,-20-1 0,20-19 1632,-19-19-928,-19 20 1248,18-20-1120,-18 0 64,-1 0-576,1-20-992,18 20 320,1-38-4512,0 38 2625</inkml:trace>
  <inkml:trace contextRef="#ctx0" brushRef="#br0" timeOffset="16736.5957">6369 289 6240,'20'-20'2304,"-20"20"-1792,19 0-160,-19 0 2144,0 0-1440,0 0 1472,0 0-1441,0 0 705,0 20-1056,-19-1 384,-1 0-640,1 20 224,-19-20-416,-1 19 256,20 1-288,-19 19 192,18-20-224,-18 20 128,38 0-192,-19-1 64,-1-18-128,20 18 160,20-37-160,-1 18-96,0-19-32,0 1-32,20-20 0,-1 0-928,1 0 544,-1 0-2656,1-20 1760,-20 1-6399,-19 0 4319</inkml:trace>
  <inkml:trace contextRef="#ctx0" brushRef="#br0" timeOffset="16737.5957">6004 597 11872,'-19'0'4416,"19"0"-3457,19 0-255,-19 0 1408,19 0-1312,0 0 32,20 0-512,-1 0-160,20 19-96,0-19-2720,0 19 1440</inkml:trace>
  <inkml:trace contextRef="#ctx0" brushRef="#br0" timeOffset="16738.5957">6639 847 11968,'0'0'4416,"0"0"-3425,19 38-287,-19-19 2016,19 1-1632,-38-1 352,19 19-864,0 1-224,0-1-224,-19 1-1344,19-1 640,-19 1-5120,19-20 3137</inkml:trace>
  <inkml:trace contextRef="#ctx0" brushRef="#br0" timeOffset="16739.5957">5388 1347 10144,'0'-19'3744,"0"19"-2912,0 0-224,19 0 2335,1 0-1727,18 0 1152,1 0-1408,38 0 608,0 19-896,19-38 544,0 19-704,39 0-128,-20 0-224,20-19-192,-1 19 0,-18 0-2240,-20 0 1248,-19 0-4864,-19 0 3297</inkml:trace>
  <inkml:trace contextRef="#ctx0" brushRef="#br0" timeOffset="18733.2898">5927 1675 7040,'0'-20'2624,"0"20"-2048,0 0-128,0 0 2048,0 0-1440,0 0 1759,0 0-1599,0 0 576,0 0-1056,20 0 352,-20 0-608,19-19 160,0 19-384,0-19 192,1 0-224,18-1 128,-19 20-192,20 0-128,-20 0-64,20 0 32,-20 20 0,19-1 128,-18 0-64,-1 39-32,0-20 0,-19 1-192,19 19 96,-38-1-256,19-18 192,-19-1-32,-20 20 96,1-19-288,-1-1 192,1-19-448,19 20 352,-20-20 64,20 0 96,-20-19 32,20 0 0,0-19 128,19 19-32,0-38 256,0 18-160,19-18 320,0 19-256,20-1 672,-1 1-480,1 19 320,-1 0-416,1 19 256,-1-19-288,1 39-224,-1-20-32,1 20-1824,-20-1 960,-19 1-8703,0-1 5279</inkml:trace>
  <inkml:trace contextRef="#ctx0" brushRef="#br0" timeOffset="18734.2898">0 2618 10816,'0'0'4000,"0"0"-3136,19 19-224,-19-19 2143,20 0-1663,-1 0 864,0 19-1152,39-19 384,-20 0-704,20 0-224,0 20-160,19-40-384,-19 20 128</inkml:trace>
  <inkml:trace contextRef="#ctx0" brushRef="#br0" timeOffset="20019.1626">135 3021 14624,'20'0'5407,"-20"0"-4191,58 0-352,-20 0 96,1 0-704,-1 0 128,39 0-256,-19 0-2176,0 0 1120</inkml:trace>
  <inkml:trace contextRef="#ctx0" brushRef="#br0" timeOffset="22075.4386">1252 2117 6400,'0'-19'2368,"0"19"-1856,19 0-128,-19-19 1760,0 38-1248,-19-19 1536,19 19-1376,-20 0 511,20 20-895,-19-1 448,0 20-640,0 0 320,19 19-480,-20 0 64,20-19-256,-19 0-128,19-20-32,-19 1 320,38-20-192,-19-19 64,19 0-96,-19-39 32,20 20-64,-20-39 64,19 20-64,-19-39-32,19 0 32,0 19 96,1 0-64,-20 0-160,19 20 32,-19-1 96,0 1 0,0 19 64,19-1-64,-19 1-160,0 19 64,0 0 32,19 0 32,-19 0 0,19 19 0,1 1-96,-1 18 64,0 20-32,20-20 0,-20 39 64,19-19 0,-18 19-928,18-19 512,-19 0-384,1 0 448,-1-20 352,-19 1 0,-19-1 320,19-19-192,-39-19 1376,1 20-832,-1-20 128,1-20-480,-20 20-64,0-19-160,20 0-1056,-1 0 544</inkml:trace>
  <inkml:trace contextRef="#ctx0" brushRef="#br0" timeOffset="22076.4386">1925 2079 7136,'0'-20'2656,"0"20"-2080,0 0-160,0 0 2048,19 0-1440,-19 0 800,0 20-1089,0-20 577,0 0-768,-19 19 512,19 19-608,0-18 448,-19 18-480,0 20 384,-1-20-448,-18 40 320,19-21-384,-1 1 128,1 0-256,0 0 128,19-1-160,0-18 160,0-1-192,19 1 32,0-20-64,20-19 32,-1 19-64,1-38-32,18 19 32,-18-19-608,19 19 320,-20-39-1952,1 20 1248</inkml:trace>
  <inkml:trace contextRef="#ctx0" brushRef="#br0" timeOffset="22077.4386">1733 2310 11040,'-20'19'4096,"20"-19"-3168,0 0-289,0 0 1217,20 19-1152,-1-19-128,19 20-384,20-20-160,19 0 0</inkml:trace>
  <inkml:trace contextRef="#ctx0" brushRef="#br0" timeOffset="22078.4386">2483 2329 12384,'-38'39'4575,"38"-39"-3551,-20 57-288,20-18 1440,-19 19-1344,19-20 0,-19 20-480,19 19-480,-19-19 64</inkml:trace>
  <inkml:trace contextRef="#ctx0" brushRef="#br0" timeOffset="22079.4386">1040 3080 9792,'-19'0'3648,"19"0"-2848,-20 0-224,20 0 2367,20 0-1727,-1 0 1280,19 0-1440,39-19 544,0 19-928,39 0 672,-1 0-736,39 0-128,-38 0-288,38 0-192,-20 0-32,20 0-2240,-38 0 1248</inkml:trace>
  <inkml:trace contextRef="#ctx0" brushRef="#br0" timeOffset="24178.2565">1598 3560 8736,'0'-19'3232,"0"19"-2528,19 0-192,-19 0 2464,0 0-1729,19 0 929,-19 0-1280,20 0 192,-1 0-640,0-19 96,0 19-320,1 0 64,-1-19-160,19 19 160,1 0-192,-20 19-96,20 0-32,-20 0-32,0 1 0,0 18 64,-19 0 0,-19 1 128,19 19-64,-38-20-96,18 1 0,-37 18-544,18-18 320,1-1 96,-1 1 128,-19-39 32,39 0 0,-19 0 128,-1-19-64,39-20-32,0 1 0,0-1-192,39 1 96,-20-1 384,19 20-160,1 19 192,-1 0-192,20 0 0,-19 19-96,18 20-544,1-20 256</inkml:trace>
  <inkml:trace contextRef="#ctx0" brushRef="#br0" timeOffset="24179.2565">3003 2713 10560,'0'-38'3904,"0"38"-3040,0 19-224,-19-19 1887,19 19-1503,0 1 576,0 18-960,0 20 992,19 0-960,0 19 352,-19 0-640,0 19 160,19 0-320,-19-19-224,0-19 0,0 0-928,20-20 512,-40 1-2848,20-20 1792</inkml:trace>
  <inkml:trace contextRef="#ctx0" brushRef="#br0" timeOffset="24180.2565">2695 3060 12640,'0'0'4671,"0"0"-3615,58-19-320,-20 19 672,1 0-928,38 0-128,-20 0-224</inkml:trace>
  <inkml:trace contextRef="#ctx0" brushRef="#br0" timeOffset="24181.2565">3792 2271 10208,'19'-20'3776,"-19"20"-2912,0 0-256,0 0 2143,19 20-1631,-19 18 960,0-19-1216,-19 39 640,19 19-864,0-19 224,-19 0-512,19 19-128,-19-20-128,19-18-800,0 19 416,0-39-2816,0 19 1728</inkml:trace>
  <inkml:trace contextRef="#ctx0" brushRef="#br0" timeOffset="24182.2565">4158 2559 12640,'-20'0'4671,"20"0"-3615,-19 39-320,19-1 736,0-18-960,0 18 352,0-19-512,0 20 32,19-1-256,-19-18-192,20-1 0,18 0 160,-19-19-32,0 0 32,20-19-32,-39 0-64,38-1 32,-38-18 32,0-1-32,0 1 672,0-1-352,-19-18 320,0 18-384,0 1-288,-1 18-32,1 20-480,0 20 256,19-1-2464,0 19 1472,0 1-4863,19-20 3391</inkml:trace>
  <inkml:trace contextRef="#ctx0" brushRef="#br0" timeOffset="24183.2565">4639 2482 12224,'-39'0'4511,"39"0"-3487,-19 39-320,0-20 1184,19 20-1184,-20-20 576,20 19-768,0 1 0,20-1-320,-1 1 32,19-1-128,1-18 96,-1-1-128,1-19-32,-1 0 0,1-19 448,-20-1-256,0-18 320,1 19-288,-20-39 64,-20 19-192,1-18-992,-19 18 480,-1-19-3104,1 20 1920,-1 19-6047,1 19 4223</inkml:trace>
  <inkml:trace contextRef="#ctx0" brushRef="#br0" timeOffset="24184.2565">3465 3098 9888,'-20'-19'3648,"20"19"-2816,0 0-256,0 0 2943,20 0-2047,-20 0 1024,19 0-1472,39 0 1120,-1-19-1248,40 19 704,-1 0-928,19 0-160,1 0-320,19 0-128,-1 0-32,20-19-1376,-19 19 736,0-20-4768,-39 20 2976</inkml:trace>
  <inkml:trace contextRef="#ctx0" brushRef="#br0" timeOffset="27238.1104">3849 3541 7392,'0'-38'2720,"0"38"-2080,0-20-224,0 1 2400,0 19-1632,19 0 1567,-19-19-1599,0 19 480,0 19-960,0-19 96,20 39-448,-1-20 320,0 19-384,0 1 160,20 19-256,-20-20 0,0 1-96,1-1-128,-1 1 32,0-20 160,20 19-64,-20-38 192,0 0-160,0 0 544,1-19-384,-1 0 384,0 0-352,-19-20 128,19-19-256,1 1-64,-20-20-64,0 19-480,19 0 256,-19 20-2240,0 18 1344</inkml:trace>
  <inkml:trace contextRef="#ctx0" brushRef="#br0" timeOffset="27239.1104">4523 3772 10976,'0'0'4064,"0"0"-3168,38 19-257,-38 1 2209,20-20-1696,-1 19 384,0 19-928,0-18-96,-19-1-320,20 0-96,-20 0-64,0 0-2656,0-19 1440</inkml:trace>
  <inkml:trace contextRef="#ctx0" brushRef="#br0" timeOffset="27240.1104">4330 3522 12384,'0'-19'4575,"0"19"-3551,0 19-288,20 0 448,-1-19-800,0 19-96,39-19-160,-20 20-1664,20-1 832</inkml:trace>
  <inkml:trace contextRef="#ctx0" brushRef="#br0" timeOffset="27241.1104">4927 3830 10880,'-19'0'4032,"19"0"-3136,19 0-257,-19 0 1569,19 0-1344,-19 0 416,0 19-736,20-19 224,-1 0-448,0 0 128,0 0-288,1-19-128,-1 19-64,0 0 32,0 19 0,1-19 128,-1 19-64,0 1-160,0-1 32,1 19 160,-1 1-32,-19-1-96,0 1 0,0-1 96,-19 1-32,-1-1 64,1 1-64,-19-1-32,18-19 32,1 1 32,-19-1-32,18 0 64,1-19-64,0-19-96,19 0 32,0-20 160,0 1-64,19-1 320,0 1-192,1 18 160,-1 1-192,0 19 576,0 0-448,1 0-32,18 19-160,-19 20-224,1-20 64</inkml:trace>
  <inkml:trace contextRef="#ctx0" brushRef="#br0" timeOffset="144117.9551">5606 2892 8128,'-16'0'3008,"16"0"-2336,0 0-160,0-17 3072,16 17-2049,-16 0 1441,0 0-1760,16 0 832,0 0-1184,16 0 672,-16 0-896,16 0 0,0 0-352,16 0-64,0 0-128,0 0-256,-1 0 64,-15 0-1504,16 17 864</inkml:trace>
  <inkml:trace contextRef="#ctx0" brushRef="#br0" timeOffset="151946.4283">5590 3611 8640,'0'0'3200,"0"0"-2496,0 0-192,0-16 1856,0 32-1408,0-32 1375,0 16-1343,16 0 800,0 0-1024,0 0 960,0 0-1024,32-16 736,-16 16-832,32 0-64,-16 0-320,32-17 0,-16 17-128,16 0-64,-16 0 0,-16-16-1888,0 16 1024</inkml:trace>
  <inkml:trace contextRef="#ctx0" brushRef="#br0" timeOffset="153114.6123">6772 2939 8736,'0'-16'3232,"0"0"-2528,0 16-192,0-16 2208,16 16-1601,0 0 1153,-16 0-1312,16 0 480,-16 16-864,16 0 768,-16 16-768,0 16 416,17 0-576,-17 16 128,0-16-320,-17 16-64,17-16-96,0 16 96,-16-32-96,16 16-1216,0-16 608,-16 0-2816,32-16 1888</inkml:trace>
  <inkml:trace contextRef="#ctx0" brushRef="#br0" timeOffset="155201.8072">7075 3163 12480,'-32'0'4607,"32"0"-3583,0 16-288,0 0 1216,-16 0-1216,16 16 352,-16 0-672,16 0 416,-16 16-512,16-16 416,16-16-416,-16 16-96,16 0-128,0-16-96,16 16 32,0-32-32,16 0 0,0 0-288,0 0 160,0-32-160,0 16 160,-16-16 0,0 0 64,-16-16 416,0 0-192,-16-16 832,-16 16-544,-16-16 384,16 16-512,-32 16-160,16 0-96,-16 16-224,0 16 96,16 16-2432,16 0 1376,0 0-5984,0 16 3969</inkml:trace>
  <inkml:trace contextRef="#ctx0" brushRef="#br0" timeOffset="155202.8072">8114 3211 10208,'0'0'3776,"0"0"-2912,16-16-256,-16 16 1695,0 0-1375,-16 0 704,16 16-960,-16-16 512,0 0-672,-16 16 384,16-16-544,-16 16 256,0 0-352,0 0 64,16-16-192,-16 16 352,16 0-256,0-16 96,0 16-192,0-16 0,16 0-64,0 0-64,0 0 32,0 0-32,16 16 0,0-16-96,16 0 64,0 16 32,0 0 0,0 0-96,0 0 64,16 0 96,-16 0-32,0 16-384,16-16 224,-16 16-192,0 0 192,-16 0-224,0-16 224,-16 16 672,0-16-288,-16 0 928,0 0-704,-32 0 448,16-16-576,-16 0-96,16 0-160,-32 0-1344,32-16 672,-16 0-5600,16 16 3392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8:1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30448 6566 4224,'0'16'1568,"0"-16"-1216,0 32-96,0-32 928,0 16-704,0 0 512,0 0-576,0 0 608,0 0-576,16 0 288,-16 15-448,0-15 416,0 16-416,16 0 160,-16 0-288,0 16 64,0-16-128,0 0 448,0 0-320,0 16 416,-16-16-384,16 16 224,0 0-256,-16 0-128,16 16-64,0-16 159,0 0-95,0-16 256,0 16-224,0-1 160,0 1-160,0-16 64,0 0-96,0 16 96,0-16-128,0 0 32,0 0-32,0 0-64,0 0 32,0 16 32,0-16-32,0 0 128,0 0-96,0-16 128,0 16-128,0-16-96,0 16 0,0-16 224,0 0-96,0 16-256,0-16 96,0 0 160,0 0-64,0-16 64,0 16-32,0 0-64,0-16 32,0 0 160,16 0-96,-16 16-96,16-16-32,0 0 96,0 0-32,0 0 64,16 0-64,-16 0-32,16 0 32,0 0 96,16 0-64,-16 0 32,0 0-32,16 15 96,-16-15-96,0 16-160,15-16 32,1 16 96,0 0 0,0-16-32,16 16 32,-16-16 160,16 16-96,-16-16-32,0 16-32,0-16 32,0 16-32,-16-16 192,0 0-128,0 0 96,16 0-96,-16 0-128,-1 0 0,1 0 160,0-16-64,0 16-32,16 0 0,-16 0-32,32-16 0,-32 16 0,16 0 0,-16 0 352,0 0-192,0 0 64,0 0-128,0 0 0,0 0-32,0 0 96,-16 0-96,0 0-160,0 0 32,0 0 160,0 0-32,0 0 128,-16 0-128,16 0-32,0 0 0,-16 0 96,16 0-64,-16 0-96,16 0 0,0 0 96,0 0-32,-1 0-32,-15 0 32,16 0-32,-16-16 0,16 16 64,0 0-32,-16 0 64,16 0-64,0 0 64,-16 0-64,0 0 128,16 0-96,-16 0 192,0-16 0,16 16-160,-16-16 32,0 16-64,0-16 32,0-15-64,0 15 64,0-16-64,0 16 64,-16-16-64,16-16-96,-16 0 32,16 0 32,0 0 0,0-16 64,-16 16-32,16 0-96,-16 16 32,16-16 96,0 16-32,-16-16-96,16 0 32,0 0 32,0 1 0,0-1 0,0-16 0,-16 16 0,16 0 0,0 0 0,0 0 0,0 16 0,0 0 0,0 0 128,0 0-64,0 0-160,0 0 32,16 0 32,-16 16 32,0-16 256,0-16-128,0 16 32,16 0-96,-16 0-64,0 16 32,0-15 32,0-1-32,-16 0 64,16 16-64,0-16-96,0 16 32,0-16-32,0 16 0,0 16 128,0-16-32,-16 16 64,16-16-64,0 16-32,0 0 32,-16 0-32,1 0 0,15 0 64,-16 0-32,0 0 64,0 0-64,0 0-160,0 0 64,0-16 256,-16 16-128,0 0-64,-16 0-32,16 0 32,-16 0 0,-16 0-96,16-16 64,-16 16 96,16 0-32,-16 0 128,16 0-96,0 0-96,0-16 0,1 16-32,-1 0 0,-16-16 128,0 16-32,0 0-32,-16 0 32,16 0-32,16 0 0,-16 0 0,32 16 0,-16-16-160,16 0 96,0 0 96,-16 0 0,16 0 64,1-16-64,-17 16-32,16 0 32,-16-16 96,0 16-64,16-16 32,0 16-32,0-16-1248,0 16 640,16-16-4128,0 0 2560,16 0-8095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0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16183 7892 7232,'-16'0'2656,"16"0"-2048,0 0-192,0 0 2688,0 0-1792,0 16 1311,16-16-1535,-16 32 896,0 0-1152,16 0 832,0 16-960,0 16 224,-16-16-576,0 32 96,0-17-288,16 33 64,-32-16-128,16 0-1952,0-16 992,16 0-6112,-16-16 3841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0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16566 7748 8640,'-16'-16'3200,"16"16"-2496,0 0-192,0 0 2208,0 0-1601,0 0 609,0 0-1024,0 16 416,0-16-640,0 16 384,16 0-512,0 16 192,16 0-320,-16 16 128,16 0-192,0 32 64,-16-16-128,16 32-128,0-16 0,-16 32 32,0-17 0,-16 17 128,0-16-64,-16 16 128,0-32-128,-16 16-2272,0-32 1184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0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15848 7524 7968,'-32'0'2944,"32"0"-2272,-32 16-192,16 0 1344,-16 0-1088,16 16 1407,-16 0-1247,0 48 704,0-16-928,0 32 544,0 0-704,0 15 320,0 1-512,32 32 256,-16-16-320,48 32-224,-32-16-32,48 31 192,-16-31-96,48 16-96,-16-32-32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0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17828 8020 6976,'-32'-32'2592,"32"32"-2016,-16-32-160,16 16 2144,0 0-1472,-16 0 1407,16 0-1439,0 16 288,0 0-800,0 0 256,16 32-480,-16 16 480,16 0-480,0 48 64,16-16-224,0 48-32,0-1-64,16 1 96,-16-16-96,32 0 32,-32-48-32,16 0 160,-16-16-128,0-16 192,0-32-192,-16 0 448,16-32-288,0-32 288,-16 0-288,0-32 288,16 0-320,-16 0-192,-16 16-32,15 0 64,-15 17-32,16 15-2560,0 0 1376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0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18914 8802 14784,'0'64'5471,"0"-64"-4223,0 48-384,0-32 448,0 0-896,0 0-32,0-16-224,17 16-128,-34-16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0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18707 8275 10720,'0'17'3968,"0"-17"-3072,32 0-288,0 16-225,0-16-351,16 16 64,0-16-64,16 0-4799,16 0 2591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0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19522 8355 8736,'-16'32'3232,"16"-32"-2528,-32 0-192,0 16 512,16-16-672,-16 0 352,16 16-416,-16-16 64,0 16-224,16 0 224,0 0-225,0 0 97,0 0-128,16 0-128,0-16 0,16 32-128,0-32 96,16 32 32,-16-16 32,32 32 0,0-16 0,0 0 0,-16 16 0,0 0 64,-16-16-32,0 16 1248,-16-16-704,-16 0 1536,0 0-1184,-16 0 96,-16 0-608,16 0-128,0 0-160,0-16-3040,16 0 1568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0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19809 8834 11872,'0'32'4416,"0"-32"-3457,-16 32-255,32-16 832,-16 0-992,0 16 128,16-16-384,0 0-192,0-16-64,16 16 32,0-16-32,16 0-800,0-16 416,0 0 0,-16 0 224,16 0 320,-16-16-128,-16 0 1184,0 16-672,0-16-96,0 16-320,0 16-256,0 0 32,0 16 32,0 0 32,0 16-800,0 0 448,16 0-6751,0-16 3903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2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17781 12604 7136,'-20'0'2656,"20"0"-2080,0 0-160,0-19 1696,0 19-1248,0 0 768,0 0-928,20-20 287,-20 20-543,19 0 448,-19 0-512,19 0 64,0 20-256,1-20-96,-1 19-64,0-19-128,1 38 64,-1-18-608,0 18 352,0 1-736,1 18 576,-20 1-64,0-19 321,0 18 95,-20-18 96,1 0 128,0-1-65,0-19 33,-20 20-32,20-39 640,-1 0-352,1-19 448,0-1-448,0 1 320,19 0-384,-20 0 64,20 19-224,20-20-64,-20 20-32,19 0-128,0 0 64,0 0-2368,1 0 1312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0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20719 8946 11456,'0'16'4256,"0"-16"-3297,0 16-287,0-16 1472,-16 16-1312,32 0-128,-16-16-448,0 16-192,16-16-32,0 16 32,0-16-32,16 0 64,-16-16-64,0 16-32,0-16 32,0 0-128,-16 0 64,16-16 96,-16 16-32,0-16 192,-16 0-128,16 16 544,0 0-384,0 16 128,0 0-256,16 16-192,-16 0 0,32 16 160,-16 0-32,16-16-2144,16 16 1152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0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1311 9056,'-16'0'3360,"16"0"-2624,0 16-192,0-16 2943,0 0-2015,0-16 448,0 16-1120,0-16-256,0 0-320,16 0 224,0 0-256,16-16 160,-16 0-192,0-32 0,16 0-96,0-32 32,-16 0-64,16-16-800,-16 0 416,-16-31-416,0 31 448,0 0 32,-16 32 160,0 0 576,-16 32-224,16 0 416,-16 32-384,0 16 160,-16 16-256,16 48 928,0 0-640,16 48 960,-16-16-800,16 64 256,0-33-512,32 17-64,-16-32-160,48-16-800,-16-16 384,32-16-3296,-16-16 1984,16-32-4319,0 0 3327,0 0-1792,-32-16 2560,16 16 1152,-16-16 448,0 16 4352,-16 0-2272,0-16 2367,-16 16-2463,16 0 928,-16-16-1568,0 0-640,0 0-288,16 0-352,-16 0 96</inkml:trace>
  <inkml:trace contextRef="#ctx0" brushRef="#br0" timeOffset="152.2854">591 864 12224,'-16'-17'4511,"16"17"-3487,-16 17-320,16-1 832,0-16-992,0 16-160,0 0-224,0-16-992,16 0 448,16 0-6655,-15 0 3839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0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9472,'16'0'3520,"-16"0"-2752,32 0-192,0 16 1280,-32-16-1121,32 0 353,-16 0-672,32 16-96,-16-16-192,16 0-32,-16 0-32,16 0 32,0 0-64,-16 0-96,16 0 32,-16 16 32,-16-16 0,-16 32 960,0-16-512,-16 16 736,-16 0-672,16 16 384,-16-16-544,-16 32 832,16-16-704,0 16 576,0-16-608,16 16 96,16 0-288,0-16-32,0 0-128,32-16 96,-16 0-128,32-16-32,-16-16 0,16 0-1248,0-16 672,16-16-5408,0 16 3296</inkml:trace>
  <inkml:trace contextRef="#ctx0" brushRef="#br0" timeOffset="184.5452">224 320 10624,'-32'0'3936,"32"0"-3040,0 0-256,0 16 1823,0-16-1471,16 0 160,0 17-704,16-1-224,0-16-128,16 0-992,0 0 480,16 0-4703,0 0 2847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0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23243 8994 11392,'0'0'4224,"0"0"-3297,0 16-255,0-16 2368,0 0-1792,16 0 704,-16 0-1152,16 0-64,0 0-416,16 0-64,-16-16-160,32 16 0,0-16-32,0 0 96,0 0-96,0-16-320,-16 16 160,-16-16-256,0 16 192,-32-16 160,0 16 0,-16 16-128,-16-16 64,0 32 160,0 0-32,-16 16 1312,16 0-768,16 16 896,-16-16-864,32 32 96,0 0-448,16 0-96,0-16-128,32 16 96,0-16-96,48-16-576,-32 0 256,48-32-3712,-32 0 2208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1:1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1165 4120 4384,'-16'0'1632,"32"0"-1248,16 0-128,-16 16 768,0-32-608,0 16 1024,0 0-800,32 0 1440,-16 0-1152,16-16 512,0 16-832,32 0 320,-16 0-577,16 0 129,-1 0-320,17 16 288,-16-16-256,32 0-96,-16 0-64,32 0-128,-16 0 64,31 0 800,-15-16-416,32 16 0,-32 0-224,31 0-32,-31 0-32,48 0 32,-32 0-64,31 16-160,-31-16 64,32 0 160,-16 0-32,15 0 32,-31 0-32,32 0-128,-16 0 32,15 16 320,-31-16-192,48 0-224,-32 0 64,31 16 0,-47-16 64,64 16 0,-48-16 0,31 0 128,-31 16-64,48-16-32,-49 0 0,33 16 224,-16-16-128,16 16-32,-33 0-64,33 0 32,-48 0-32,32 0-160,-17-16 64,33 16 160,-32-16-32,47 16 128,-47-16-128,32 0-32,-16 16 0,31-16 96,-47 0-64,32 16-32,-32-16 0,31 16 96,-15-16-64,32 16 128,-33-16-128,33 0 128,-32 0-128,47 16-96,-47-16 0,32 0 32,-32-16 0,31 16 128,-15 0-64,16 0-32,-33 0 0,33 16 32,-32-16-32,31 0 64,-47 16-64,48 0-32,-48-16 32,31 16-128,-47-16 64,64 16 160,-48-16-64,31 16 192,-31-16-160,32 16-32,-33-16-32,33 16-32,-32-16 0,32 0 64,-17 0-32,1 16 192,-16-32-128,32 16 96,-33 0-96,1 0 448,-32 0-320,0 0-160,-33 0-64,17 0 128,-48 0-64,0 16-32,-16-16 0,-16 0-2784,-16-16 1504</inkml:trace>
  <inkml:trace contextRef="#ctx0" brushRef="#br0" timeOffset="4035.1807">1757 2187 3904,'-16'0'1440,"16"0"-1120,0-16-96,0 16 1216,0 0-832,0 16 768,-16-16-832,0 0 864,16 0-800,0 0 896,-16 16-864,16 0 800,0 0-800,0 16 287,-16 0-543,16 16 96,0-16-320,0 16 128,0 0-160,0 0 64,0-16-96,0 16 352,0 0-224,0 0 96,0 0-192,0 15 224,0 1-224,0 0-96,0 0-64,16 0 96,-16 0-32,16-16 192,-16 0-128,0 0-160,0 0 0,0 16 320,0-16-160,0 0 128,0 15-128,0 1 0,0-16-32,16 0 288,-16 0-160,0 0-256,0-16 32,0 16 128,16-16-32,-16 0-32,0 0 0,16 0-32,-16 0 0,0 0-96,16 0 64,-16-16 224,0 16-96,0-16-1216,0 0 576,0 0-4223,0-16 2655</inkml:trace>
  <inkml:trace contextRef="#ctx0" brushRef="#br0" timeOffset="9653.6923">846 2620 4640,'16'0'1728,"-16"0"-1344,16 0-96,0 0 896,-16 0-704,16-16 288,0 16-448,16-16 160,0 16-256,16-16 0,-16 0-128,16 16 96,-16-16-128,16 0 256,0 0-192,0 0 160,0-16-160,0 16 160,0 0-192,31 0-32,-31 0-32,16 0 160,-16-16-96,32 16 32,-32-16-64,16 16 160,-16 0-128,0 0 320,0 0-224,16-16 160,-16 16-192,16 0 64,-17 0-128,17 0 448,-16 16-320,16-16 416,-16 0-384,16 0 287,-16 0-287,0 0 128,0 0-224,0 16 224,-16-16-256,16 0 160,-16 16-160,16-16 0,0 0-64,-1 16 96,1-16-96,0 0 480,0 16-320,-16-16 192,0 0-256,0 16 0,0-16-96,-16 16-64,0 0 32,0 0-2656,0 0 1440</inkml:trace>
  <inkml:trace contextRef="#ctx0" brushRef="#br0" timeOffset="12087.4862">878 2684 4576,'0'-16'1664,"0"16"-1280,0 0-96,0 0 960,0-16-736,16 16 928,-16-32-832,16 16 736,-16 0-736,16-16 224,-16 16-480,16-32 160,0 16-288,0-16 64,16 16-160,-16-32 576,0 17-416,16-1 447,-16 16-415,16-16 608,-16 0-512,0 0 0,0 0-256,16 0 128,-16-16-192,0 0 192,0 16-192,0-32 320,0 16-224,0 0 160,0 16-192,0-15 128,0 15-160,0-16 64,-16 16-96,16-16-64,0 16 0,-16 0 224,0 0-128,16 0 32,-16 0-96,0 16-64,0 0 32,16 16-128,-16 0 64,0-16-480,0 32 288</inkml:trace>
  <inkml:trace contextRef="#ctx0" brushRef="#br0" timeOffset="13386.7364">1453 959 5472,'-16'-16'2016,"16"16"-1536,0 0-160,0-16 960,0 16-768,16 0 704,-16 0-704,0-16 672,16 0-704,16 0 544,0 0-576,16 0 320,0 0-448,16 16 191,0 0-287,16 0 288,-16-16-288,16 16-32,-16 0-128,16-16 32,-16 16-64,15-16 416,-15 16-256,0-16 0,0 0-128,-16 16 96,0-16-96,-16 16-32,0-16 0,0 0-32,0 16 0,-16 0-5503,-16 0 3007</inkml:trace>
  <inkml:trace contextRef="#ctx0" brushRef="#br0" timeOffset="14309.2127">3419 1886 4736,'0'0'1760,"-16"0"-1376,16 0-96,0 0 1152,0 0-832,0 0 832,0 0-832,0 0 736,0 0-768,0 0 672,0 0-704,0-16 736,-16 16-769,16-16 769,-16 0-768,16 0 256,-16 0-448,16-16 224,-16 16-288,16-16 128,-16 0-224,0-16 416,0 0-320,0 0-64,0 0-96,-16-16 0,0 0-64,-16 0-32,16 1 32,-16-1 96,0-16-64,1 16 192,-1 0-160,16 0 544,-16 16-384,16 0 192,0 0-288,0 16 224,16 0-256,-16 0 32,16 0-96,-16 0-192,16 0 64,0 32-1856,16-32 1024,0 32-7295,0 0 4543</inkml:trace>
  <inkml:trace contextRef="#ctx0" brushRef="#br0" timeOffset="16642.761">1422 991 3232,'0'16'1184,"-16"-32"-896,16 16-96,0 0 1088,0 0-736,0 0 640,-16 0-704,1 0 800,-1 0-704,0 0 256,0 0-480,-16 0 928,0 0-704,-16 0 928,0-16-864,-16 16 671,0-16-767,0 16 512,0-16-608,0 0 320,0 0-448,0 0 416,16 16-448,-32-32 224,17 32-288,-17-32 0,16 16-128,0 0 96,0 16-128,16-16-32,0 0 0,16 16-128,0 0 64</inkml:trace>
  <inkml:trace contextRef="#ctx0" brushRef="#br0" timeOffset="17391.0478">895 2652 7296,'-16'16'2720,"-16"-16"-2112,16 0-192,0 0 1920,0-16-1376,0 16 1279,-16 0-1279,16 0 992,-16-16-1120,0 16 768,-16-16-928,-16 16 640,0-16-768,-15 0 288,15 0-480,-16 0-192,16 0-96,0 0-64,0 0 0,16-16-96,16 16 64</inkml:trace>
  <inkml:trace contextRef="#ctx0" brushRef="#br0" timeOffset="18290.9394">2733 672 4576,'-16'0'1664,"16"0"-1280,-16 0-96,16 16 1664,-16-32-1120,16 16 1408,-32 0-1248,16 0 1600,-16 0-1473,0-16 865,-16 16-1152,0-16 800,0 16-928,-16-16 576,0 0-768,1 0 448,-1 0-544,-16-16 544,16 0-544,-32-16 352,0 0-448,-16 0 192,16-16-288,-16 16-64,17-16-96,-17 16-128,32 16 32,-16 0 32,32 0 0,0 16-160,16 0 96,16 0-2496,16 16 1376,0 16-6528,16-16 4289</inkml:trace>
  <inkml:trace contextRef="#ctx0" brushRef="#br0" timeOffset="27594.0554">2270 3243 6240,'0'-16'2304,"0"16"-1792,0-16-160,0 16 2432,0 0-1600,0 0 1088,0 0-1345,-16 16 257,16 0-672,0 16 480,-17-16-576,17 32 416,0 0-480,-16 16 32,0-16-224,16 32 128,-16-32-192,16 16-96,0-32-32</inkml:trace>
  <inkml:trace contextRef="#ctx0" brushRef="#br0" timeOffset="28614.8911">2157 3179 7232,'0'0'2656,"0"0"-2048,0 0-192,0 0 2272,0 0-1568,16 0 1215,-16-16-1343,32 16 480,-32 0-896,32 0 416,-16 0-576,16 16 256,0-16-384,16 0 0,-16 0-192,32 0-64,-16 0 0,0 16 32,0-32-32,0 16-32,-16 0 32,16 0 224,-16 0-128,16 0 256,-17 0-256,17 0-32,-16 0-64,32 0 32,-32 0-32,16 0-32,-16 0 32,16 0-128,-16 0 64,0 0 96,-16 0-32,16 0 64,-16 0-64,16 0-32,-16 0 32,0 0-32,0 0 0,0 16-96,0-16 64,0 0 32,0 16 0,-16-16 64,16 16-32,0-16 64,0 0-64,0 16 64,-16 0-64,16-16-160,0 0 64,-16 16 320,0-16-160,16 16 128,-16-16-128,0 0 96,0 16-128,0-16 32,-16 16-32,16 0 160,0-16-128,0 32 32,-16-32-64,16 32 96,-16-16-96,16 16-32,-16-16 0,0 16-32,16-16 0,0 16 0,-16 0 0,0 16 64,16-16-32,-16 0 128,0 0-96,16 16 256,-16-16-192,0 0-32,16-16-64,-16 0 32,0 0-32,16 0 128,-16 0-96,0 0 384,0-16-224,0 0 320,-16 0-320,16 0 160,-16-16-224,-16 16 128,0-16-160,0 16 160,0 0-192,-16-16 32,16 0-64,0 0 32,1 0-64,-1 0-32,-16 0 32,0 0 32,16 0-32,-32 16 64,16-16-64,0 16 64,16 0-64,-16 0-96,32 0 32,0 16-32,0-16 0,16 0-1632,16 16 928,0-16-5184,16 0 3296</inkml:trace>
  <inkml:trace contextRef="#ctx0" brushRef="#br0" timeOffset="29393.8059">3147 3260 4896,'0'16'1824,"0"-16"-1440,0 0-96,0 0 1472,0 0-1024,0 0 896,0 0-928,0 0 608,0 0-768,0 0 736,0 0-768,0 0 671,0-16-671,0 0 512,0 0-576,0 0 320,0 0-448,0-16 192,0 0-288,0 0 64,0-16-160,17 16 224,-17-16-224,0 0 160,0 0-160,0 16 0,0 0-64,0 0 160,-17 0-128,17 16-160,-16 0 0,16 16-672,0-16 416,0 32-4736,0-16 2785</inkml:trace>
  <inkml:trace contextRef="#ctx0" brushRef="#br0" timeOffset="30462.498">3195 2813 4896,'0'0'1824,"0"0"-1440,0-16-96,0 16 1344,0 0-960,0 0 768,0 0-800,0 0 480,16 0-640,-16 0 320,0 0-480,16 16-32,-16-16-160,16 16-96,0-16 0,0 0 160,0 16-96,0-16-96,0 0-32,16 0 96,-32 0-32,32 16-32,-16-32 32,0 16 32,-16 0-32,32 0 64,-32 0-64,16-16 64,0 16-64,0-16 64,-16 16-64,16-16-96,-16 16 32,0 0 384,0-17-192,0 17 191,0 0-191,-16 0-128,0-16-64,0 16 224,0 0-96,16 0-96,-16-16-32,0 16 512,0 0-256,0 0 544,0 0-448,0 0 160,-16 0-320,16 0 64,-16 0-128,16 16 96,0-16-128,0 16 128,0-16-128,0 17-320,0-17 160,16 16-4831,0-16 2687</inkml:trace>
  <inkml:trace contextRef="#ctx0" brushRef="#br0" timeOffset="31046.5674">3515 2844 5888,'0'0'2176,"0"0"-1664,0 16-160,-16-16 1568,16 0-1120,0 16 1088,-16 0-1088,16 0 416,-16 0-704,16 16 639,-16-16-671,16 32 480,-16-16-544,0 32-32,16-16-224,-16 0-32,0 0-64,16 0-128,-16-16 32,0 16-2144,16-16 1152</inkml:trace>
  <inkml:trace contextRef="#ctx0" brushRef="#br0" timeOffset="32563.4818">2333 3914 5984,'-16'0'2208,"0"0"-1728,0 16-128,16-16 1664,-16 0-1184,0 0 928,0 16-1024,0 0 800,0-16-865,0 32 513,0-32-704,0 32 256,0-16-448,16 16 0,0-16-192,16 16 0,0-16-32,16 0 160,0-16-128,32 0 32,-16 0-64,16-16-64,-16 0 32,0-16 96,-16 16-64,-16-16 320,0 0-192,-16-16 800,-16 16-544,0-16 32,-16 16-320,-16 0-96,0 16-32,16 16-192,0 0 96</inkml:trace>
  <inkml:trace contextRef="#ctx0" brushRef="#br0" timeOffset="33164">2988 3946 9056,'0'-16'3360,"0"16"-2624,-32 16-192,16 0 1472,0-16-1217,0 32 737,0-32-896,-16 32 192,16-16-480,0 16 160,16 0-288,-16 16 224,16-16-256,16 16-192,0-1 0,16-15 64,16-16-32,16-16 64,0 0-64,0-32-160,-16 16 64,0-31 32,-16 15 32,0-16 1312,-16 16-704,-32-16 1120,0 16-1024,-16-16 160,-16 16-512,-16 0-160,0 16-96,16 16-576,0 16 256,16 0-5248,0 0 2976</inkml:trace>
  <inkml:trace contextRef="#ctx0" brushRef="#br0" timeOffset="34295.8995">3355 2765 6880,'-16'32'2560,"0"-32"-1984,16 0-160,0 16 1248,0-32-992,0 16 288,0 0-576,16 0 352,-16-16-448,16 0 160,-16 0-288,0 0 0,16 0-96,-16 0 32,16-16-64,-16 16-32,0 0 32,0 16 96,0-16-64,0 16-32,-16-16 0,16 32 159,-16-16-95,16-16 320,-16 16-224,0-16-256,16-16 32,-16 16 128,0 0-32,16-16 256,-16 0-192,16-16 32,0 16-96,0 0-128,0 0 32,0 0 96,0 0-32,0 16-448,0 0 224</inkml:trace>
  <inkml:trace contextRef="#ctx0" brushRef="#br0" timeOffset="34948.3577">3483 2685 4992,'0'-16'1824,"0"16"-1408,0-16-128,0 16 928,0-16-736,16 0 576,-16 0-608,16 0 736,-16 0-672,0 16 480,0-16-576,0 16 608,0 0-576,0 0-160,0 0-160,0 16-128,0-16 32,0 0-32,0 16 0,0-16 128,0-16-64,0 16-96,0 0 0,16-16 160,-16 0-64,16-16-96,-16 16 0,0-16 96,0-16-32,0 16-96,0 0 32,-16 0 735,16 0-383,-16 0 704,0 0-576,0 0-64,0 0-256,0 0 64,16 16-128,-16 0-32,0 0 0,0 16-128,16-16 64,-16 32-4543,16-16 2495</inkml:trace>
  <inkml:trace contextRef="#ctx0" brushRef="#br0" timeOffset="36864.5623">3020 2013 5216,'0'0'1952,"0"0"-1536,0 0-96,0 0 896,0 0-736,0 0 512,0 0-576,0 16 736,0-16-640,0 16 320,0 0-480,0 0 160,-16 0-288,16 0 0,0 16-128,-16 0-64,16-16 0,0 32-128,0-16 64,0 0 224,0 16-96,0-1 384,0 1-256,0 0 96,0-16-192,-16 16 0,16-16-65,0 0-126,-16 0 31,16 0 319,0-16-191,0 16 64,0 0-96,0 0 32,0-16-64,0 16 64,0-16-64,-16 16 64,16-16-64,0 16-96,0-16 32,0-1 96,0 17-32,0-16 192,-16 0-128,16-16-1375,0 16 703</inkml:trace>
  <inkml:trace contextRef="#ctx0" brushRef="#br0" timeOffset="38050.1501">2876 3898 3808,'0'0'1408,"0"0"-1088,0 0-96,0 16 1152,0 0-800,0 0 1056,0 0-960,17 0 672,-17 0-800,0 0 224,0 0-448,0 0-128,0 0-96,0 16-4320,0 0 2336</inkml:trace>
  <inkml:trace contextRef="#ctx0" brushRef="#br0" timeOffset="41886.0712">1135 4617 9152,'-16'-16'3360,"0"16"-2592,16 16-224,-16 0 1888,0-16-1441,0 0 737,-16 16-1024,0 0 96,-16-16-480,16 16 320,-16 0-384,0 0 32,16 0-192,0 0 0,-16 0-32,32 0-128,-16 0 32,16 0-32,16 0 0,0-16-96,0 16 96,0-16-32,16 16 32,32-16 64,-16 16 0,16 0-448,0 16 256,32 0-832,-32-16 576,16 32-512,-16-16 576,0 16 192,-32 0 128,-16 0 960,0-1-480,-32 1 672,0 0-608,-16 0-256,0-32-128,0 16-5727,16-16 3071</inkml:trace>
  <inkml:trace contextRef="#ctx0" brushRef="#br0" timeOffset="42102.329">1390 4665 9888,'0'32'3648,"0"-32"-2816,-16 48-256,16-32 2303,-16 16-1695,16 16 736,0 16-1152,0 16-288,0 0-320,16 0-64,-16-16-32,0 0-1184,0-32 608,0 0-4063,0 0 2495</inkml:trace>
  <inkml:trace contextRef="#ctx0" brushRef="#br0" timeOffset="42525.1573">1118 5048 8800,'-16'-32'3264,"16"32"-2528,16 0-224,0 0 1280,0 0-1088,16 0-128,0 0-385,16 16-95,0-16-32,0 0-64,0 0 32,0 16 224,-16-16-128,16 16-96,-32 16-64,16 0 1024,-32 16-576,16-16 224,0 16-384,0 0-256,0 0 0,16-16-352,-16 0 192,0 0-928,16-32 608,-16 16 192,0-32 224,-16 16 192,16-16-64,-16-16 32,0-16-32,0 0 736,0-16-448,0 0 1408,-16 0-992,16 16 416,0 16-672,0 32 192,0 0-416,16 16 192,-16 16-256,32 0-128,-16 16-64,16 0-896,-16-16 480</inkml:trace>
  <inkml:trace contextRef="#ctx0" brushRef="#br0" timeOffset="42724.8287">2013 4793 12544,'0'0'4639,"0"0"-3583,0 48-320,0 0 1280,0-16-1248,16 32 416,-16 0-704,16 32-288,-16-32-128,32 16-1120,-32-16 576</inkml:trace>
  <inkml:trace contextRef="#ctx0" brushRef="#br0" timeOffset="43371.8502">1901 5176 9632,'-16'0'3584,"16"0"-2784,16 32-256,0-32 576,0 16-736,0 0-160,16-16-128,0 16-33,0-16-31,0 0-32,0 16 32,16 0-32,-16 0 0,0 16 64,0 0-32,0-16 64,-16 16-64,16 0-288,-17-32 129,17 32-2913,-16-32 1664,-16 0-4576,16 0 3360,-16 0 3456,0-16-320,-16 0 2336,0 16-1664,0-32 1792,-15-16-1728,-1 16-320,16-16-640,-16 0-384,16 16 32,16 16 0,-16 0 32,32 16 192,-16 0-96,16 0-96,0 0-32,16 16 160,0-16-64,-1 16 32,-15 0-32,16 0 96,-16 0-96,16 16 672,-16-16-384,16 32 543,0-32-511,-16 16-128,16 0-160,0-16-96,-16 0 32,16 0 32,-16-16-32,0 0 128,0-16-96,0 0 1184,-16 0-704,-16-16 1472,16 0-1152,-16-16-32,0 0-512,-16 0-160,16 16-96,0 16 32,0 32-64,0 16-32,0 0 32,16 16-384,-16-16 192,32 0-4096,0 0 2336</inkml:trace>
  <inkml:trace contextRef="#ctx0" brushRef="#br0" timeOffset="43787.5409">3004 5368 11456,'0'16'4256,"0"-16"-3297,-16 32-287,16-16 1472,-16 0-1312,0 0 0,16 0-480,0 0-352,-16-16 0,16 16 128,-16-16-64,16 0-32,0 0 0,-16 0 32,16 0-32,-16-16-96,16 0 32,-16 0 320,16 0-192,-16-16 352,16 16-256,0 0-32,-16 16-96,32-16 32,-16 0-64,16 16 64,-16-16-64,32 0-32,-16 16 32,16-16 160,0 0-96,0 16 384,0-16-256,0 16-192,0-16-32,16 16 0,-16 16 0,16 0 0,-32 0 0,0 16 352,0-16-192,-16 32 64,0 0-128,0 0-1952,0-16 992,0 0-7519,0 0 4607</inkml:trace>
  <inkml:trace contextRef="#ctx0" brushRef="#br0" timeOffset="44025.1251">3738 5000 13632,'0'-16'5055,"0"16"-3935,17 16-320,-17 0 2752,0 0-2112,16 32 1024,-16-16-1440,0 48 64,0-16-672,0 32-160,0-16-160,0 32-160,0-32 32</inkml:trace>
  <inkml:trace contextRef="#ctx0" brushRef="#br0" timeOffset="49287.6168">16023 2700 5472,'0'0'2016,"0"0"-1536,0 16-160,0-16 1376,0 0-992,0 16 768,0-16-832,0 16 544,-16 0-672,16 0 672,0 0-704,0 16 351,0 0-511,0 16 64,0-16-256,0 48 64,0-32-96,0 32-64,0-16 0,0 16 320,0-16-192,0 31 128,0-15-160,0 16 160,0-16-192,0 0-96,-16 0-32,16 0 96,0-16-32,0 16 64,0-16-64,0 15-96,0-15 32,0 16 96,0-16-32,0-16 64,0 0-64</inkml:trace>
  <inkml:trace contextRef="#ctx0" brushRef="#br0" timeOffset="53388.7449">15384 2157 5728,'0'0'2112,"0"0"-1632,0 0-128,0 0 1056,0 0-832,16 16 832,-16-16-800,16 16 736,0 0-768,16 0 608,-16 0-672,32 0 223,-16 16-415,16 0-128,0-16-96,0 32 64,0-32-96,16 32 192,-16-32-160,0 32 192,0-16-192,-1 0 320,1 0-224,0 0 32,-16-16-128,32 31 160,-32-31-160,32 0 192,-32 16-192,16 0-32,-16 0-32,16 16 320,-16-16-192,16 0-64,-32 0-64,32 16 96,-16-16-64,-1 0 32,1 0-32,32 0 288,-32 0-160,32 0 96,-32-16-160,32 16 160,-16 0-192,0-1 96,0-15-96,0 16-64,0 0 0,0-16 576,-1 16-320,1 0 32,-16-16-192,16 16-160,-16 0 0,0 16 32,0-32 0,0 32 128,0-32-64,-16 16-32,0-16 0,0 16-1184,0-16 640,-16 16-4928,0-16 3009</inkml:trace>
  <inkml:trace contextRef="#ctx0" brushRef="#br0" timeOffset="54873.0379">15336 2141 3392,'0'0'1248,"0"0"-960,0 0-64,0 0 1280,0 0-864,0 0 704,0 0-768,0 0 416,0 0-576,16-16 544,0 16-544,32 0 416,-16-16-480,32 16 256,-16 0-352,16-16 64,0 16-192,16 0 0,-17 0-64,1-16 224,0 16-160,16-16 384,-16 0-288,16 0 160,-16 0-224,0 0 223,0 0-255,16 0 32,-32 0-96,16 0-64,-32 0 32,15 16 32,-15-16-32,0 16-512,-16-16 256</inkml:trace>
  <inkml:trace contextRef="#ctx0" brushRef="#br0" timeOffset="55726.6387">16758 1901 5216,'0'-16'1952,"0"16"-1536,0 0-96,0 0 1312,0 0-960,0 0 992,0 0-960,0 16 576,0-16-768,0 16 576,16 0-608,0 0 319,0 0-479,16 0 608,0 0-512,32 16 128,-16 0-288,16 0 32,0 0-160,0 16 352,0 0-256,0 0-32,-16-16-128,16 16 224,-1 0-160,1 0 256,-16-16-256,16 0 256,-16 0-256,16 0 160,-32-16-160,0 16-64,0-32-32,-16 16-256,0 0 128</inkml:trace>
  <inkml:trace contextRef="#ctx0" brushRef="#br0" timeOffset="56674.3389">17956 2652 5632,'0'-16'2112,"-32"32"-1664,32-16-96,0 0 1120,0 0-864,0 0 832,-16 0-832,16 16 96,0-16-416,0 16 320,-16 0-352,16 16 736,0-16-576,0 32 575,-16-16-543,16 32 96,-16-16-288,16 32 256,0-16-288,0 15-128,0-15-32,0 0 416,-16 0-256,16 32 256,0-32-256,16 16-224,-16-16 0,0 0-64,0-16 0,0 0 192,0-16-64,0 0 128,-16 0-128,0-16-864,0-16 416</inkml:trace>
  <inkml:trace contextRef="#ctx0" brushRef="#br0" timeOffset="58307.186">16726 1982 4224,'0'0'1568,"0"0"-1216,0 0-96,0 0 1184,0-16-832,32 16 1120,-32-16-1024,32 16 1088,0-16-1024,16 0 320,0 0-640,16 0-64,-16 0-224,32-16 32,-32 16-96,32-16-192,-16 0 32,16 0 32,-1-16 32,17 16 64,-16 0-32,0 0-32,0 0 32,0 0 96,-32 0-64,16 0-1088,-16 0 576</inkml:trace>
  <inkml:trace contextRef="#ctx0" brushRef="#br0" timeOffset="59075.6755">17844 2828 4736,'16'0'1760,"-32"0"-1376,16 0-96,16 0 1152,-16 0-832,16 0 1248,0 0-1056,16-16 1216,0 0-1152,0 0 704,16 0-897,16-16-31,0 16-352,15 0-192,1-16-64,16 0 32,-32 0-32,16 0 64,-16 0-64,16 16-96,-32-16 32,16 0 96,-32 16-32,15-16-4319,-31 16 2335</inkml:trace>
  <inkml:trace contextRef="#ctx0" brushRef="#br0" timeOffset="60030.016">17796 3930 4640,'0'0'1728,"-16"0"-1344,16 0-96,16 0 1600,0 0-1088,0 0 736,0 0-896,32 0 416,-16 0-608,16 0 384,0 0-480,32-16 384,0 0-416,15 0-32,-15 0-160,16-16-96,-32 16 0,16 0 32,-16-16-32,0 16-32,0 0 32</inkml:trace>
  <inkml:trace contextRef="#ctx0" brushRef="#br0" timeOffset="62430.1641">15400 2158 1888,'16'0'704,"-16"0"-544,0 0-32,16 0 64,-16 0-128,16 0-160,-16-16 32,16 16 32,0 0 32,0 0 0,0-16 0,16 16 0,-16 0 0,16 0 64,-16-16-32,32 16-32,-16 0 32,0 0-32,0 0 0,16-16-96,-16 16 64,16 0-128,0-17 96</inkml:trace>
  <inkml:trace contextRef="#ctx0" brushRef="#br0" timeOffset="62946.153">15656 2094 1728,'64'0'640,"-64"0"-480,96 0-64,-48-17 576,0 17-384</inkml:trace>
  <inkml:trace contextRef="#ctx0" brushRef="#br0" timeOffset="63430.3959">15432 2142 3392,'48'-16'1248,"-48"16"-960,64-16-64,-16 16 768,-16-16-576,48 16-96,-16 0-192,32-16 32,0-1-96</inkml:trace>
  <inkml:trace contextRef="#ctx0" brushRef="#br0" timeOffset="74367.9286">17493 3770 5568,'0'0'2048,"0"-16"-1568,0 16-160,0 0 960,0-16-768,0 16 768,0 0-736,0-16 800,0 16-768,0 0 608,0 0-672,0 0 735,0 16-735,-16-16 192,16 16-416,0 0 320,0 0-352,-16 16 96,16-16-224,0 0 288,-16 16-224,16 0 96,0-16-160,0 16 160,0 0-192,0 0 32,0 0-64,0 0 160,-16 0-128,16 0-96,0 0-32,0 32 160,-16-32-64,16 32-32,0-33 0,0 17-32,0 0 0,0 0 128,0 0-64,0 0 128,0-16-128,-16 16 128,16-16-128,-16 0 32,16 0-32,0 0 32,0 0-64,0 16-96,0-16 32,-16 16 32,16-16 0,-16 16-96,16-16 64,0 0 96,0-1-32,0 17-32,0-32 32,0 32 32,0-32-32,0 16 64,0-16-64,0 16-96,0-16 32,0 16-32,-16 0 0,16-16 0,0 16 0,0-16-160,0 0 128,0 16-1312,-16-16 800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2:3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0 8480,'-16'0'3136,"0"0"-2432,-16 0-224,16 0 1792,0 0-1344,0 0 767,-16 16-991,0-16 384,0 0-640,0 16 192,0-16-384,-16 16-160,16 0-32,0-16-160,-16 16 64,32 0 160,0-16-64,0 16-320,16 0 160,16 0 0,-16 0 96,32 16-96,0-16 64,0 16 96,16 16-32,0 0-160,0 0 64,16 16-1312,-16 0 768,0-16-384,-16-16 576,-16 16 672,0-16-128,-32 0 1472,-16-16-896,0 16-96,-16-16-384</inkml:trace>
  <inkml:trace contextRef="#ctx0" brushRef="#br0" timeOffset="268.5572">911 64 11040,'0'16'4096,"0"-16"-3168,0 32-289,0 0 993,0-16-1024,0 48 320,0 0-544,0 16-160,0-16-128,0 16-576,-16-16 256,16 0-3487,0-16 2015</inkml:trace>
  <inkml:trace contextRef="#ctx0" brushRef="#br0" timeOffset="684.6454">655 448 5984,'0'-80'2208,"0"80"-1728,16-16-128,0 16 1856,-16 0-1280,32 0 704,-16 16-960,32 0-480,-16-16-128,0 16 0,16 0-32,0 0-512,-16-16 256,0 16 160,-16 0 64,0 16 1568,0-16-864,0 16 351,-16 0-639,0 0-96,16 0-192,0 0-576,0 0 224,0-16-1023,0 0 671,0-16 288,-16 0 192,16 0 224,0-16-64,-16-16 1087,16 0-607,-16 0 1152,0-16-928,16 0 384,-16 0-672,0 0 512,0 32-576,16 16 352,-16 16-448,16 32-32,-16-16-160,32 16-96,-32 0 0,32 0-2592,-16-16 1408,16 0-6367,-16 0 4191</inkml:trace>
  <inkml:trace contextRef="#ctx0" brushRef="#br0" timeOffset="869.3223">1582 16 11872,'-16'32'4416,"16"-32"-3457,-16 64-255,16-16 960,0-16-1056,0 48 256,0-16-512,16 32-224,-16-16-64</inkml:trace>
  <inkml:trace contextRef="#ctx0" brushRef="#br0" timeOffset="1517.0392">1406 496 9568,'-16'-64'3520,"16"64"-2720,0 0-256,0 0 1344,0 0-1153,32 16-287,-16 0-288,0 0-96,16 0-32,0 0-1439,0-16 799,0 16 0,0-16 384,-16 16 96,0 0 64,0 16 1120,16 0-576,-32 0 415,0 0-511,16 0-64,-16-16-192,16 0-2975,-16 0 1535,16-16-2432,-16 0 2144,0-16-2656,0 0 2432,0 0 5312,0-16-1792,-16-16 2336,0 16-2336,16-32-576,-16 16-704,16-16-320,0 16-64,0 16-192,0 16 96,0 16 384,16-16-160,0 32-64,-16 0-64,16 0-832,0-16 448,16 16-2528,0-16 1600,0 16 128,-16-16 704,16 32 1184,-16-16-384,0 16 2336,0-16-1472,16 16-64,-32 0-704,32-16-96,-16 0-224,0 0-288,16 0 96,-16-16-352,0 0 256,0-16 896,0 16-384,-16-32 2047,0 16-1311,-16-16 992,0 16-1216,0-32 320,0 16-704,-16 0-352,0 16-96,0 16-256,16 16 128,-16 16-1568,16-16 896</inkml:trace>
  <inkml:trace contextRef="#ctx0" brushRef="#br0" timeOffset="1951.4429">2173 624 10144,'0'32'3744,"0"-32"-2912,16 16-224,0 0 927,-16 0-959,0 0 0,-16 0-384,16 0-352,-16 0 96,16-16-2111,0 16 1215,0-16-768,-16 0 1024,16-16 480,0 0 160,0-16 1056,-16 0-544,16 0 1440,0 0-1056,0 0 735,0 0-895,16 16 416,-16 16-640,0-16 192,16 16-384,0 0-64,0 0-128,0-16 96,0 0-96,16 16-32,-16-16 0,16 16 320,-16 0-192,16 0 192,-32 16-192,16 0 416,0 0-320,-16 32 160,0-16-256,0 0-64,-16 0-64,0 16-2720,16-16 1472</inkml:trace>
  <inkml:trace contextRef="#ctx0" brushRef="#br0" timeOffset="2571.1036">2620 160 7136,'0'0'2656,"0"0"-2080,0 0-160,0 0 2112,0-16-1472,0 16 1279,16 0-1375,-16 0 640,16-16-928,16 16 416,-16-16-640,0 16 320,16 0-448,0 0 256,-16-16-320,16 16 0,-16-16-160,16 32-128,-16-16 0,16 16-128,0-16 96,-16 32-448,0-16 256,-16 32-96,16-16 224,-16 32 128,-16-16 32,16 32-96,-16-16 32,-16-1 96,0-15-32,0 16 64,-16-16-64,16 0-32,-16-16 32,16-16 96,0 0-64,16 0 32,-16-16-32,32 0 96,0-16-96,16-16 480,0 0-320,16 0 320,-16 0-288,0 0 832,16 16-608,-16 32 160,0-16-384,16 32-96,-32-16-96,16 32-896,0-16 448,-16 16-4000,0-16 2432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3:1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543 559 7456,'-16'16'2784,"0"-16"-2176,16 0-160,0 0 1600,0 0-1216,0 0 928,0-16-1025,16 16 737,-16-16-832,16 0 576,0 0-704,0 0 448,0 0-544,16-16 192,-16 16-352,16 0-64,0 0-128,0 16-64,0-16 32,0 32-192,0 16 96,-16 0-96,0 16 64,15 16 192,-15 0-32,-16 0 32,16-1-32,-32 17 32,16-16-64,-16 32 64,-15-32-64,-1 0-32,-16 0 32,0-32 96,0 16-64,16-32-32,-16-16 0,16-16 160,0 0-96,16-32-320,0 0 128,32 0-64,0 16 96,16 16-96,16 16 96,0 16-32,0-16 32,0 32 128,-16 0-32,16-16-2144,-16 16 1184</inkml:trace>
  <inkml:trace contextRef="#ctx0" brushRef="#br0" timeOffset="368.8221">1054 48 10720,'-16'-32'3968,"16"32"-3072,0-16-288,0 16 1887,0 0-1503,0 0 224,0 0-736,16 16 192,0-16-384,0 16 416,16 16-416,16 0-64,0-16-128,0 48 128,0-32-128,32 48-32,-32-16-32,0 16-32,-16 0 0,0 15 352,-16-15-192,0 32 0,-16-16-96,-16 16 32,0-16-64,0 0-224,-16-32 96,-32 0-3136,16-17 1792</inkml:trace>
  <inkml:trace contextRef="#ctx0" brushRef="#br0" timeOffset="734.9284">416 32 9728,'-32'16'3584,"32"-16"-2784,-48 32-224,16 0 1471,16 0-1247,-32 32 736,16 0-896,-16 32 352,0-1-576,0 17 320,16 0-416,16 32-32,0-16-160,32 31-32,-16-47-32,48 48-64,0-32 32,16 0-320,16-17 160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3:2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20417 8243 4640,'0'0'1728,"0"0"-1344,0 0-96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3:2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256 288 8800,'-32'-16'3264,"16"0"-2528,16 16-224,-16 0 1856,16 0-1409,-16 32 385,16 0-800,-16 16 352,16 16-480,0 31 320,0 1-416,0 16-32,16 0-160,-16 16-96,16-48 0,0 0 96,-16-16-64,16-16 256,-16-16-192,16-32 32,-32 0-96,16-48 32,-16 0-64,0-32 64,0-16-64,-16-16-224,16-16 96,-16 0-384,0 0 256,16 17 128,-16 15 64,32 16-64,-16 32 64,32 0-32,-16 16 0,16 16-96,0-16 96,16 16-32,0 0 32,32 16 0,0 0 0,16 32 128,-16 0-32,16 32-96,-32-16 32,0 16 32,-16-16 0,-16 16 64,-16-32-32,-16 15 896,-16 1-512,-32 0 544,0-16-544,0 0-224,0 0-128,0 0-2176,16-32 1152,16 16-9823,0-32 5951</inkml:trace>
  <inkml:trace contextRef="#ctx0" brushRef="#br0" timeOffset="380.5784">959 16 11872,'0'0'4416,"0"0"-3457,0 32-255,16 0 960,-16 0-1056,16 32 480,-16 0-640,16 31 0,-16 1-256,16 16-32,-16-16-96,0 16 96,0-16-96,0-16-32,0-17 0,0-31 32,0 0-32,16-16-32,-16-32 32,16-16 96,-16 0-64,16-31-320,0-17 160,16 16-64,-16 0 96,16 0 0,0 32 0,0 16 0,0 16 0,0 16 64,-16 16 0,16 16 192,-16 16-96,0 0-512,0 0 192</inkml:trace>
  <inkml:trace contextRef="#ctx0" brushRef="#br0" timeOffset="962.5181">1567 751 14208,'-32'0'5279,"32"0"-4127,0 0-288,0 0 128,0-16-704,0 16 96,0-16-224,16 16 320,-16-16-256,16 32 224,-16-16-224,16 16 64,0-16-160,0 48-192,-16-16 0,32 16 32,-16 0 32,16 0 64,0 0-32,0 0-32,0-16 32,16-16-320,-32-16 160,16 0 192,0 0-32,-16-16-128,-16-16 32,16-16 320,-16 16-160,-16-16-160,0-16 32,16 16-64,-16 16 32,16 0 0,-16 0 0,16 32 0,0 0 0,16 0 64,0 16 0,16 32-160,-16-16 96,16 32 32,-16-16 32,16 16-704,-16 0 384,16 16-96,-32-16 256,16-16 96,-16-1 64,-16 1 192,16 0-96,-32-16 736,-16 16-448,0 0-32,-16-16-224,0-16-160,0 0 0,16-16-2944,-16 0 1632,48-32-7263,-16 0 4767</inkml:trace>
  <inkml:trace contextRef="#ctx0" brushRef="#br0" timeOffset="1332.0796">2717 639 12640,'-16'-16'4671,"16"16"-3615,-48 0-320,16 16 1792,0-16-1536,-16 0 512,0 16-896,0 0 352,0-16-544,0 32-224,16-32-128,0 32-64,0-32 0,0 16 0,16 0 0,16 0-96,0 0 64,16 0-32,0-16 0,32 16-352,-16-16 192,32 16-576,-16 16 448,32-16-704,-32 0 608,0 16 160,-16 0 160,-16 0 320,-16 0-96,-16 16 672,-16-16-416,-16 16 96,0 0-256</inkml:trace>
  <inkml:trace contextRef="#ctx0" brushRef="#br0" timeOffset="1663.4486">2972 847 12800,'0'16'4735,"0"-16"-3679,-16 48-288,16-32 1600,-16 16-1440,16-16-288,-16 16-416,16-16-224,0 0 32,0 0-2016,0-32 1088,16 16-3583,-16-16 2495,0-16-1408,0 0 1984,0 0 1344,-16-16 96,16 0 2720,-16-16-1504,0 0 736,0 0-1184,0 16-97,16 0-415,0 32-64,0 0-128,16 0-64,0 16 0,16 0-32,0 0 0,0 0-1631,16 16 895</inkml:trace>
  <inkml:trace contextRef="#ctx0" brushRef="#br0" timeOffset="2163.5859">3643 671 8640,'-16'16'3200,"16"-16"-2496,-16 0-192,0 0 2208,16 0-1601,-16 0 801,0 0-1120,-16 16 608,16-16-800,0 16 576,-16-16-672,16 32 224,-16-16-416,16 16-32,-16-16-192,16 32-64,16 0 0,0 0 96,0-16-64,32 16-864,0-16 416,16-16-2368,-16 0 1504</inkml:trace>
  <inkml:trace contextRef="#ctx0" brushRef="#br0" timeOffset="2501.6513">3931 799 8800,'-48'16'3264,"48"-16"-2528,-32 16-224,16 0 2560,0-16-1793,0 48 737,0-16-1184,0 16 0,0-16-480,32 16-160,-16-32-96,16 16-224,16-16 64,0-32-256,0 16 192,16-32-736,-16 0 480,16-16 128,-16 0 128,-16 0 832,0 0-384,-1 16 992,-15-16-736,-15 0 864,15 16-832,-16 32-96,0-16-320,16 32-192,-16 0-32,32 16-672,-16 0 384,16 0-4032,0-16 2400</inkml:trace>
  <inkml:trace contextRef="#ctx0" brushRef="#br0" timeOffset="2863.8605">4362 1022 11456,'0'16'4256,"0"-16"-3297,0 0-287,0 0 1120,0-16-1120,0 0 352,0 0-608,16-15 64,0-1-320,16 0-224,-32-16 32,32 0 224,-16 0-128,16-16 64,-16-16-64,0-16-64,0 0 32,-16 1-608,0-1 320,-16 16 160,-16 16 96,0 16-64,0 16 32,0 32 384,-16 16-192,16 32 832,0 16-544,16 32 800,0 0-736,16 31 768,0-15-768,16 16-96,16-32-256,16 16-1888,0-48 960,64-1-10975,-16-47 6463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3:2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80 703 12960,'-32'16'4799,"32"-16"-3711,0 48-320,0-32 544,0 16-864,0 16 320,-16 0-448,16 16-192,-16-16-64,16 0 64,0-16-64,0-16-160,0-16 32,0-32-800,0 0 448,16-16-288,-32-16 384,16-16-96,0 0 256,0-32-64,0 17 128,0-17-224,-16 16 192,32 16 32,-16 16 96,0 16 0,0 0 0,32 16-96,-32 0 64,32 16 320,-16-16-192,16 32 192,0-16-160,0 32-128,0 0-32,16 32 224,-32-16-96,16 32-96,-16-16-32,16 32 96,-32-16-32,16-16 192,-32 0-128,0 0-32,-16-16-32,0 16 160,0-32-96,0 15-32,-16-15-32,32 0-32,0-16 0,0 0 0,0 0 0,16 16 544,16-16-288,0 16 672,-16 0-512,32 16 640,-16 0-608,32 0 64,-32 16-320,32 0-32,-16 0-96,16-16-768,0 0 416</inkml:trace>
  <inkml:trace contextRef="#ctx0" brushRef="#br0" timeOffset="331.5859">655 751 9728,'0'16'3584,"0"-16"-2784,0 16-224,16-16 1663,0 0-1343,0 0 224,0 0-704,16 0-192,0 0-128,0 0 192,0-16-160,0 0 32,-16-16-96,0 16 512,-16 0-320,-16 0 672,0-16-512,0 32 224,-16 0-384,0 32 128,-16-16-224,16 32 288,0-16-256,0 32-96,16 0-64,16 0-32,0 0 0,48-16-2112,-16-16 1152,16-16-6111,0-16 3935</inkml:trace>
  <inkml:trace contextRef="#ctx0" brushRef="#br0" timeOffset="784.5471">1422 847 11040,'-16'32'4096,"16"-32"-3168,-48 80-289,16-32 1985,16-16-1568,-16 47-192,16-15-576,0 0-96,0 0-96,16-16 0,-16-16-32,16 0-960,0-32 480,16 0 96,-16-16 192,0-16 64,0 0 0,-16-32 192,0 0-64,0-32 192,0 17-160,0-17 96,-16 16-96,32 16 352,-16 16-224,16 0 32,0 0-160,16 16 96,0 0-128,32 0-160,-16 16 32,16-16 96,0 16 0,16 32-160,-32-16 64,16 32-256,-16 0 192,0 16 192,-16-16-32,-16 32 0,0-32 0,-16 16 1024,-16-16-576,-16 16 704,0 0-672,0-16-192,-16-16-192,32 0-1952,0 0 992,16-16-5439,0-16 3487</inkml:trace>
  <inkml:trace contextRef="#ctx0" brushRef="#br0" timeOffset="1031.3817">1741 751 7968,'48'16'2944,"-48"-16"-2272,16 32-192,0-16 2112,-16 0-1504,0 16 1343,0 0-1407,0 0 224,0 0-736,-16 0 608,16-16-640,0 16 896,-16-16-768,16-16 960,0 0-896,0 0 608,0-16-768,16-16-32,-16 0-320,16 0-96,0 0-32,16-16 32,0 16-32,0 0-2048,0 16 1088</inkml:trace>
  <inkml:trace contextRef="#ctx0" brushRef="#br0" timeOffset="1363.0039">2269 831 10208,'-16'32'3776,"16"-32"-2912,-16 16-256,16-16 1919,0 0-1503,16 16 288,-16-16-768,32 0-448,-16-16-64,16 0-32,0 0 0,0 0 0,0 0 0,0-16 0,-32 16 0,16-16 192,-16 16-96,-16 16 320,-16 0-224,0 16 256,-16 0-256,16 16 256,-16 16-256,16 0-32,16 16-96,0 0-128,0-16 32,32-1-1952,0-31 1088,32 0-5631,0-16 3647</inkml:trace>
  <inkml:trace contextRef="#ctx0" brushRef="#br0" timeOffset="1681.8679">3116 623 10144,'-32'0'3744,"32"0"-2912,-48 16-224,32 0 2687,-16-16-1919,-16 32 736,16-32-1280,-32 32 224,16-16-608,0 16-256,0-16-128,16 16 0,0-16-32,16 0 64,16 0-64,16 0 128,0-16-96,32 0-160,0 0 32,0 0-1440,0-16 800,16 16-960,-16 0 960,0 0 160,-16 0 320,-32 16 1088,0 0-480,0 32 1056,-32-32-800,0 48 544,0-32-704,0 32-544,-16-32 32</inkml:trace>
  <inkml:trace contextRef="#ctx0" brushRef="#br0" timeOffset="2401.3994">3323 735 11872,'0'0'4416,"0"0"-3457,0 0-255,0 16 1664,0-16-1440,0 0 64,0 16-608,16-16-64,-16 16-192,16-16 160,0 16-192,16-16 32,-16 0-64,16 0 32,-16 0-64,16-16-32,-32 0 32,16 0-128,-32 0 64,0 0 96,0 0-32,-32 16-224,16 0 96,-32 32 320,16-16-128,0 32 352,-16 0-256,32 0-96,0 16-64,16 0-32,0-32 0,32 15-992,0-31 544,32 0-1728,-16-16 1216,32-32-2368,0 16 1889,0-15-1601,0-1 1760,-16 16 384,0-16 576,-16 16 2496,0 16-1184,-16 0 1536,0 0-1473,-1 16 385,-15 0-864,0 0-608,0 0 0,0 0-1376,-15 0 769,15-16 127,0 16 320,-16-32 1087,16 0-511,0 0 800,0-32-704,0 0 192,16 16-384,-16 0-256,15 0-32,1 0-64,0 16 0,16-16 64,-16 16 0,16 0 0,0 16 0,16-16 0,-16 0 0,0 32 544,0-16-288,0 32 832,-16-16-640,-16 32 96,0-16-352,0 32-32,-16-16-96,16 16-2304,-16-16 1216,32-17-6271,-16-15 4063</inkml:trace>
  <inkml:trace contextRef="#ctx0" brushRef="#br0" timeOffset="2632.5932">4601 112 12288,'-16'0'4575,"16"0"-3583,-32 32-256,16 16 1504,0-16-1376,-16 32 768,16 16-928,0 31 512,-16-15-704,16 16-128,0 0-224,16 0-128,-16-16 0,16-32-2592,0-1 1408,0-31-4384,0-16 3105</inkml:trace>
  <inkml:trace contextRef="#ctx0" brushRef="#br0" timeOffset="3049.1528">4154 847 8224,'-32'-32'3040,"32"32"-2368,32-16-160,-32 16 1664,16 0-1280,16 0 63,-16 0-575,32 0-128,-16-16-160,16 16-128,0-16 0,32 0-32,-16 16 0,-1 0 64,1 0 0,-16 16 960,-16 0-512,0 16 672,-16-16-640,-16 32 512,16-16-544,0 16-320,-16 0-96,16-16 256,-16 0-192,16-17 64,0 1-96,0-32-320,0 16 128,0-31 192,-16-1-32,16 0 0,-16-16 0,-16 0 384,16 0-224,-16 0 1120,0 0-736,0 32-32,16 0-352,0 16-128,-16 16-32,32 16-128,0-16 64,16 16 32,-16 0 0,16 0-1216,-16 0 672,32-16-5120,-16 16 3105</inkml:trace>
  <inkml:trace contextRef="#ctx0" brushRef="#br0" timeOffset="3249.0798">5257 304 15296,'0'32'5663,"0"-32"-4415,-17 80-320,17-32 608,0 0-1024,0 16 352,0 0-512,17 32-128,-17-17-128,16 17-1632,-16-16 832,16-16-6112,0-16 3745</inkml:trace>
  <inkml:trace contextRef="#ctx0" brushRef="#br0" timeOffset="3518.3389">5064 783 11552,'16'16'4288,"-16"-16"-3361,64 32-223,-32-32-320,0 0-352,16 16-2751,16-32 1471,0 16-2528,0 0 2144,32 0 2016,-32 0-128,0 16 2464,-16-16-1536,-32 32 3295,0-16-2559,0 16-736,-16-16-768,16 0-800,-16 0 192,0 16-5951,0-32 3327</inkml:trace>
  <inkml:trace contextRef="#ctx0" brushRef="#br0" timeOffset="3918.2388">5687 911 8960,'-16'-48'3328,"16"48"-2592,-16-96-192,16 64 608,-16-16-736,16 16-160,0 0-160,16 16-96,0 0 0,0 16 416,0 0-224,16 16-160,0-16-32,16 16 0,0-16 0,0 16-800,0-16 448,0 32-64,0-16 256,0 0 1088,-32 0-512,16 32 575,-16-32-575,0 32 672,-16-16-608,16 0 704,0 0-704,0 0 544,-16 0-576,16-16-160,0-16-192,0 16 64,0-32-96,0 0 192,-16 0-160,16-16 1088,-16-16-640,-16 16 1088,0-16-928,-16 0 384,-16 0-640,16 16-352,-16 16-64,0 32-608,16-16 320,0 32-2304,16 0 1440,16 0-4192,0 0 2977</inkml:trace>
  <inkml:trace contextRef="#ctx0" brushRef="#br0" timeOffset="4303.2569">6630 895 11296,'0'16'4192,"0"-16"-3264,-16 16-257,16-16 3169,-16 0-2240,16 16-224,-16-16-864,0 16-416,0 0-32,0 16-1280,0-16 672,0 0-1120,0-16 960,0 0 320,0-16 288,16-16 1056,-16-16-512,16 16 896,0-16-768,0 16-32,0 0-320,16 16 224,-16 0-256,32 0 160,-16 16-192,16 0 64,16 0-128,0-16-192,0 16 32,32 0 96,-16-16 0,16 32-32,-16-16 32,0 32-32,-16 0 0,-1 32 64,1 0-32,-32 32 480,0-32-288,-16 16-32,0-16-96,-16 0-3520,0-16 1856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2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16568 11642 6976,'-19'0'2592,"19"0"-2016,0 0-160,-20 0 1376,20 0-1056,0-20 1120,0 20-1056,-19 0 639,19 0-831,0 0 448,0 0-608,0 0 256,19 0-416,1 0 192,-1 0-256,19 0 0,1 20-128,19-20 352,-1 0-224,1 0-192,0 19-32,0-19 288,-1 0-192,-18-19 416,19 19-288,-39 0 512,0-20-416,1 20 288,-20-19-352,0 19-160,0-19-32,-20 0-2048,1-1 1088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2:3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16199 6869 8480,'-16'0'3136,"0"0"-2432,-16 0-224,16 0 1792,0 0-1344,0 0 767,-16 16-991,0-16 384,0 0-640,0 16 192,0-16-384,-16 16-160,16 0-32,0-16-160,-16 16 64,32 0 160,0-16-64,0 16-320,16 0 160,16 0 0,-16 0 96,32 16-96,0-16 64,0 16 96,16 16-32,0 0-160,0 0 64,16 16-1312,-16 0 768,0-16-384,-16-16 576,-16 16 672,0-16-128,-32 0 1472,-16-16-896,0 16-96,-16-16-384</inkml:trace>
  <inkml:trace contextRef="#ctx0" brushRef="#br0" timeOffset="268.5572">16630 6933 11040,'0'16'4096,"0"-16"-3168,0 32-289,0 0 993,0-16-1024,0 48 320,0 0-544,0 16-160,0-16-128,0 16-576,-16-16 256,16 0-3487,0-16 2015</inkml:trace>
  <inkml:trace contextRef="#ctx0" brushRef="#br0" timeOffset="684.6454">16374 7317 5984,'0'-80'2208,"0"80"-1728,16-16-128,0 16 1856,-16 0-1280,32 0 704,-16 16-960,32 0-480,-16-16-128,0 16 0,16 0-32,0 0-512,-16-16 256,0 16 160,-16 0 64,0 16 1568,0-16-864,0 16 351,-16 0-639,0 0-96,16 0-192,0 0-576,0 0 224,0-16-1023,0 0 671,0-16 288,-16 0 192,16 0 224,0-16-64,-16-16 1087,16 0-607,-16 0 1152,0-16-928,16 0 384,-16 0-672,0 0 512,0 32-576,16 16 352,-16 16-448,16 32-32,-16-16-160,32 16-96,-32 0 0,32 0-2592,-16-16 1408,16 0-6367,-16 0 4191</inkml:trace>
  <inkml:trace contextRef="#ctx0" brushRef="#br0" timeOffset="869.3223">17301 6885 11872,'-16'32'4416,"16"-32"-3457,-16 64-255,16-16 960,0-16-1056,0 48 256,0-16-512,16 32-224,-16-16-64</inkml:trace>
  <inkml:trace contextRef="#ctx0" brushRef="#br0" timeOffset="1517.0392">17125 7365 9568,'-16'-64'3520,"16"64"-2720,0 0-256,0 0 1344,0 0-1153,32 16-287,-16 0-288,0 0-96,16 0-32,0 0-1439,0-16 799,0 16 0,0-16 384,-16 16 96,0 0 64,0 16 1120,16 0-576,-32 0 415,0 0-511,16 0-64,-16-16-192,16 0-2975,-16 0 1535,16-16-2432,-16 0 2144,0-16-2656,0 0 2432,0 0 5312,0-16-1792,-16-16 2336,0 16-2336,16-32-576,-16 16-704,16-16-320,0 16-64,0 16-192,0 16 96,0 16 384,16-16-160,0 32-64,-16 0-64,16 0-832,0-16 448,16 16-2528,0-16 1600,0 16 128,-16-16 704,16 32 1184,-16-16-384,0 16 2336,0-16-1472,16 16-64,-32 0-704,32-16-96,-16 0-224,0 0-288,16 0 96,-16-16-352,0 0 256,0-16 896,0 16-384,-16-32 2047,0 16-1311,-16-16 992,0 16-1216,0-32 320,0 16-704,-16 0-352,0 16-96,0 16-256,16 16 128,-16 16-1568,16-16 896</inkml:trace>
  <inkml:trace contextRef="#ctx0" brushRef="#br0" timeOffset="1951.4429">17892 7493 10144,'0'32'3744,"0"-32"-2912,16 16-224,0 0 927,-16 0-959,0 0 0,-16 0-384,16 0-352,-16 0 96,16-16-2111,0 16 1215,0-16-768,-16 0 1024,16-16 480,0 0 160,0-16 1056,-16 0-544,16 0 1440,0 0-1056,0 0 735,0 0-895,16 16 416,-16 16-640,0-16 192,16 16-384,0 0-64,0 0-128,0-16 96,0 0-96,16 16-32,-16-16 0,16 16 320,-16 0-192,16 0 192,-32 16-192,16 0 416,0 0-320,-16 32 160,0-16-256,0 0-64,-16 0-64,0 16-2720,16-16 1472</inkml:trace>
  <inkml:trace contextRef="#ctx0" brushRef="#br0" timeOffset="2571.1036">18339 7029 7136,'0'0'2656,"0"0"-2080,0 0-160,0 0 2112,0-16-1472,0 16 1279,16 0-1375,-16 0 640,16-16-928,16 16 416,-16-16-640,0 16 320,16 0-448,0 0 256,-16-16-320,16 16 0,-16-16-160,16 32-128,-16-16 0,16 16-128,0-16 96,-16 32-448,0-16 256,-16 32-96,16-16 224,-16 32 128,-16-16 32,16 32-96,-16-16 32,-16-1 96,0-15-32,0 16 64,-16-16-64,16 0-32,-16-16 32,16-16 96,0 0-64,16 0 32,-16-16-32,32 0 96,0-16-96,16-16 480,0 0-320,16 0 320,-16 0-288,0 0 832,16 16-608,-16 32 160,0-16-384,16 32-96,-32-16-96,16 32-896,0-16 448,-16 16-4000,0-16 2432</inkml:trace>
  <inkml:trace contextRef="#ctx0" brushRef="#br0" timeOffset="-76568.5263">1165 5013 4384,'-16'0'1632,"32"0"-1248,16 0-128,-16 16 768,0-32-608,0 16 1024,0 0-800,32 0 1440,-16 0-1152,16-16 512,0 16-832,32 0 320,-16 0-577,16 0 129,-1 0-320,17 16 288,-16-16-256,32 0-96,-16 0-64,32 0-128,-16 0 64,31 0 800,-15-16-416,32 16 0,-32 0-224,31 0-32,-31 0-32,48 0 32,-32 0-64,31 16-160,-31-16 64,32 0 160,-16 0-32,15 0 32,-31 0-32,32 0-128,-16 0 32,15 16 320,-31-16-192,48 0-224,-32 0 64,31 16 0,-47-16 64,64 16 0,-48-16 0,31 0 128,-31 16-64,48-16-32,-49 0 0,33 16 224,-16-16-128,16 16-32,-33 0-64,33 0 32,-48 0-32,32 0-160,-17-16 64,33 16 160,-32-16-32,47 16 128,-47-16-128,32 0-32,-16 16 0,31-16 96,-47 0-64,32 16-32,-32-16 0,31 16 96,-15-16-64,32 16 128,-33-16-128,33 0 128,-32 0-128,47 16-96,-47-16 0,32 0 32,-32-16 0,31 16 128,-15 0-64,16 0-32,-33 0 0,33 16 32,-32-16-32,31 0 64,-47 16-64,48 0-32,-48-16 32,31 16-128,-47-16 64,64 16 160,-48-16-64,31 16 192,-31-16-160,32 16-32,-33-16-32,33 16-32,-32-16 0,32 0 64,-17 0-32,1 16 192,-16-32-128,32 16 96,-33 0-96,1 0 448,-32 0-320,0 0-160,-33 0-64,17 0 128,-48 0-64,0 16-32,-16-16 0,-16 0-2784,-16-16 1504</inkml:trace>
  <inkml:trace contextRef="#ctx0" brushRef="#br0" timeOffset="-72533.3456">1757 3080 3904,'-16'0'1440,"16"0"-1120,0-16-96,0 16 1216,0 0-832,0 16 768,-16-16-832,0 0 864,16 0-800,0 0 896,-16 16-864,16 0 800,0 0-800,0 16 287,-16 0-543,16 16 96,0-16-320,0 16 128,0 0-160,0 0 64,0-16-96,0 16 352,0 0-224,0 0 96,0 0-192,0 15 224,0 1-224,0 0-96,0 0-64,16 0 96,-16 0-32,16-16 192,-16 0-128,0 0-160,0 0 0,0 16 320,0-16-160,0 0 128,0 15-128,0 1 0,0-16-32,16 0 288,-16 0-160,0 0-256,0-16 32,0 16 128,16-16-32,-16 0-32,0 0 0,16 0-32,-16 0 0,0 0-96,16 0 64,-16-16 224,0 16-96,0-16-1216,0 0 576,0 0-4223,0-16 2655</inkml:trace>
  <inkml:trace contextRef="#ctx0" brushRef="#br0" timeOffset="-66914.834">846 3513 4640,'16'0'1728,"-16"0"-1344,16 0-96,0 0 896,-16 0-704,16-16 288,0 16-448,16-16 160,0 16-256,16-16 0,-16 0-128,16 16 96,-16-16-128,16 0 256,0 0-192,0 0 160,0-16-160,0 16 160,0 0-192,31 0-32,-31 0-32,16 0 160,-16-16-96,32 16 32,-32-16-64,16 16 160,-16 0-128,0 0 320,0 0-224,16-16 160,-16 16-192,16 0 64,-17 0-128,17 0 448,-16 16-320,16-16 416,-16 0-384,16 0 287,-16 0-287,0 0 128,0 0-224,0 16 224,-16-16-256,16 0 160,-16 16-160,16-16 0,0 0-64,-1 16 96,1-16-96,0 0 480,0 16-320,-16-16 192,0 0-256,0 16 0,0-16-96,-16 16-64,0 0 32,0 0-2656,0 0 1440</inkml:trace>
  <inkml:trace contextRef="#ctx0" brushRef="#br0" timeOffset="-64481.04">878 3577 4576,'0'-16'1664,"0"16"-1280,0 0-96,0 0 960,0-16-736,16 16 928,-16-32-832,16 16 736,-16 0-736,16-16 224,-16 16-480,16-32 160,0 16-288,0-16 64,16 16-160,-16-32 576,0 17-416,16-1 447,-16 16-415,16-16 608,-16 0-512,0 0 0,0 0-256,16 0 128,-16-16-192,0 0 192,0 16-192,0-32 320,0 16-224,0 0 160,0 16-192,0-15 128,0 15-160,0-16 64,-16 16-96,16-16-64,0 16 0,-16 0 224,0 0-128,16 0 32,-16 0-96,0 16-64,0 0 32,16 16-128,-16 0 64,0-16-480,0 32 288</inkml:trace>
  <inkml:trace contextRef="#ctx0" brushRef="#br0" timeOffset="-63181.7899">1453 1852 5472,'-16'-16'2016,"16"16"-1536,0 0-160,0-16 960,0 16-768,16 0 704,-16 0-704,0-16 672,16 0-704,16 0 544,0 0-576,16 0 320,0 0-448,16 16 191,0 0-287,16 0 288,-16-16-288,16 16-32,-16 0-128,16-16 32,-16 16-64,15-16 416,-15 16-256,0-16 0,0 0-128,-16 16 96,0-16-96,-16 16-32,0-16 0,0 0-32,0 16 0,-16 0-5503,-16 0 3007</inkml:trace>
  <inkml:trace contextRef="#ctx0" brushRef="#br0" timeOffset="-62259.3136">3419 2779 4736,'0'0'1760,"-16"0"-1376,16 0-96,0 0 1152,0 0-832,0 0 832,0 0-832,0 0 736,0 0-768,0 0 672,0 0-704,0-16 736,-16 16-769,16-16 769,-16 0-768,16 0 256,-16 0-448,16-16 224,-16 16-288,16-16 128,-16 0-224,0-16 416,0 0-320,0 0-64,0 0-96,-16-16 0,0 0-64,-16 0-32,16 1 32,-16-1 96,0-16-64,1 16 192,-1 0-160,16 0 544,-16 16-384,16 0 192,0 0-288,0 16 224,16 0-256,-16 0 32,16 0-96,-16 0-192,16 0 64,0 32-1856,16-32 1024,0 32-7295,0 0 4543</inkml:trace>
  <inkml:trace contextRef="#ctx0" brushRef="#br0" timeOffset="-59925.7652">1422 1884 3232,'0'16'1184,"-16"-32"-896,16 16-96,0 0 1088,0 0-736,0 0 640,-16 0-704,1 0 800,-1 0-704,0 0 256,0 0-480,-16 0 928,0 0-704,-16 0 928,0-16-864,-16 16 671,0-16-767,0 16 512,0-16-608,0 0 320,0 0-448,0 0 416,16 16-448,-32-32 224,17 32-288,-17-32 0,16 16-128,0 0 96,0 16-128,16-16-32,0 0 0,16 16-128,0 0 64</inkml:trace>
  <inkml:trace contextRef="#ctx0" brushRef="#br0" timeOffset="-59177.4785">895 3545 7296,'-16'16'2720,"-16"-16"-2112,16 0-192,0 0 1920,0-16-1376,0 16 1279,-16 0-1279,16 0 992,-16-16-1120,0 16 768,-16-16-928,-16 16 640,0-16-768,-15 0 288,15 0-480,-16 0-192,16 0-96,0 0-64,0 0 0,16-16-96,16 16 64</inkml:trace>
  <inkml:trace contextRef="#ctx0" brushRef="#br0" timeOffset="-58277.5868">2733 1565 4576,'-16'0'1664,"16"0"-1280,-16 0-96,16 16 1664,-16-32-1120,16 16 1408,-32 0-1248,16 0 1600,-16 0-1473,0-16 865,-16 16-1152,0-16 800,0 16-928,-16-16 576,0 0-768,1 0 448,-1 0-544,-16-16 544,16 0-544,-32-16 352,0 0-448,-16 0 192,16-16-288,-16 16-64,17-16-96,-17 16-128,32 16 32,-16 0 32,32 0 0,0 16-160,16 0 96,16 0-2496,16 16 1376,0 16-6528,16-16 4289</inkml:trace>
  <inkml:trace contextRef="#ctx0" brushRef="#br0" timeOffset="-48974.4709">2270 4136 6240,'0'-16'2304,"0"16"-1792,0-16-160,0 16 2432,0 0-1600,0 0 1088,0 0-1345,-16 16 257,16 0-672,0 16 480,-17-16-576,17 32 416,0 0-480,-16 16 32,0-16-224,16 32 128,-16-32-192,16 16-96,0-32-32</inkml:trace>
  <inkml:trace contextRef="#ctx0" brushRef="#br0" timeOffset="-47953.635">2157 4072 7232,'0'0'2656,"0"0"-2048,0 0-192,0 0 2272,0 0-1568,16 0 1215,-16-16-1343,32 16 480,-32 0-896,32 0 416,-16 0-576,16 16 256,0-16-384,16 0 0,-16 0-192,32 0-64,-16 0 0,0 16 32,0-32-32,0 16-32,-16 0 32,16 0 224,-16 0-128,16 0 256,-17 0-256,17 0-32,-16 0-64,32 0 32,-32 0-32,16 0-32,-16 0 32,16 0-128,-16 0 64,0 0 96,-16 0-32,16 0 64,-16 0-64,16 0-32,-16 0 32,0 0-32,0 0 0,0 16-96,0-16 64,0 0 32,0 16 0,-16-16 64,16 16-32,0-16 64,0 0-64,0 16 64,-16 0-64,16-16-160,0 0 64,-16 16 320,0-16-160,16 16 128,-16-16-128,0 0 96,0 16-128,0-16 32,-16 16-32,16 0 160,0-16-128,0 32 32,-16-32-64,16 32 96,-16-16-96,16 16-32,-16-16 0,0 16-32,16-16 0,0 16 0,-16 0 0,0 16 64,16-16-32,-16 0 128,0 0-96,16 16 256,-16-16-192,0 0-32,16-16-64,-16 0 32,0 0-32,16 0 128,-16 0-96,0 0 384,0-16-224,0 0 320,-16 0-320,16 0 160,-16-16-224,-16 16 128,0-16-160,0 16 160,0 0-192,-16-16 32,16 0-64,0 0 32,1 0-64,-1 0-32,-16 0 32,0 0 32,16 0-32,-32 16 64,16-16-64,0 16 64,16 0-64,-16 0-96,32 0 32,0 16-32,0-16 0,16 0-1632,16 16 928,0-16-5184,16 0 3296</inkml:trace>
  <inkml:trace contextRef="#ctx0" brushRef="#br0" timeOffset="-47174.7202">3147 4153 4896,'0'16'1824,"0"-16"-1440,0 0-96,0 0 1472,0 0-1024,0 0 896,0 0-928,0 0 608,0 0-768,0 0 736,0 0-768,0 0 671,0-16-671,0 0 512,0 0-576,0 0 320,0 0-448,0-16 192,0 0-288,0 0 64,0-16-160,17 16 224,-17-16-224,0 0 160,0 0-160,0 16 0,0 0-64,0 0 160,-17 0-128,17 16-160,-16 0 0,16 16-672,0-16 416,0 32-4736,0-16 2785</inkml:trace>
  <inkml:trace contextRef="#ctx0" brushRef="#br0" timeOffset="-46106.0283">3195 3706 4896,'0'0'1824,"0"0"-1440,0-16-96,0 16 1344,0 0-960,0 0 768,0 0-800,0 0 480,16 0-640,-16 0 320,0 0-480,16 16-32,-16-16-160,16 16-96,0-16 0,0 0 160,0 16-96,0-16-96,0 0-32,16 0 96,-32 0-32,32 16-32,-16-32 32,0 16 32,-16 0-32,32 0 64,-32 0-64,16-16 64,0 16-64,0-16 64,-16 16-64,16-16-96,-16 16 32,0 0 384,0-17-192,0 17 191,0 0-191,-16 0-128,0-16-64,0 16 224,0 0-96,16 0-96,-16-16-32,0 16 512,0 0-256,0 0 544,0 0-448,0 0 160,-16 0-320,16 0 64,-16 0-128,16 16 96,0-16-128,0 16 128,0-16-128,0 17-320,0-17 160,16 16-4831,0-16 2687</inkml:trace>
  <inkml:trace contextRef="#ctx0" brushRef="#br0" timeOffset="-45521.9589">3515 3737 5888,'0'0'2176,"0"0"-1664,0 16-160,-16-16 1568,16 0-1120,0 16 1088,-16 0-1088,16 0 416,-16 0-704,16 16 639,-16-16-671,16 32 480,-16-16-544,0 32-32,16-16-224,-16 0-32,0 0-64,16 0-128,-16-16 32,0 16-2144,16-16 1152</inkml:trace>
  <inkml:trace contextRef="#ctx0" brushRef="#br0" timeOffset="-44005.0445">2333 4807 5984,'-16'0'2208,"0"0"-1728,0 16-128,16-16 1664,-16 0-1184,0 0 928,0 16-1024,0 0 800,0-16-865,0 32 513,0-32-704,0 32 256,0-16-448,16 16 0,0-16-192,16 16 0,0-16-32,16 0 160,0-16-128,32 0 32,-16 0-64,16-16-64,-16 0 32,0-16 96,-16 16-64,-16-16 320,0 0-192,-16-16 800,-16 16-544,0-16 32,-16 16-320,-16 0-96,0 16-32,16 16-192,0 0 96</inkml:trace>
  <inkml:trace contextRef="#ctx0" brushRef="#br0" timeOffset="-43404.5263">2988 4839 9056,'0'-16'3360,"0"16"-2624,-32 16-192,16 0 1472,0-16-1217,0 32 737,0-32-896,-16 32 192,16-16-480,0 16 160,16 0-288,-16 16 224,16-16-256,16 16-192,0-1 0,16-15 64,16-16-32,16-16 64,0 0-64,0-32-160,-16 16 64,0-31 32,-16 15 32,0-16 1312,-16 16-704,-32-16 1120,0 16-1024,-16-16 160,-16 16-512,-16 0-160,0 16-96,16 16-576,0 16 256,16 0-5248,0 0 2976</inkml:trace>
  <inkml:trace contextRef="#ctx0" brushRef="#br0" timeOffset="-42272.6268">3355 3658 6880,'-16'32'2560,"0"-32"-1984,16 0-160,0 16 1248,0-32-992,0 16 288,0 0-576,16 0 352,-16-16-448,16 0 160,-16 0-288,0 0 0,16 0-96,-16 0 32,16-16-64,-16 16-32,0 0 32,0 16 96,0-16-64,0 16-32,-16-16 0,16 32 159,-16-16-95,16-16 320,-16 16-224,0-16-256,16-16 32,-16 16 128,0 0-32,16-16 256,-16 0-192,16-16 32,0 16-96,0 0-128,0 0 32,0 0 96,0 0-32,0 16-448,0 0 224</inkml:trace>
  <inkml:trace contextRef="#ctx0" brushRef="#br0" timeOffset="-41620.1686">3483 3578 4992,'0'-16'1824,"0"16"-1408,0-16-128,0 16 928,0-16-736,16 0 576,-16 0-608,16 0 736,-16 0-672,0 16 480,0-16-576,0 16 608,0 0-576,0 0-160,0 0-160,0 16-128,0-16 32,0 0-32,0 16 0,0-16 128,0-16-64,0 16-96,0 0 0,16-16 160,-16 0-64,16-16-96,-16 16 0,0-16 96,0-16-32,0 16-96,0 0 32,-16 0 735,16 0-383,-16 0 704,0 0-576,0 0-64,0 0-256,0 0 64,16 16-128,-16 0-32,0 0 0,0 16-128,16-16 64,-16 32-4543,16-16 2495</inkml:trace>
  <inkml:trace contextRef="#ctx0" brushRef="#br0" timeOffset="-39703.9638">3020 2906 5216,'0'0'1952,"0"0"-1536,0 0-96,0 0 896,0 0-736,0 0 512,0 0-576,0 16 736,0-16-640,0 16 320,0 0-480,0 0 160,-16 0-288,16 0 0,0 16-128,-16 0-64,16-16 0,0 32-128,0-16 64,0 0 224,0 16-96,0-1 384,0 1-256,0 0 96,0-16-192,-16 16 0,16-16-65,0 0-126,-16 0 31,16 0 319,0-16-191,0 16 64,0 0-96,0 0 32,0-16-64,0 16 64,0-16-64,-16 16 64,16-16-64,0 16-96,0-16 32,0-1 96,0 17-32,0-16 192,-16 0-128,16-16-1375,0 16 703</inkml:trace>
  <inkml:trace contextRef="#ctx0" brushRef="#br0" timeOffset="-38518.3762">2876 4791 3808,'0'0'1408,"0"0"-1088,0 0-96,0 16 1152,0 0-800,0 0 1056,0 0-960,17 0 672,-17 0-800,0 0 224,0 0-448,0 0-128,0 0-96,0 16-4320,0 0 2336</inkml:trace>
  <inkml:trace contextRef="#ctx0" brushRef="#br0" timeOffset="-34682.4549">1135 5510 9152,'-16'-16'3360,"0"16"-2592,16 16-224,-16 0 1888,0-16-1441,0 0 737,-16 16-1024,0 0 96,-16-16-480,16 16 320,-16 0-384,0 0 32,16 0-192,0 0 0,-16 0-32,32 0-128,-16 0 32,16 0-32,16 0 0,0-16-96,0 16 96,0-16-32,16 16 32,32-16 64,-16 16 0,16 0-448,0 16 256,32 0-832,-32-16 576,16 32-512,-16-16 576,0 16 192,-32 0 128,-16 0 960,0-1-480,-32 1 672,0 0-608,-16 0-256,0-32-128,0 16-5727,16-16 3071</inkml:trace>
  <inkml:trace contextRef="#ctx0" brushRef="#br0" timeOffset="-34466.1971">1390 5558 9888,'0'32'3648,"0"-32"-2816,-16 48-256,16-32 2303,-16 16-1695,16 16 736,0 16-1152,0 16-288,0 0-320,16 0-64,-16-16-32,0 0-1184,0-32 608,0 0-4063,0 0 2495</inkml:trace>
  <inkml:trace contextRef="#ctx0" brushRef="#br0" timeOffset="-34043.369">1118 5941 8800,'-16'-32'3264,"16"32"-2528,16 0-224,0 0 1280,0 0-1088,16 0-128,0 0-385,16 16-95,0-16-32,0 0-64,0 0 32,0 16 224,-16-16-128,16 16-96,-32 16-64,16 0 1024,-32 16-576,16-16 224,0 16-384,0 0-256,0 0 0,16-16-352,-16 0 192,0 0-928,16-32 608,-16 16 192,0-32 224,-16 16 192,16-16-64,-16-16 32,0-16-32,0 0 736,0-16-448,0 0 1408,-16 0-992,16 16 416,0 16-672,0 32 192,0 0-416,16 16 192,-16 16-256,32 0-128,-16 16-64,16 0-896,-16-16 480</inkml:trace>
  <inkml:trace contextRef="#ctx0" brushRef="#br0" timeOffset="-33843.6974">2013 5686 12544,'0'0'4639,"0"0"-3583,0 48-320,0 0 1280,0-16-1248,16 32 416,-16 0-704,16 32-288,-16-32-128,32 16-1120,-32-16 576</inkml:trace>
  <inkml:trace contextRef="#ctx0" brushRef="#br0" timeOffset="-33196.676">1901 6069 9632,'-16'0'3584,"16"0"-2784,16 32-256,0-32 576,0 16-736,0 0-160,16-16-128,0 16-33,0-16-31,0 0-32,0 16 32,16 0-32,-16 0 0,0 16 64,0 0-32,0-16 64,-16 16-64,16 0-288,-17-32 129,17 32-2913,-16-32 1664,-16 0-4576,16 0 3360,-16 0 3456,0-16-320,-16 0 2336,0 16-1664,0-32 1792,-15-16-1728,-1 16-320,16-16-640,-16 0-384,16 16 32,16 16 0,-16 0 32,32 16 192,-16 0-96,16 0-96,0 0-32,16 16 160,0-16-64,-1 16 32,-15 0-32,16 0 96,-16 0-96,16 16 672,-16-16-384,16 32 543,0-32-511,-16 16-128,16 0-160,0-16-96,-16 0 32,16 0 32,-16-16-32,0 0 128,0-16-96,0 0 1184,-16 0-704,-16-16 1472,16 0-1152,-16-16-32,0 0-512,-16 0-160,16 16-96,0 16 32,0 32-64,0 16-32,0 0 32,16 16-384,-16-16 192,32 0-4096,0 0 2336</inkml:trace>
  <inkml:trace contextRef="#ctx0" brushRef="#br0" timeOffset="-32780.9854">3004 6261 11456,'0'16'4256,"0"-16"-3297,-16 32-287,16-16 1472,-16 0-1312,0 0 0,16 0-480,0 0-352,-16-16 0,16 16 128,-16-16-64,16 0-32,0 0 0,-16 0 32,16 0-32,-16-16-96,16 0 32,-16 0 320,16 0-192,-16-16 352,16 16-256,0 0-32,-16 16-96,32-16 32,-16 0-64,16 16 64,-16-16-64,32 0-32,-16 16 32,16-16 160,0 0-96,0 16 384,0-16-256,0 16-192,0-16-32,16 16 0,-16 16 0,16 0 0,-32 0 0,0 16 352,0-16-192,-16 32 64,0 0-128,0 0-1952,0-16 992,0 0-7519,0 0 4607</inkml:trace>
  <inkml:trace contextRef="#ctx0" brushRef="#br0" timeOffset="-32543.401">3738 5893 13632,'0'-16'5055,"0"16"-3935,17 16-320,-17 0 2752,0 0-2112,16 32 1024,-16-16-1440,0 48 64,0-16-672,0 32-160,0-16-160,0 32-160,0-32 32</inkml:trace>
  <inkml:trace contextRef="#ctx0" brushRef="#br0" timeOffset="-27280.9095">16023 3593 5472,'0'0'2016,"0"0"-1536,0 16-160,0-16 1376,0 0-992,0 16 768,0-16-832,0 16 544,-16 0-672,16 0 672,0 0-704,0 16 351,0 0-511,0 16 64,0-16-256,0 48 64,0-32-96,0 32-64,0-16 0,0 16 320,0-16-192,0 31 128,0-15-160,0 16 160,0-16-192,0 0-96,-16 0-32,16 0 96,0-16-32,0 16 64,0-16-64,0 15-96,0-15 32,0 16 96,0-16-32,0-16 64,0 0-64</inkml:trace>
  <inkml:trace contextRef="#ctx0" brushRef="#br0" timeOffset="-23179.7813">15384 3050 5728,'0'0'2112,"0"0"-1632,0 0-128,0 0 1056,0 0-832,16 16 832,-16-16-800,16 16 736,0 0-768,16 0 608,-16 0-672,32 0 223,-16 16-415,16 0-128,0-16-96,0 32 64,0-32-96,16 32 192,-16-32-160,0 32 192,0-16-192,-1 0 320,1 0-224,0 0 32,-16-16-128,32 31 160,-32-31-160,32 0 192,-32 16-192,16 0-32,-16 0-32,16 16 320,-16-16-192,16 0-64,-32 0-64,32 16 96,-16-16-64,-1 0 32,1 0-32,32 0 288,-32 0-160,32 0 96,-32-16-160,32 16 160,-16 0-192,0-1 96,0-15-96,0 16-64,0 0 0,0-16 576,-1 16-320,1 0 32,-16-16-192,16 16-160,-16 0 0,0 16 32,0-32 0,0 32 128,0-32-64,-16 16-32,0-16 0,0 16-1184,0-16 640,-16 16-4928,0-16 3009</inkml:trace>
  <inkml:trace contextRef="#ctx0" brushRef="#br0" timeOffset="-21695.4884">15336 3034 3392,'0'0'1248,"0"0"-960,0 0-64,0 0 1280,0 0-864,0 0 704,0 0-768,0 0 416,0 0-576,16-16 544,0 16-544,32 0 416,-16-16-480,32 16 256,-16 0-352,16-16 64,0 16-192,16 0 0,-17 0-64,1-16 224,0 16-160,16-16 384,-16 0-288,16 0 160,-16 0-224,0 0 223,0 0-255,16 0 32,-32 0-96,16 0-64,-32 0 32,15 16 32,-15-16-32,0 16-512,-16-16 256</inkml:trace>
  <inkml:trace contextRef="#ctx0" brushRef="#br0" timeOffset="-20841.8876">16758 2794 5216,'0'-16'1952,"0"16"-1536,0 0-96,0 0 1312,0 0-960,0 0 992,0 0-960,0 16 576,0-16-768,0 16 576,16 0-608,0 0 319,0 0-479,16 0 608,0 0-512,32 16 128,-16 0-288,16 0 32,0 0-160,0 16 352,0 0-256,0 0-32,-16-16-128,16 16 224,-1 0-160,1 0 256,-16-16-256,16 0 256,-16 0-256,16 0 160,-32-16-160,0 16-64,0-32-32,-16 16-256,0 0 128</inkml:trace>
  <inkml:trace contextRef="#ctx0" brushRef="#br0" timeOffset="-19894.1874">17956 3545 5632,'0'-16'2112,"-32"32"-1664,32-16-96,0 0 1120,0 0-864,0 0 832,-16 0-832,16 16 96,0-16-416,0 16 320,-16 0-352,16 16 736,0-16-576,0 32 575,-16-16-543,16 32 96,-16-16-288,16 32 256,0-16-288,0 15-128,0-15-32,0 0 416,-16 0-256,16 32 256,0-32-256,16 16-224,-16-16 0,0 0-64,0-16 0,0 0 192,0-16-64,0 0 128,-16 0-128,0-16-864,0-16 416</inkml:trace>
  <inkml:trace contextRef="#ctx0" brushRef="#br0" timeOffset="-18261.3403">16726 2875 4224,'0'0'1568,"0"0"-1216,0 0-96,0 0 1184,0-16-832,32 16 1120,-32-16-1024,32 16 1088,0-16-1024,16 0 320,0 0-640,16 0-64,-16 0-224,32-16 32,-32 16-96,32-16-192,-16 0 32,16 0 32,-1-16 32,17 16 64,-16 0-32,0 0-32,0 0 32,0 0 96,-32 0-64,16 0-1088,-16 0 576</inkml:trace>
  <inkml:trace contextRef="#ctx0" brushRef="#br0" timeOffset="-17492.8508">17844 3721 4736,'16'0'1760,"-32"0"-1376,16 0-96,16 0 1152,-16 0-832,16 0 1248,0 0-1056,16-16 1216,0 0-1152,0 0 704,16 0-897,16-16-31,0 16-352,15 0-192,1-16-64,16 0 32,-32 0-32,16 0 64,-16 0-64,16 16-96,-32-16 32,16 0 96,-32 16-32,15-16-4319,-31 16 2335</inkml:trace>
  <inkml:trace contextRef="#ctx0" brushRef="#br0" timeOffset="-16538.5101">17796 4823 4640,'0'0'1728,"-16"0"-1344,16 0-96,16 0 1600,0 0-1088,0 0 736,0 0-896,32 0 416,-16 0-608,16 0 384,0 0-480,32-16 384,0 0-416,15 0-32,-15 0-160,16-16-96,-32 16 0,16 0 32,-16-16-32,0 16-32,0 0 32</inkml:trace>
  <inkml:trace contextRef="#ctx0" brushRef="#br0" timeOffset="-14138.3622">15400 3051 1888,'16'0'704,"-16"0"-544,0 0-32,16 0 64,-16 0-128,16 0-160,-16-16 32,16 16 32,0 0 32,0 0 0,0-16 0,16 16 0,-16 0 0,16 0 64,-16-16-32,32 16-32,-16 0 32,0 0-32,0 0 0,16-16-96,-16 16 64,16 0-128,0-17 96</inkml:trace>
  <inkml:trace contextRef="#ctx0" brushRef="#br0" timeOffset="-13622.3733">15656 2987 1728,'64'0'640,"-64"0"-480,96 0-64,-48-17 576,0 17-384</inkml:trace>
  <inkml:trace contextRef="#ctx0" brushRef="#br0" timeOffset="-13138.1304">15432 3035 3392,'48'-16'1248,"-48"16"-960,64-16-64,-16 16 768,-16-16-576,48 16-96,-16 0-192,32-16 32,0-1-96</inkml:trace>
  <inkml:trace contextRef="#ctx0" brushRef="#br0" timeOffset="-2200.5977">17493 4663 5568,'0'0'2048,"0"-16"-1568,0 16-160,0 0 960,0-16-768,0 16 768,0 0-736,0-16 800,0 16-768,0 0 608,0 0-672,0 0 735,0 16-735,-16-16 192,16 16-416,0 0 320,0 0-352,-16 16 96,16-16-224,0 0 288,-16 16-224,16 0 96,0-16-160,0 16 160,0 0-192,0 0 32,0 0-64,0 0 160,-16 0-128,16 0-96,0 0-32,0 32 160,-16-32-64,16 32-32,0-33 0,0 17-32,0 0 0,0 0 128,0 0-64,0 0 128,0-16-128,-16 16 128,16-16-128,-16 0 32,16 0-32,0 0 32,0 0-64,0 16-96,0-16 32,-16 16 32,16-16 0,-16 16-96,16-16 64,0 0 96,0-1-32,0 17-32,0-32 32,0 32 32,0-32-32,0 16 64,0-16-64,0 16-96,0-16 32,0 16-32,-16 0 0,16-16 0,0 16 0,0-16-160,0 0 128,0 16-1312,-16-16 800</inkml:trace>
  <inkml:trace contextRef="#ctx0" brushRef="#br0" timeOffset="59317.1172">6710 717 11296,'0'0'4192,"0"0"-3264,-16 0-257,16 0 1249,0 0-1184,16 17-352,-16-17-288,0 16-96,0 0 0,17 16-704,-17-16 384</inkml:trace>
  <inkml:trace contextRef="#ctx0" brushRef="#br0" timeOffset="59470.24">6790 1452 10560,'0'48'3904,"0"-48"-3040,-16 32-224,16-15 1471,0-17-1279,-16 32-352,16-16-288</inkml:trace>
  <inkml:trace contextRef="#ctx0" brushRef="#br0" timeOffset="59633.1139">6759 2299 11296,'-17'16'4192,"17"-16"-3264,0 32-257,-16 0 833,16-16-960,0 16-224,-16-16-192,32 16-5055,-16 0 2687</inkml:trace>
  <inkml:trace contextRef="#ctx0" brushRef="#br0" timeOffset="59849.9077">6759 3034 12128,'-33'48'4479,"33"-48"-3455,0 48-320,0-32 1120,-16-16-1152,16 32-64,-16-16-384</inkml:trace>
  <inkml:trace contextRef="#ctx0" brushRef="#br0" timeOffset="60017.7403">6694 3769 13312,'-16'48'4927,"16"-48"-3839,-16 32-320,16 0-128,-16-16-512,16 0-3552,0 16 1857</inkml:trace>
  <inkml:trace contextRef="#ctx0" brushRef="#br0" timeOffset="60018.7403">6727 4520 12960,'-16'64'4799,"16"-64"-3711,0 32-320,0-16 0,-17 0-576,34 0-800,-17 0 352</inkml:trace>
  <inkml:trace contextRef="#ctx0" brushRef="#br0" timeOffset="60133.7038">6727 5334 9312,'-33'64'3424,"33"-64"-2656,-16 80-192,16-48 96,0-16-480</inkml:trace>
  <inkml:trace contextRef="#ctx0" brushRef="#br0" timeOffset="60287.0429">6759 5909 10720,'0'64'3968,"0"-64"-3072,0 160-288,-17-96 2431,17-32-1791,0 16-64,-16 0-736,16 32-256,0-32-128,0 32-192,0-32 64,0 16-5120,0-16 2849</inkml:trace>
  <inkml:trace contextRef="#ctx0" brushRef="#br0" timeOffset="61419.4953">11359 510 12128,'0'-16'4479,"0"0"-3455,0 16-320,0 0 1888,-16-16-1568,16 32 576,0-16-960,-16 16-352,16 0-192,-17 16-192,17 0 64,17 16-3648,-17 0 2016</inkml:trace>
  <inkml:trace contextRef="#ctx0" brushRef="#br0" timeOffset="61588.3323">11455 1549 11296,'-48'48'4192,"48"-48"-3264,-33 48-257,17-16 961,16-16-1024,-16 32-224,0-16-256,32 16-2944,-16-16 1537,16 0-5057,-16 16 3552</inkml:trace>
  <inkml:trace contextRef="#ctx0" brushRef="#br0" timeOffset="61735.3736">11407 2299 11232,'-16'16'4128,"16"-16"-3200,-17 48-257,17-32 1409,-16-16-1280,16 16-192,0 16-384,0-16-608,16 0 192,1 16-2368,-17 0 1409,16 0-2849,0 0 2272</inkml:trace>
  <inkml:trace contextRef="#ctx0" brushRef="#br0" timeOffset="61919.8482">11407 3146 8896,'0'32'3296,"0"-32"-2560,-16 64-224,16-32 1920,0 0-1441,-17 0 865,17 0-1088,0 16-416,0-16-224</inkml:trace>
  <inkml:trace contextRef="#ctx0" brushRef="#br0" timeOffset="62103.925">11455 4488 8960,'-33'48'3328,"33"-48"-2592,0 48-192,0-32 1120,0 0-1024,0 16-1056,0 0 192,16 16-2720,1-16 1632</inkml:trace>
  <inkml:trace contextRef="#ctx0" brushRef="#br0" timeOffset="62257.1995">11486 5159 6304,'0'64'2336,"0"-64"-1824,-16 48-128,16-16 2752,-16 0-1792,16 0-608,-16 0-512</inkml:trace>
  <inkml:trace contextRef="#ctx0" brushRef="#br0" timeOffset="62258.1995">11519 6054 9568,'-17'80'3520,"17"-80"-2720,0 112-256,17-80-1184,-17 0 224</inkml:trace>
  <inkml:trace contextRef="#ctx0" brushRef="#br0" timeOffset="71002.3487">4218 766 8480,'0'0'3136,"0"-16"-2432,0 16-224,0 0 1792,0 0-1344,0 16 1119,-16 0-1183,0 16 32,16-16-544,-16 32 64,16 0-256,-16 16 0,16-16-96,-16 16-64,16-16 32,0 16 32,0-32-32,0-16 64,0 0-64,16-32 128,-16 0-96,16-16-32,-16 0 0,16-16 96,-16 0-64,16 0 192,-16 0-160,16 0 32,-16 0-64,16-16-64,-16 32 32,0-16 96,0 16-64,16 0 32,-32 0-32,16 32-64,0-16 32,16 16-192,-16 0 96,0 16 96,0-16 0,16 32-96,0 0 32,0 0-32,-16 16 0,32 0 64,-16-16 0,16 32-352,-16-16 192,16 0-736,0 0 512,0 0 192,-16-16 128,-16 0 320,0-16-128,-16 16 1568,0-32-928,-32 16 1024,16 0-1056,-16-16-224,0 16-320,16-16-1056,0 0 448</inkml:trace>
  <inkml:trace contextRef="#ctx0" brushRef="#br0" timeOffset="71534.366">4745 846 11648,'0'-16'4288,"0"16"-3329,0 16-255,0-16 1440,0 0-1312,16 16 512,-16-16-800,16 16 320,0 0-512,16 16 128,-16-16-320,16 32 0,0-16-96,0 16-1120,0-16 608</inkml:trace>
  <inkml:trace contextRef="#ctx0" brushRef="#br0" timeOffset="71768.423">5113 862 11232,'-16'0'4128,"16"0"-3200,-32 16-257,16 0 2113,0-16-1664,-16 32 864,0-16-1152,0 32 96,0-16-544,0 16-160,0-16-128,16 16-928,0-32 448</inkml:trace>
  <inkml:trace contextRef="#ctx0" brushRef="#br0" timeOffset="72287.3018">4777 750 7232,'0'0'2656,"0"0"-2048,-16 0-192,16 0 2112,-16 0-1472,16 0 1695,0 0-1567,0 0 576,0 0-1024,0 0 448,0 0-704,0-16 448,0 16-512,16 0 128,-16 0-320,16 16 64,0-16-160,16 0 0,-16 0-64,32 0-128,0 0 32,0 0-32,0 0 0,0 16 256,-16-32-96,16 16 256,-32 0-224,16-16 736,-16 16-480,-16 0 320,0-16-416,-16 16 192,-16-16-256,0 0-64,0 16-96,0-16-1472,0 0 800</inkml:trace>
  <inkml:trace contextRef="#ctx0" brushRef="#br0" timeOffset="74019.4749">5623 1086 8960,'-16'0'3328,"16"0"-2592,0 0-192,0 0 2080,0 0-1537,0 0 993,0 0-1216,0 0 416,0 0-736,16 0 416,-16-16-544,32 16 608,-16 0-576,16-16 480,-16 16-512,32-16-96,-16 16-192,16 0 64,0 0-128,-16 0 128,0 0-128,16 16-96,-16-16 0,0 16 160,0-16-64,-16 0 192,0 0-160,16 16-96,-32-32-32,32 16 160,-32 0-64,16 0-32,0 0 0,-16 0-32,16 0 0,-16 0 192,16-16-96,-16 16-96,0-16-32,0 16 32,0-16 0,0 0 128,-16 16-64,0 0 256,16-16-192,-32 16 32,16-16-96,0 16-128,0 0 32,0 0 32,0 0 0,0 0 0,0 0 0,0 0 0,16 0 0,0 0 0,0 0 0,16 0-96,-16 0 64,16 0 32,0 0 0,16 16-96,-16-16 64,16 16 96,0-16-32,-16 16-160,0 16 64,16 0 160,-32-16-32,0 32 32,0-16-32,-16 0 32,0 0-64,0 0-1344,0-16 704</inkml:trace>
  <inkml:trace contextRef="#ctx0" brushRef="#br0" timeOffset="76290.4938">1278 479 7808,'0'0'2880,"0"0"-2240,0 0-160,0 0 1920,-16 0-1408,16 16 1439,0-16-1407,0 0 320,0 0-800,0 16 192,16-16-448,0 0 416,-16 0-416,16 0 96,0 0-256,16-16 352,-16 16-256,16-16 224,0 16-224,16-16-64,-16 16-96,32 0 96,-16-16-96,0 16-32,-1 0 0,1 0-128,-16 0 64,16 0 32,-16 16 0,0-16 64,0 0-32,0 0 64,-16-16-64,0 16-96,16-16 32,-16 16 32,0-16 0,0 16 0,0-16 0,-16 16 64,16 0-32,0-16 64,-16 16-64,0 0-96,0-16 32,0 16 32,0 0 0,0 0 256,-16-16-128,0 16-32,0 0-64,0 0 32,0-16-32,0 16 320,-16-16-160,16 16-32,0 0-96,-16 0 32,16 0-64,0 0-160,16 0 64,-16 0 96,16 0 0,16 0-160,-16 0 64,32 16 32,-16-16 32,16 0 0,-16 16 0,16 0 128,0 0-64,0 0-160,-16 0 32,0 16 96,0 0 0,-16 0 128,-16 0-96,16 16-32,-16-16 0,-16 16-32,16-16 0,0-1-2464,0 1 1344</inkml:trace>
  <inkml:trace contextRef="#ctx0" brushRef="#br0" timeOffset="76806.1248">2445 399 7872,'0'-16'2944,"0"16"-2304,0-16-160,0 16 1984,0 0-1440,0 0 1215,0 0-1311,0 0 224,0 16-672,0 16 128,-17 0-352,17 16 192,0 0-224,0 0-128,0 0-64,0-16-384,0 0 192,17-1-3680,-17-15 2113</inkml:trace>
  <inkml:trace contextRef="#ctx0" brushRef="#br0" timeOffset="77006.3209">2317 560 10208,'16'0'3776,"-16"0"-2912,16 0-256,0 0 511,0 0-735,16 0 128,-16 0-320,32 0-2143,-16-17 1055</inkml:trace>
  <inkml:trace contextRef="#ctx0" brushRef="#br0" timeOffset="83028.2847">2796 416 8224,'-16'-16'3040,"16"0"-2368,-16 16-160,16 0 1600,0 0-1248,0 0 767,0 0-927,0 0 736,0 0-832,0 0 832,0 0-832,0 0 672,16 16-736,-16 0 448,16 16-576,16 16-224,-16-16-128,32 32 0,0-16-32,0 0-512,0-1 256,0 1-2240,-16-16 1376</inkml:trace>
  <inkml:trace contextRef="#ctx0" brushRef="#br0" timeOffset="83312.7233">3244 447 11552,'0'0'4288,"0"0"-3361,-16 16-223,0 0 1568,0-16-1376,0 32 832,-16 0-992,0 16 512,0-16-736,0 16 224,0 0-416,-16 0 32,16-16-224,0 0-192,0 0 0,16 0-2368,0-16 1344</inkml:trace>
  <inkml:trace contextRef="#ctx0" brushRef="#br0" timeOffset="83998.4193">2780 272 9056,'16'0'3360,"-16"0"-2624,-16 16-192,16-16 1472,0 0-1217,0 0 737,0 0-896,0 0 416,0-16-608,16 16 672,-16 0-640,16-16 352,-16 0-512,16 16 320,0-16-352,0 0-96,0 0-96,16 0 0,0-16-64,-16 16 64,16-16-64,-16 16-32,0 0 32,16 0 384,-16 0-224,0 0-96,-16 16-32,32 0-64,-32-16 0,16 32 128,0-16-64,0 16 32,-16 0-32,16 16 96,0-16-96,0 0 128,-16 0-128,16 16-1216,0-16 608,0 0-7743,16-16 4575</inkml:trace>
  <inkml:trace contextRef="#ctx0" brushRef="#br0" timeOffset="88968.7713">4138 1709 9472,'16'-16'3520,"-16"16"-2752,-16-16-192,16 16 1504,-16 0-1249,16 0 705,0 0-864,0 0 32,0 16-416,16 0 256,-16 16-320,0 16-32,16 0-128,0 16 32,0 0-64,16-16 64,-16 0-64,16 0 128,-16-32-96,16 0-32,-16 0 0,0-32 224,0 0-128,0 0 672,0-16-448,-16-16 320,0 0-384,0-16-160,0 16-64,0 0 128,0 16-96,0 16-1792,0 0 928,0 32-4224,0 0 2785</inkml:trace>
  <inkml:trace contextRef="#ctx0" brushRef="#br0" timeOffset="89153.0367">4665 2125 10560,'17'32'3904,"-17"-32"-3040,0 32-224,0-16 1119,-17-16-1087,17 16-128,0 1-352,0-1-1152,0-16 544</inkml:trace>
  <inkml:trace contextRef="#ctx0" brushRef="#br0" timeOffset="89285.7514">4537 1997 10400,'0'0'3840,"0"0"-2976,16 17-256,-16-17 1567,0 0-1311,16 16-416,-16-16-320,16 0-992,-16 0 480</inkml:trace>
  <inkml:trace contextRef="#ctx0" brushRef="#br0" timeOffset="89737.9157">4138 1599 8064,'-16'-16'2976,"16"16"-2304,0-16-192,0 16 2048,-16 0-1472,16-17 1695,-16 17-1567,16 0 0,0 0-704,0 0 192,0-16-384,16 16 128,0 0-256,0 0 224,0 0-256,16 0 160,0 0-160,16 16-352,0-16 128,0 0 0,0 0 96,0 17 64,0-17-32,-16 0 480,-16 0-288,16 0 480,-32-17-416,16 17 288,-16-16-320,-16 16 128,0-16-224,0 0-224,-16 16 32,16-16-2048,0 16 1152</inkml:trace>
  <inkml:trace contextRef="#ctx0" brushRef="#br0" timeOffset="90038.5239">5064 1726 14368,'0'0'5343,"0"0"-4159,-16 0-352,16 0 1120,0 0-1248,16 0 576,-16 0-768,0 0-352,16 0-128,0 0 32,0-17-32,16 17-512,-16 0 256,17 0-3488,-33 17 2016</inkml:trace>
  <inkml:trace contextRef="#ctx0" brushRef="#br0" timeOffset="90208.0292">5064 1933 12640,'-16'16'4671,"16"-16"-3615,0 0-320,16 17 1088,-16-34-1152,16 17 0,0 0-416,16 0-96,0 0-96,0-16-2080,16 16 1088,0-16-7743,-16 0 4831</inkml:trace>
  <inkml:trace contextRef="#ctx0" brushRef="#br0" timeOffset="90470.2144">5512 1805 12640,'-16'16'4671,"16"-16"-3615,0 16-320,0 0 672,0-16-928,0 16 224,0 0-416,0 0-96,16 0-128,0 0-64,16 0 32,0-16 32,0 0-32,16-16-96,-16 0 32,0-16 224,0 0-96,-16 16 1600,-16-16-960,-16 0 640,-16 16-832,-16-16-160,16 16-224</inkml:trace>
  <inkml:trace contextRef="#ctx0" brushRef="#br0" timeOffset="92040.6331">4170 2700 6816,'0'0'2528,"0"0"-1984,0-16-128,0 16 1728,0 0-1248,0 16 704,0-16-928,0 32 383,16-16-607,-16 16 32,16 0-288,0 16 192,-16-32-256,32 32 320,-32-32-256,32 16-32,-16-16-96,0 0 288,0 0-160,16-16 800,-16 0-544,0-16 736,-16 0-704,16-16 544,-16 0-576,0-16 32,-16 16-288,16-16-160,0 0-64,0 16 32,0 16 0,0 0-2208,-16 32 1216</inkml:trace>
  <inkml:trace contextRef="#ctx0" brushRef="#br0" timeOffset="92425.3444">4746 2956 10400,'0'-16'3840,"0"16"-2976,0 0-256,-16-16 575,16 16-767,-16-16 896,16 16-736,-16-16 480,0 16-608,16 0 32,-17 0-288,1 0 192,16 0-256,-16 16-32,16-16-64,0 16-128,0-16 64,0 32 32,0 0 0,16 0 64,-16 0-32,33 16-160,-33-16 64,32 16 160,-32-16-32,32-16-1984,-32 0 1024</inkml:trace>
  <inkml:trace contextRef="#ctx0" brushRef="#br0" timeOffset="92572.6023">4617 3195 10560,'16'0'3904,"-16"0"-3040,33 0-224,-17 0 479,-16 0-735,32 17 256,-32-34-352,32 17-2367,-16 0 1119</inkml:trace>
  <inkml:trace contextRef="#ctx0" brushRef="#br0" timeOffset="93125.3059">4170 2588 6656,'-16'0'2464,"16"0"-1920,0 0-160,0 0 1280,-16-16-992,16 16 704,0 0-800,-16-16 896,16 16-833,0-16 1153,-16 16-992,16-16 640,-16 16-800,16-16 352,0 16-576,0-16 32,0 16-256,0-16 320,0 16-288,0 0-32,16 0-128,0 0 160,-16 0-128,16 16-32,16-16-32,16 0-128,-16 16 64,32-16 224,-16 0-96,16 16-160,-16-32 0,0 16 384,-32 0-160,0-16 352,0 16-288,-32-16 576,16 0-416,-16 0-128,-16 0-160,16 0-160,-16 0 32,16 16-3296,0-16 1824,16 16-9119,0 16 5919</inkml:trace>
  <inkml:trace contextRef="#ctx0" brushRef="#br0" timeOffset="94056.3134">5176 2972 5472,'-16'0'2016,"16"0"-1536,0-16-160,-16 16 1792,16-16-1216,0 16 1408,-16 0-1312,16 0 1151,0 0-1215,0 0 320,0 0-736,16 0 256,-16 0-448,16 0 544,-16 0-480,32 0 416,-16 0-448,16 0 320,0-16-384,0 16 128,0 0-256,0 0-64,0 0-64,0 0 96,0 0-64,0 0-32,0 0 0,0-16-128,-16 16 64,16-16 160,-16 0-64,16 16-32,-16-16 0,0 16-32,-16 0 0,16 0 0,0 0 0,-16 0-96,0-16 64,16 16 224,-16 0-96,0 0 192,-16 0-192,0 0 608,0 0-416,0 0 192,0-16-320,-16 16 64,16-16-128,0 16-64,-16-16 0,32 16 32,-16 0-32,0-16-32,16 16 32,0 0-32,0 0 0,0 16-96,16-16 64,0 0 32,0 0 0,16 0-96,0 0 64,0 0 96,0 16-32,16 0-96,-16 0 32,0 0 96,-16 0-32,-1 0 192,-15 16-128,-15-16 448,-1 16-288,0 0-64,-16 0-96</inkml:trace>
  <inkml:trace contextRef="#ctx0" brushRef="#br0" timeOffset="101469.6366">4921 3003 2496,'0'0'896,"0"0"-672,0-16-96,0 16 1792,0 0-1088,0 0 1216,0 0-1184,0 0 896,-16 0-1024,16 0 768,0 0-864,0 0 800,0 0-832,0 0 543,-16 0-671,16 0 608,0 16-640,0 16 192,0-16-352,0 16 160,0 16-224,0 0-288,0 0 32,0 0 128,0 16-32</inkml:trace>
  <inkml:trace contextRef="#ctx0" brushRef="#br0" timeOffset="103124.3428">5241 1086 8544,'0'-16'3168,"0"16"-2464,16 0-192,-16 0 1568,0 0-1248,0 0 799,-16 16-959,16 16 608,0-16-736,0 16 384,-16 0-576,16 16 128,0-16-320,0 0-1184,-17 0 512</inkml:trace>
  <inkml:trace contextRef="#ctx0" brushRef="#br0" timeOffset="105943.4481">4426 3834 9792,'0'-16'3648,"-16"16"-2848,0 0-224,0 16 1887,16-16-1471,-16 16 640,-16 0-928,16 32 128,-16-32-480,16 32 32,0 0-256,16 0-64,0 0-32,0 0-32,16-16 0,0 0-448,0 0 256,32-16-896,-16 0 608,0-16-64,0 0 320,-16-16 288,16 0-32,-16-16 416,-16 0-224,0 0 736,0-16-544,0-16 160,-16 0-320,16 16 384,-32 0-352,32 16 160,-16 0-288,16 32 64,-16 16-128,32 16 0,-16 0-32,16 32 32,0-16-64,16 0-32,-16 0 32,16 16-2144,-1-16 1152</inkml:trace>
  <inkml:trace contextRef="#ctx0" brushRef="#br0" timeOffset="106228.1387">4842 4297 12896,'0'16'4767,"0"-16"-3711,0 16-288,0 0 1056,0 0-1152,-17 0 288,17 16-576,0 0-160,0 0-128</inkml:trace>
  <inkml:trace contextRef="#ctx0" brushRef="#br0" timeOffset="106875.8481">4202 3691 5728,'-16'16'2112,"16"-16"-1632,0 0-128,0 0 1696,-16-16-1184,16 16 1408,0 0-1280,0 0 959,0 0-1119,0 0 960,0 0-992,0 0 352,0 0-672,0 0 288,0 0-448,16 0 128,0 0-288,16 16 128,-16-16-160,32 0-64,-16 0-32,16 0 96,-16-16-64,16 16 32,-16 0-32,0 0 576,0 0-352,-16-16 448,-1 16-416,1 0 192,-16-16-288,0 16 288,0 0-288,-16-16 224,16 16-224,-31-16-128,15 16-64,0-17-736,-16 17 384,32 0-3200,-16-16 1952</inkml:trace>
  <inkml:trace contextRef="#ctx0" brushRef="#br0" timeOffset="107910.1075">5144 4058 7648,'-16'0'2816,"16"0"-2176,0 0-192,0 0 1664,0 0-1248,0 0 1407,0 0-1279,0 0 800,0 0-1024,0 0 672,0 0-832,16 0 288,-16 0-512,16 0 448,0 0-512,0 0 64,16 0-224,-16 0 256,0 0-224,16 0 448,0 0-352,0 0 160,-16 0-288,16 0 224,-16 0-256,16 0 32,-16 0-96,16 0-64,-16-16 32,16 16 32,-16 0-32,0 0 64,0 0-64,16 0-32,-32 0 32,32-16-32,-32 16 0,32 0 0,-32-16 0,16 16 64,0 0-32,-16 0-32,0-16 32,16 16 32,-16 0-32,0 0-32,-16 0 32,16 0 32,-32-16-32,16 16 320,0-16-160,0 16 160,0-16-192,-16 16 0,16-16-96,0 16 96,0-16-96,0 16-160,0 0 32,16 0 32,0-16 32,0 16-160,0 0 96,16 16 32,0-16 32,0 0 0,0 0 0,16 16-96,0 0 64,0 0 32,0 0 0,0 16 128,0-16-64,-16 16-224,0-16 64,-16 16 192,0 0-64,0 0 160,-32-16-128,16 16-320,0-16 160</inkml:trace>
  <inkml:trace contextRef="#ctx0" brushRef="#br0" timeOffset="110379.5857">4777 5607 7552,'16'-32'2816,"-32"32"-2208,16 16-160,0-16 1952,-16 0-1408,16 0 1439,-16 16-1407,16 0-192,-16 0-480,0 16-64,16 16-160,-16 0-128,0 0-32,16 0 96,0-16-32,0 0 128,0 0-96,0-32 128,16 0-128,0-16-32,-16-16 0,16 0 32,0-16-32,-16 0-96,16 16 32,0-16 96,-16 16-32,16-16-32,-16 16 32,0 0-128,0 0 64,0 16-32,0 0 0,16 0 64,-16 16 0,0 0 0,0 16 0,16 0-224,-16 16 128,16 0 96,-16 0 32,16 16-32,0 0 32,16 16-256,-32-16 128,32 16-320,-32-16 256,16 0 256,-16-16-32,-16 16 576,16-16-384,-16 0 192,0-16-288,0 0 64,0 0-128,-16-16-3424,16 0 1793</inkml:trace>
  <inkml:trace contextRef="#ctx0" brushRef="#br0" timeOffset="110795.0113">5336 5479 8640,'16'0'3200,"-16"0"-2496,0 16-192,0 0 2752,0-16-1889,0 16 801,0-16-1312,0 16 352,0 0-704,0 16 352,-16-16-512,16 16 608,-16-16-544,0 32 352,0-16-448,0 32 192,0-16-288,0 16 0,0-16-128,32 0 96,-16 0-128,16 0-96,-16-32 0,32 16 224,-16-16-96,16-16-96,0 16-32,-16-16-384,0-16 192,16 0-2848,-16 0 1696</inkml:trace>
  <inkml:trace contextRef="#ctx0" brushRef="#br0" timeOffset="110963.7633">5160 5799 13120,'-16'0'4863,"16"0"-3775,0 0-320,16 0 928,-16-16-1088,32 16 64,-16 0-448,32 16-128,-16-16-64,0 0-3488,0 16 1888</inkml:trace>
  <inkml:trace contextRef="#ctx0" brushRef="#br0" timeOffset="111163.7198">5639 6150 11456,'0'32'4256,"0"-32"-3297,0 64-287,0-32 2368,0-16-1792,0 16 64,0 0-800,16 0-416,-16 0-96,17 16-9375,-1-32 5119</inkml:trace>
  <inkml:trace contextRef="#ctx0" brushRef="#br0" timeOffset="116874.9682">7892 1007 10816,'0'-16'4000,"-16"16"-3136,16 16-224,0-16 991,0 0-1023,0 32 768,-16-16-832,16 48 448,0-32-576,0 32-160,-16-32-160,16 16 64,0-16-96,16-16 32,-16 0-32,0-16 96,0-16-96,16-16-32,-16 0 0,16-16-32,-16 0 0,0-16 0,0 0 0,0 0 0,0 16 0,0 16-96,0 0 64,0 16-192,0 0 128,0 16 32,0 0 64,16 16 0,-16-16 0,16 16-96,0 0 64,16 16 32,0 0 0,0 16 0,0 0 0,0 16-928,-16 0 512,16-16-128,-16 0 352,0 0 256,-16-16-32,-16 0 1216,0-16-704,-16 0 1120,-16 0-960,0-16-192,0-16-320,16 0-448,-16 0 160</inkml:trace>
  <inkml:trace contextRef="#ctx0" brushRef="#br0" timeOffset="117225.6255">8339 943 13888,'-32'-16'5119,"32"16"-3967,0 0-320,0 0 1088,0 0-1216,0 0 640,16 0-800,-16 16 544,16-16-608,16 32 320,0 0-480,16 16-32,0 0-160,16 16-96,-16-16 0,0 0-2240,-1 0 1216,-15-17-6208,0-15 4001</inkml:trace>
  <inkml:trace contextRef="#ctx0" brushRef="#br0" timeOffset="117406.8279">8787 895 12288,'-32'0'4575,"32"0"-3583,-32 16-256,16 0 1920,0 0-1600,0 16 864,-16 16-1152,-16 0 224,16 16-608,0 16-256,0-32-128,16 16-2048,0-16 1120</inkml:trace>
  <inkml:trace contextRef="#ctx0" brushRef="#br0" timeOffset="117906.9781">8914 1166 10624,'-16'0'3936,"16"0"-3040,-16 0-256,16 0 2239,0 0-1695,0 0 224,0 0-832,0 0-192,16 0-224,-16 16-32,16-16-64,0 0-64,-16 16 32,16 0-32,0 0 0,0 0 0,-16 0 0,16 32 0,-16-32 0,0 32-96,0-16 64,0 0-32,-16 0 0,0-16 192,0 0-64,0 16 32,-16-16-32,16 0 32,-16-16-64,16 0 64,0 0-64,0 16 480,16-32-288,0 16-224,16 0-32,-16 0 0,16 0 32,16 0 64,-16 0-32,16 0-512,-16 0 256</inkml:trace>
  <inkml:trace contextRef="#ctx0" brushRef="#br0" timeOffset="118407.2464">8323 751 7648,'-16'-16'2816,"16"16"-2176,-16 0-192,16 16 2016,0-32-1440,-16 16 1343,0 0-1343,16 0 512,0 0-896,0 0 480,0 0-640,0 0 320,0 0-480,0 0 480,0 0-480,16 0 288,-16 0-352,16 0 352,16 0-352,0-16 288,0 16-288,32 0-224,-16 0-32,16 0 128,0 0-64,-16 0-160,0-16 32,0 16 256,-16-16-128,0 0 640,-16 0-416,-16 16 256,0-16-320,-16 0 0,0-16-128,-16 32-256,16-32 64</inkml:trace>
  <inkml:trace contextRef="#ctx0" brushRef="#br0" timeOffset="119292.0431">9601 1103 8800,'-16'0'3264,"16"0"-2528,0 0-224,-16 0 2400,16 0-1697,0 0 865,0 0-1248,0 0 544,0 0-832,0 0 640,0 0-672,16 0 384,-16 0-544,16 0 480,0 0-512,0 0 64,0 0-224,16 0-96,-16-16-32,32 16-32,-16 0 0,0-16 64,0 16-32,16-16-32,-16 0 32,16 16-32,-16-16 0,16 16 0,-32-16 0,16 16 416,-16-16-224,16 16-96,-16 0-32,0 0-160,-16-16 64,16 16 160,0 0-64,-16 0-32,0 0 0,0 0 96,0 0-64,0 0 32,-16 0-32,0-16 224,-16 16-160,16 0 160,-16-16-160,0 16 160,0-16-192,0 16 96,16-16-96,0 16-128,0 0 0,0 0 32,16-16 0,0 16 64,0 0-32,16 0-224,0 0 96,16 0 192,-16 0-64,16 0-64,0 16 0,0-16-32,0 16 0,0 0 128,0 0-32,0 32 64,-32-32-64,16 32-160,-16 0 64,0 0 256,-16-16-128,0 16-64,0-16-32,-16 16-384,0-33 192</inkml:trace>
  <inkml:trace contextRef="#ctx0" brushRef="#br0" timeOffset="121362.208">7940 2061 6304,'0'-16'2336,"0"0"-1824,0-16-128,0 32 2688,0 0-1760,0-16 1663,0 0-1727,0 32 608,0-16-1088,0 16 288,0 0-608,16 16-64,0 0-224,0 16-96,0-16-32,0 16-32,0-16 0,16 0-96,-32-16 64,32-1 576,-32 1-288,32-16 608,-32 0-480,16-16 416,0 1-448,0-1 384,-16-16-416,16-16 64,-16 16-256,16-16 64,-16 0-96,0 16-192,0 0 32,16 16-2432,-16 0 1376</inkml:trace>
  <inkml:trace contextRef="#ctx0" brushRef="#br0" timeOffset="121562.4681">8388 2332 13952,'16'0'5183,"-16"0"-4031,-16 33-320,16-33 736,0 16-1024,0 0 0,0 0-352,0 0-1536,0 0 736,16-16-5055,-16 16 3135</inkml:trace>
  <inkml:trace contextRef="#ctx0" brushRef="#br0" timeOffset="121709.344">8355 2173 10720,'-32'0'3968,"32"0"-3072,0 0-288,0 0 1727,0 0-1407,16 0-224,-16 0-448,16 0-1824,-16 0 832,17 17-6175,-17-17 3807</inkml:trace>
  <inkml:trace contextRef="#ctx0" brushRef="#br0" timeOffset="122147.5233">7764 1725 9632,'0'16'3584,"0"-16"-2784,0-16-256,0 16 1567,0 0-1279,0 16 992,0-16-1056,32 0 512,-32 17-736,32-17 64,0 0-352,16 0 192,-16 0-256,16 16-32,0-16-96,0 16 32,0-16-64,0 16-32,0 0 32,-16-16-32,0 0 0,0 0 1120,0 0-608,-32-16 1056,0 0-896,0 16 320,-16-16-608,0 0-64,0-1-192,-16 17-32,16-16-32,-16 16-2368,16 0 1248</inkml:trace>
  <inkml:trace contextRef="#ctx0" brushRef="#br0" timeOffset="124064.9907">8722 2062 7232,'0'-17'2656,"0"17"-2048,-16 0-192,16 17 3392,0-34-2176,0 17 1247,0 0-1695,16 0 672,0 0-1088,-16 0 160,16 0-544,0 0-224,16 17-96,-16-17-512,16 0 256,0 0-2432,-16-17 1408,0 17-5727,0 0 3871</inkml:trace>
  <inkml:trace contextRef="#ctx0" brushRef="#br0" timeOffset="124249.7576">8691 2253 13888,'0'0'5119,"0"0"-3967,16 0-320,16 0 608,-32 0-960,32 0-352,0 0-96,16 0-1472,-16 0 800,0 0-4959,0 0 3103</inkml:trace>
  <inkml:trace contextRef="#ctx0" brushRef="#br0" timeOffset="125481.7982">8483 2332 4640,'0'0'1728,"0"0"-1344,0 0-96,0 0 1600,0 0-1088,0 0 576,0 0-800,16-16 512,-16 16-608,16 0 256,-16-16-448,0 16 128,16 0-256,-16 0 416,16 0-320,-16 0-64,0 0-96,17 16 64,-17-16-96,16 16-32,-16-16 0,16 16-128,-16 0 64,0 16 32,0-32 0,0 32 64,-16-32-32,16 32-96,-16-16 32,-1 0 160,1 0-64,0 0-32,16 0 0,-16-16 95,0 0-63,16 0-32,0 0 0,0-16-319,0 16 159,0-16 128,0 0 0,16 16 639,-16-16-351,16 16 192,0 0-320,0 16-64,1-16-64,-1 16-192,0 0 96,0 0-5471,-16 0 3039</inkml:trace>
  <inkml:trace contextRef="#ctx0" brushRef="#br0" timeOffset="126351.3888">9106 2013 8320,'0'-16'3072,"0"16"-2400,0-32-160,0 32 1472,-16-16-1184,16 16 1151,0 0-1119,16 0 416,-16 0-736,0 16 480,0-16-544,16 32 96,0 0-288,16 16 32,-32-16-160,32 16-192,-16-16 0,16 0 160,-16-16-32,0 16-32,16-16 0,-16-16 96,0 0-64,0 0 128,-16 0-128,16-16 672,-16 16-384,0-32 256,0 16-352,0 0 64,0-16-192,0 0-128,-16 0-32,16 0-256,0 16 160</inkml:trace>
  <inkml:trace contextRef="#ctx0" brushRef="#br0" timeOffset="126750.8809">9665 2253 8544,'0'-16'3168,"0"16"-2464,0-16-192,0 0 1216,-16 16-1056,16-16 1279,0 0-1119,-16 16 448,16-16-768,-16 0 640,0 0-672,0 0 0,16 16-320,-16 0 192,0 16-224,16 0 32,-16 0-96,16 0-192,0 16 64,0 0 96,0 0 0,16 16 64,-16 0-64,16 0-928,0-16 480,0 16-2080,-16-32 1376,16 16-2879,0-32 2271</inkml:trace>
  <inkml:trace contextRef="#ctx0" brushRef="#br0" timeOffset="126913.3416">9505 2397 10624,'-32'-32'3936,"32"32"-3040,-16-17-256,0 17 1471,16 0-1279,0 0 640,16 0-864,0 0 384,-16 0-576,32 17-320,-16-17-64,16 0-2848,0-17 1536,0 17-7167,0 0 4703</inkml:trace>
  <inkml:trace contextRef="#ctx0" brushRef="#br0" timeOffset="127313.3723">9746 2332 11552,'0'0'4288,"0"0"-3361,-17 0-223,17 0 800,0 0-960,17 0 0,-17-16-352,0 16 160,0-16-224,16 16 256,-16 0-256,16 0 32,0 0-96,0 0-128,-16 16 32,16-16-32,-16 16 0,16 0 0,-16 0 0,0 16 64,-16-16 0,16 0 64,-16 16-32,0 0-96,0-16 32,0 0 32,0 0 0,-1 0 0,1 0 0,16-16 128,-16-16-64,32 16 608,-16 0-384,0-16 608,0 16-512,0 0 64,16 0-256,1 0 96,-17 16-160,16-16-1472,0 0 736</inkml:trace>
  <inkml:trace contextRef="#ctx0" brushRef="#br0" timeOffset="127766.8649">9058 1885 7392,'-16'16'2720,"16"-16"-2080,0-16-224,0 16 1632,0 0-1216,0 0 1152,0 0-1153,0 0 1057,0 0-1088,16 16 736,-16-16-896,16 16 0,0-16-352,0 16 64,16-16-192,0 0 128,16 0-160,0 16 224,0-16-224,-16 0 448,16-16-320,-16 16 800,-16-16-608,0 16 512,0-16-544,-16 0-32,-16 0-224,0-16-96,0 16-32,0-16-736,-16 16 384,32 0-3616,-16 16 2176</inkml:trace>
  <inkml:trace contextRef="#ctx0" brushRef="#br0" timeOffset="129415.0039">10096 2221 7296,'0'0'2720,"0"0"-2112,-16 0-192,16 0 2272,0 0-1568,0 0 1375,0 0-1439,0 0 480,0 0-864,16 0 448,-16-16-640,16 16 608,-16 0-640,32 0 480,-32 0-512,32-16 384,-16 16-448,0 0-32,0 0-192,16 0 64,-16-16-128,16 16 128,-16 0-128,16 0 32,-16 0-32,0 0-64,0-16 32,16 16 160,-16-16-96,16 16 192,-32 0-192,32 16 96,-32-16-96,32 0-128,-32 0 0,32 0 160,-32 0-64,16 0-160,0-16 32,0 16 96,0 0 0,-16 0 128,16-16-96,-16 16-96,16-16 0,-16 16 96,0 0-32,0 0 128,0 0-96,0 0-96,0 0 0,-16-16 96,0 16-32,0-16 128,0 16-96,-16 0 32,16-16-32,0 16-64,-16-16 32,32 16-32,-16 0 0,0 0 0,16 0 0,0 0 0,0 0 0,0 0 0,16 0 0,0 0-96,-16 0 64,32 0 32,-32 0 0,32 16-160,-16-16 96,16 16 96,-16-16 0,16 32-32,-16-32 32,16 32-32,-16-16 0,-16 0 0,0 16 0,0-16 256,0 0-128,-16 16 96,0-16-128,-16 16-128,16-16 0,0 0-672,-16 0 384</inkml:trace>
  <inkml:trace contextRef="#ctx0" brushRef="#br0" timeOffset="134776.4448">8116 3307 9632,'-16'0'3584,"16"0"-2784,-16 0-256,0 0 2207,16 0-1631,-16 32 448,-16-16-928,16 16-32,0 0-352,0 0 192,0 0-256,16 16-192,0-16 0,16 0 64,16-16-32,0 0 128,-16 0-96,16-16-224,0 0 64,-16-16-96,16 0 96,-16-16 128,0 0 0,0 0 64,-16-16-64,0 0 192,0 0-128,0 0 544,-16 16-384,16 16-96,0 16-96,0 32-64,0-16 0,0 32 128,0 0-64,32 0-32,-32-16 0,32 16-4064,0 0 2208</inkml:trace>
  <inkml:trace contextRef="#ctx0" brushRef="#br0" timeOffset="135246.0275">8451 3658 10304,'-16'16'3808,"16"-16"-2944,0 0-256,0-16 1343,0 16-1183,0 0 256,0 0-608,16-16 160,0 0-320,0 16 0,0 0-160,0 0-64,0 0 0,0 0 32,0 0-32,0 0-160,16 16 64,-32 0-32,16 0 32,-16 16-160,0 0 128,0 0-96,0 0 96,-16 0 64,0-16 32,0 16 128,-16-32-64,0 16 544,16 0-352,-16-16 672,16 0-512,0-16 0,0 0-256,16 16-96,0-16-32,16 16 32,-16 0-32,32 16-96,-16 0 32,16 0 224,-16-16-96,0 16-3200,16-16 1696,-16 0-7839,0-16 5151</inkml:trace>
  <inkml:trace contextRef="#ctx0" brushRef="#br0" timeOffset="135692.9178">7940 3051 7712,'-16'16'2880,"16"-16"-2240,-16 0-192,0 0 2848,16 0-1888,0 0 1055,0 0-1439,0 0 416,0 0-864,16 0 416,-16 0-576,32 0 256,-16 16-384,16-16 352,0 16-384,16 0-64,0-16-96,0 16 64,0-16-96,16 0-32,-16-16 0,0 16 512,-16-16-288,0 16 384,0-16-352,-16 0 416,-16 0-416,0 0 96,-16 0-256,-16 0-64,16 0-32,0 16-2304,0-16 1248,16 16-6624,0 16 4257</inkml:trace>
  <inkml:trace contextRef="#ctx0" brushRef="#br0" timeOffset="135992.7516">9090 3404 15200,'0'0'5631,"0"0"-4351,16 0-384,-16 0 480,16 0-928,0 0 256,16 0-416,0 16 32,16-32-192,-16 16-640,16 0 288,-16 0-3296,-16-17 1920</inkml:trace>
  <inkml:trace contextRef="#ctx0" brushRef="#br0" timeOffset="136161.6213">9058 3691 10720,'0'0'3968,"0"0"-3072,32-16-288,-16 16 1663,16-16-1375,16 16-288,0-16-384,0 0-1344,16 16 608,0-17-5823,-16 17 3455</inkml:trace>
  <inkml:trace contextRef="#ctx0" brushRef="#br0" timeOffset="136423.9918">9713 3451 12384,'-16'32'4575,"16"-32"-3551,-16 32-288,16-16 96,0-16-608,16 16 544,-16 0-448,16 16 0,0-32-192,32 16 64,-16 0-128,16-16-32,-16-16 0,16 0 96,-16 16-64,-16-32 1088,0 16-608,-16-16 800,-16 0-736,-16 0 96,0 0-416,0 16-448,0-16 64</inkml:trace>
  <inkml:trace contextRef="#ctx0" brushRef="#br0" timeOffset="137477.8175">7876 5703 8320,'-16'16'3072,"16"-16"-2400,-16 16-160,16 16 1248,0-16-1056,0 32 927,-16 0-959,32 16 64,-16 0-416,0 0 64,0 0-224,16-32 128,-16 0-160,16-16 0,0 0-64,0-32-64,-16 0 32,16-16-32,0-16 0,-16-16 64,16 0-32,-16-16-224,-16 16 96,16 0-160,0 0 128,0 32-64,-16 0 96,16 16-160,-16 16 160,16 0 256,0 0-96,16 16-64,0 0-32,16 0-32,0 16 0,0 16 64,0 0 0,0 16 0,16 0 0,-16 16-1920,0-16 1057,-16 0-65,0-32 544,0 16 992,-16-32-320,-16 16 2143,-16-16-1343,0 0 512,-16-16-960,0 16-224,0 0-256</inkml:trace>
  <inkml:trace contextRef="#ctx0" brushRef="#br0" timeOffset="138024.9509">8739 5655 10304,'32'-16'3808,"-32"16"-2944,0-16-256,0 16 1439,-16 0-1247,16 16 288,-16-16-640,0 32 384,0 0-512,0 16 640,-16 0-544,16 32 480,-16-16-480,0 0 320,0 16-416,32-16-96,-16-16-128,16 0-96,16-16 32,0 0 96,16 0-64,16-32-32,-16 16 0,16-16-320,-16 0 160,0 0-2496,-16-16 1440,0 0-4287,-16 0 3071</inkml:trace>
  <inkml:trace contextRef="#ctx0" brushRef="#br0" timeOffset="138177.9717">8403 6039 9632,'-48'0'3584,"48"0"-2784,-16 0-256,32 17 1855,-16-17-1439,16 0 320,0 0-768,48-17-128,-16 17-224,32-16-2144,-16 16 1088</inkml:trace>
  <inkml:trace contextRef="#ctx0" brushRef="#br0" timeOffset="138624.8713">8978 6342 10624,'0'0'3936,"0"0"-3040,16 0-256,0-16 543,-16 16-767,16-16 416,0 16-512,0-16 320,0 16-352,0 0-352,0 0 0,0 16 64,0 0 32,0 0-32,0 0 32,-16 32-32,0-32 0,0 32 480,-16 0-256,0 0 480,0-16-416,0 0 160,-16 0-288,16 0 0,0-16-96,0-16 96,0 0-96,0-16 256,16 0-192,0 0-256,0-16 64,0 32 64,16-16 32,0 16-32,0 0 32,16 16 96,-16 0-64,32 0 32,-16 16-32,0-16-1664,0 16 864,0 0-9215,-16-16 5503</inkml:trace>
  <inkml:trace contextRef="#ctx0" brushRef="#br0" timeOffset="142667.3797">12509 879 9632,'0'0'3584,"0"0"-2784,-16 0-256,16 0 1503,0 16-1247,0 0 448,-16 16-736,16 16 256,0-16-448,-16 32 64,16 0-256,0-16-128,0 0-32,0-16 160,0-16-64,0 0 128,0-16-128,0-16-96,0-16 0,16-16 32,-16 16 0,0-32 192,0 16-96,0 0 96,0 0-96,0-16-64,0 32 0,0-16 96,0 16-64,16 0-32,-16 16 0,0 0-192,0 16 96,16 0-96,0 16 64,-16 0 64,16 16 32,0 0-96,0-16 64,16 32 96,-16 0-32,16 16-1344,0-16 704,-16 0-1600,16 0 1249,-16 0 127,-16-16 512,0 0 2047,0 0-927,-32-16 1184,0 0-1152,0 0 256,0 0-608,0-16-96,0 0-224</inkml:trace>
  <inkml:trace contextRef="#ctx0" brushRef="#br0" timeOffset="142982.5498">12988 879 11456,'0'-32'4256,"0"32"-3297,-16-16-287,16 16 2592,0 0-1920,-16 0 736,16 0-1248,0 0 160,0 0-608,16 32 448,0-16-512,16 16-128,-16-16-128,16 32 64,0 0-64,0 0-320,0 0 160,16 16-3168,-16-32 1824</inkml:trace>
  <inkml:trace contextRef="#ctx0" brushRef="#br0" timeOffset="143213.9467">13372 863 13536,'-32'0'5023,"32"0"-3903,-32 32-320,16-16 1408,0 0-1376,-16 16 800,0 0-960,0 32-224,0-16-288,0 0-128,0 0 0,16 0-3296,0-16 1792,16-16-7775,16 0 5151</inkml:trace>
  <inkml:trace contextRef="#ctx0" brushRef="#br0" timeOffset="143849.8653">13563 1182 7968,'-16'0'2944,"16"0"-2272,0 0-192,0 16 2624,0-32-1793,0 32 1313,0-16-1536,0 0 544,0 0-960,0 0 544,0 0-704,16 16-256,-16-32-160,16 16 32,0 0-64,16 0-160,-16 0 32,0 0-32,0 0 32,0 16-448,0-16 288,-16 0-192,16 16 256,-16-16-128,0 16 160,0 0 224,-16-16-64,0 16 64,0-16-32,0 16-128,0 0 32,0 0-32,-16-16 0,32 16 128,-16-16-32,0 16-96,16-16 32,0 16 96,16-16-32,0 16-160,-16 0 64,16 0-32,0 0 32,0 16-576,0-32 352,0 32-672,0-32 544,-16 16 352,0 0 64,0-16 736,-16 16-384,0-16 320,-16 0-384,0 0-704,-16 0 192,16 0-5919,0-16 3391</inkml:trace>
  <inkml:trace contextRef="#ctx0" brushRef="#br0" timeOffset="144299.4659">12956 751 7968,'-16'-16'2944,"16"16"-2272,0-16-192,0 16 1216,0 0-1024,0 0 1695,-16-16-1343,16 16 1056,0 0-1184,16 16 160,-16-16-640,16 0 192,-16 0-352,32 0 288,-16 0-320,16 16 320,0-16-320,16 0 32,-16 0-160,16 0 96,0 0-128,0 0 480,0-16-320,0 16 192,-16-16-256,0 0 288,-16 0-256,-16 0 448,0 0-352,-16 0 160,-16 0-288,0 0-64,0 0-64,0 0-1312,16 16 704</inkml:trace>
  <inkml:trace contextRef="#ctx0" brushRef="#br0" timeOffset="145168.2971">14058 1103 10464,'-16'16'3872,"16"-16"-3008,0-16-224,0 16 1407,0 0-1247,0 0 736,0 0-896,0 0 544,0 0-672,0 0 672,0 0-704,16-16 352,0 16-512,0 0 416,16 0-448,0 0 96,0 0-256,16-16 64,-16 16-96,16 0-128,0 0 0,0-16-32,-16 16 0,16 0 256,-16-16-96,0 16-32,0-16-32,0 16-128,-16-16 64,16 16 224,-16-16-96,-1 16-96,1-16-32,0 16 96,-16 0-32,16-16 64,-16 16-64,0 0 64,-16 0-64,16 0 320,-16-16-160,-15 16 160,15 0-192,-16 0 64,16-16-128,-16 16 96,16-16-128,-16 16-96,16 0 0,0 0 32,0-16 0,16 16-96,-16 0 64,16 0 32,16 0 0,0 0 64,-16 0-32,32 16-160,-16-16 64,16 0 32,-16 16 32,32-16 128,-16 16-64,-1 0-224,1-16 64,0 32 32,-16-16 64,-16 16 128,-16 0-64,0 16 192,0-16-160,-16 16-96,1-16-32,15 0-1088,-16-16 576,0 0-10176,16 0 5889</inkml:trace>
  <inkml:trace contextRef="#ctx0" brushRef="#br0" timeOffset="147833.4737">12317 1965 7968,'16'-16'2944,"-32"0"-2272,32 0-192,-16 16 1760,0-16-1312,0 16 1599,0-16-1439,0 16 448,0 16-928,16 0 96,-16 0-416,16 32-192,0 0-32,0 16 0,16 0-32,0-16 64,-16 0-64,0 16 128,0-32-96,16 0 32,-16-16-32,0-16 864,-16 0-512,16-16 832,-16 0-736,16-32 416,-16 16-576,0-16-160,16 0-128,-16-16-64,0 16 0,16 0-1344,-16 16 736,16 32-2720,-16 0 1856</inkml:trace>
  <inkml:trace contextRef="#ctx0" brushRef="#br0" timeOffset="148402.3933">12909 2364 8064,'0'0'2976,"0"0"-2304,0 0-192,0 0 2272,0 0-1600,0 16 735,-17-16-1119,17 16 128,0 16-544,0-16 32,0 0-256,0 16 0,0-16-64,0 0-3136,0-16 1665</inkml:trace>
  <inkml:trace contextRef="#ctx0" brushRef="#br0" timeOffset="148570.9367">12860 2237 10624,'0'0'3936,"0"0"-3040,16 0-256,1 0 1055,-17 0-1055,32 0 96,-16 0-448,16 0-1696,-16 0 768</inkml:trace>
  <inkml:trace contextRef="#ctx0" brushRef="#br0" timeOffset="149271.3387">13180 2316 11808,'-16'0'4352,"16"0"-3361,0 0-287,0 0 1088,0 0-1120,0 0 160,0 0-512,16 0-288,-16 0-32,16 0-64,-16-16 0,32 16 64,-32 0 0,16 16-96,0-16 64,-16 16 96,16-16-32,0 0-576,-16 16 288,0-16-320,0 0 320,0 16 352,0-16-32,0 16-128,-16-16 0,0 16 256,16-16-128,-16 0 64,16 0-64,-16 16-128,16-16 32,0 16-128,0-16 96,0 0-192,16 16 160,-16 16-32,16-16 64,-16 0-224,16 0 160,0 16-1216,-16-16 736,16 16-287,-16-16 511,16 0 384,-16 0 0,-16 0 1247,0-16-703,0 0 480,0 0-576,-16 0-1120,16 0 352,-32-16-6015,16 0 3455</inkml:trace>
  <inkml:trace contextRef="#ctx0" brushRef="#br0" timeOffset="149886.9403">12381 1710 8128,'-16'0'3008,"16"0"-2336,-16 0-160,16 0 1664,0 0-1280,-16 0 1279,16 0-1279,0 0 544,0 0-864,0 0 352,0 0-576,0 0 128,16 0-320,0 16 288,-16-16-256,32 0-96,-16 0-64,16 0 32,-16 0-32,32 0-96,-16 0 32,16-16 96,-16 16-32,16 0 128,-32-16-96,0 16 384,0 0-224,-16-16 512,-16 16-416,0 0 0,0-16-192,0 16 64,0 0-128,0-16-384,0 16 192,16 0-2720,0 0 1568</inkml:trace>
  <inkml:trace contextRef="#ctx0" brushRef="#br0" timeOffset="150987.2694">13930 2237 9728,'-16'0'3584,"16"0"-2784,-16 0-224,16 16 1951,0-32-1503,0 16 704,0 0-992,0 0 352,0 0-640,0 0 608,0 0-608,0 0 480,16 0-512,0-16 256,-16 16-384,32 0 192,-16 0-256,16 0-64,0 0-96,0 0-64,0 0 32,16 0 96,-16-16-64,16 16-96,-32 0 0,32 0 160,-32 0-64,16 0-96,0 0 0,0 0 32,-16 0 0,0 0-96,0 0 64,0 0 96,-16-16-32,16 16-32,0 0 32,-16 0 96,0-16-64,0 16-96,0-16 0,0 16 320,-16-16-192,0 0 128,0 0-128,0 0 0,-16 0-32,16 16 96,-16-16-96,16 0-32,-16 16 0,16 0 32,0-16-32,0 32-224,16-16 96,0 0-32,16 0 64,0 0 256,16 0-96,0 16-96,0-16-32,16 16 160,-16-16-64,0 32-320,-16-16 160,16 0-64,-16 0 96,16 16 128,-32-16-32,16 16 64,-32-16-64,16 16 256,-16 0-160,-16 0 32,16-16-96,-16 16-1120,16-16 608,-16 0-9568,0 0 5505</inkml:trace>
  <inkml:trace contextRef="#ctx0" brushRef="#br0" timeOffset="152503.6361">12317 3051 9728,'0'-16'3584,"0"16"-2784,-16 0-224,16 0 1311,0 0-1151,16 0 704,-16 0-864,0 0 256,0 16-480,16 16 224,0-16-320,0 48 192,-16-16-224,32 16-128,-32 0-64,16 0 32,0-32-32,16 16-32,-32-16 32,16-16 224,0 0-128,0 0 160,-16-16-160,16-16 992,-16 0-608,16-16 480,-16-16-576,0-16-160,16 16-160,-16-16-928,0 0 448,16 16-2592,0 16 1664,-16 16-6399,16 16 4287</inkml:trace>
  <inkml:trace contextRef="#ctx0" brushRef="#br0" timeOffset="153034.9912">12860 3531 7040,'16'-16'2624,"-16"16"-2048,0-32-128,16 32 1216,-32-16-992,16 0 1344,0 0-1152,0 16 1215,-16-16-1215,16 16 224,-16-16-672,0 16 128,16 0-320,-16 0 64,0 16-160,16-16 288,-16 16-224,16 16 32,-16-16-128,16 16 0,0-16-32,0 16-128,16 0 32,-16 16 160,0-16-64,16 16-1152,-16-32 576,16 16-2816,0-16 1857,-16 0-3233,0-16 2688,0-16-1152,-16 16 1856,0-16 736,0-16 384,0 0 2432,0 16-1216,0-16 2400,0 0-1920,0 32 672,16-32-1280,0 32 31,0 0-543,32 0-224,-16 0-96,32 16-2175,-16-16 1151</inkml:trace>
  <inkml:trace contextRef="#ctx0" brushRef="#br0" timeOffset="153556.3592">13148 3515 12128,'0'0'4479,"0"0"-3455,-16 16-320,16-16 896,0-16-1024,0 16-224,16 0-224,-16 0-128,0 0 0,16-16 64,0 16-32,0 0-160,0 0 64,0 16-384,-16-16 224,32 0-640,-32 0 448,16 0 0,-16 16 256,-16-16 448,16 16-128,-16-16 544,0 16-384,16-16 64,-16 16-224,0 0-32,0-16-64,0 16 32,16 0-64,-16-16-160,16 16 64,0 0 160,0-16-32,16 16-32,-16-16 0,16 16-32,0-16 0,16 16-864,-32-16 480,32 16-1120,-16 0 864,0 0 224,0-16 256,-16 32 1408,-16-32-672,0 32 768,0-32-800,-16 32-64,0-32-288,0 16-896,-16-1 352,16-15-8575,-16-15 4895</inkml:trace>
  <inkml:trace contextRef="#ctx0" brushRef="#br0" timeOffset="154072.9018">12349 2988 8128,'-16'-16'3008,"16"16"-2336,0 0-160,0-16 2656,-16 16-1825,16 0 1089,0-16-1440,0 16 160,0 0-672,16 0 64,0 0-320,0 0 224,0 0-256,16 16 96,0-16-160,16 0 64,-16 0-96,32 0 96,-16 0-128,16 0-32,-16 0 0,-16 0 224,0 0-128,-16 0 1024,-16-16-640,-16 0 32,0 16-320,0-16-192,0 0-64,0 0-1728,-16 0 960,32 16-6016,-16 0 3777</inkml:trace>
  <inkml:trace contextRef="#ctx0" brushRef="#br0" timeOffset="154552.3282">13707 3276 11712,'0'0'4352,"0"0"-3393,16 0-255,-16 0 1280,16 0-1216,0 0 608,0 0-800,16 0 160,-16 0-416,32 0-128,-16 0-96,0 0-1504,0-17 800,0 17-5503,-16 0 3391</inkml:trace>
  <inkml:trace contextRef="#ctx0" brushRef="#br0" timeOffset="154773.4503">13675 3516 11648,'16'0'4288,"-16"0"-3329,32 0-255,0-17 96,0 17-576,16 0-224,-16-16-32</inkml:trace>
  <inkml:trace contextRef="#ctx0" brushRef="#br0" timeOffset="155019.8513">14506 3211 9792,'-32'0'3648,"32"0"-2848,-32 32-224,16 0 2175,-16-32-1631,16 32 96,0 0-736,0 16 32,16-16-288,16 0 0,0-16-128,16 16 224,0-32-192,16 16-608,0-32 256,0 0-352,0 0 320,0-16 288,0 0 0,-33-16 1920,1 16-1088,-32-16 1216,1 16-1216,-17 0 64,-16-16-576,0 32-416,-16-16 0</inkml:trace>
  <inkml:trace contextRef="#ctx0" brushRef="#br0" timeOffset="156453.7268">12636 4249 10208,'-16'0'3776,"16"0"-2912,-16 0-256,0 0 1215,16 0-1119,-16 16 640,0 0-800,16 16 0,-16 0-352,0 16 192,0 0-256,16 16-96,0-16-64,16 0 160,0 0-64,16-32-512,-16 0 224,32-16-256,-16-16 288,0-16 448,0 0-128,-16-16 96,0 0-128,0 0 512,-16 0-352,-16 0 128,16 16-256,-16 0 64,0 0-96,0 32 96,0 0-128,16 0 192,-16 16-160,16 32 256,0-16-224,16 16-32,0 0-64,0 16-256,16-16 128</inkml:trace>
  <inkml:trace contextRef="#ctx0" brushRef="#br0" timeOffset="157057.3137">13004 4697 11136,'0'0'4128,"0"0"-3200,-16 0-289,16 0 1281,0 16-1184,16-16 128,-16 0-512,16 16-160,-16-16-128,32 0 32,-32 0-64,32 0-288,-16 0 128,16 0-576,-16 0 384,-16 16 128,16-16 160,0 0 96,-16 0-32,0 16-32,-16-16 32,16 0-128,0 0 64,-16 16 160,0 0-64,0-16 192,0 16-160,16 0 32,-16-16-64,16 32 96,0-32-96,0 32-160,0-32 32,0 32-256,16-32 192,0 16-864,0 0 544,0-16-1344,0 16 993,16-16-1505,-16 16 1280,0 0 96,-16-16 544,0 16 2592,-16 0-1184,0-16 1311,0 16-1375,-16-16-288,16 16-416</inkml:trace>
  <inkml:trace contextRef="#ctx0" brushRef="#br0" timeOffset="157606.9486">12461 4234 4576,'-16'0'1664,"16"0"-1280,16-16-96,-16 16 1664,-16 0-1120,16-16 1856,0 16-1536,-16 0 1696,16-16-1633,0 16 737,-16-16-1152,16 16 416,0 0-704,0 0 64,0 0-320,0 0 96,16 0-192,-16 0 416,16-16-320,0 32 160,-16-16-256,32 0 0,-16 0-96,32 16-128,-16-16 32,16 0 160,0 0-64,0 0 128,-16-16-128,16 16-32,-32-16 0,16 16 320,-16-16-192,0 0 288,-32 16-256,0-16 320,0 0-288,0 16-32,-16-16-128,16 0-64,-16 16 32</inkml:trace>
  <inkml:trace contextRef="#ctx0" brushRef="#br0" timeOffset="158791.9003">14554 4425 7232,'16'0'2656,"-16"0"-2048,0 0-192,0 0 2112,0 0-1472,0 0 1407,0 0-1407,0 0 480,-16 0-864,0 16 320,0-16-576,-16 0 320,16 16-416,-16-16 544,-16 16-480,16-16 288,-16 16-384,0-16 480,0 16-448,0-16 352,0 0-384,1 16 128,-1-16-256,16 16 288,0-16-256,-16 0-32,16 0-96,0 0 160,0-16-128,0 16-32,16 0-32,-16-16 96,16 16-64,-16 0 32,16 0-32,0 0-64,-16 0 32,16-16-32,0 16 0,16 0 0,-16 0 0,16 0 0,-16 0 0,16 0 0,0 0 0,0 0-96,0 0 64,16 0 32,-16-16 0,0 16 0,16-16 0,-16 0 0,16 16 0,0-16-96,-16 16 64,32-16 32,-16 16 0,16-16-512,-16 16 288,16-16-192,-16 0 256,0 16 64,16-16 96,-16 16 0,-16-16 0,16 16 0,-16 0 0,0 0-160,0 0 96,0 0 32,-16 0 32,0 16 0,0-16 0,-16 16 0,0-16 0,0 16-96,0 0 64,-16 0 96,16 0-32,0 16-96,0-16 32,16 16 160,-16 0-64,32 16-32,-16-16 0,32 0 32,0 0-32,16-16 64,16 0-64,0 0-640,16 0 320</inkml:trace>
  <inkml:trace contextRef="#ctx0" brushRef="#br0" timeOffset="160261.1332">12924 5927 10048,'0'-16'3712,"-16"16"-2880,16 0-224,-16 0 1087,16 0-1055,0 32 512,0-16-672,0 16-64,-16 16-256,16 0-224,0-16 0,16 16 160,-16-32-32,0 16-32,0-16 0,16 0 224,-16-16-128,0 0 32,0-16-96,16 0-64,-32-16 32,32 0-128,-16 0 64,0 0 32,0-16 0,0 0-96,0 16 64,0 0 32,16-16 0,-16 32-160,16-16 96,-16 32 32,0-16 32,16 16-96,0 0 64,0 16 96,-16 0-32,32 16-160,-16 0 64,16 32 32,-16-32 32,0 32-576,16 0 320,-16 0-256,0-32 320,0 16 0,-16-16 128,0 16 704,-16-16-384,0 0 1184,0-16-800,-16 0 192,0-16-480,0 16-288,-16-16-64,16-16-3232,0 16 1728</inkml:trace>
  <inkml:trace contextRef="#ctx0" brushRef="#br0" timeOffset="160657.9479">13579 5975 11872,'0'16'4416,"0"-16"-3457,-16 0-255,16 0 896,0 0-1024,0 16 704,0 16-768,-16 0 448,0 0-544,16 16 544,-32-16-544,32 16 352,-16-16-448,16 32-384,0-16 32,16 0-32,-16 0 64,32 0-224,0-16 128,0 0-1152,0-16 672,0-16-1728,0 0 1312,0-16-3423,-16 0 2495</inkml:trace>
  <inkml:trace contextRef="#ctx0" brushRef="#br0" timeOffset="160824.7348">13435 6326 9472,'-64'0'3520,"64"0"-2752,0 17-192,0-17 2495,0 0-1791,0 0 256,16 0-928,16 0-256,0-17-224,16 34-992,0-17 448</inkml:trace>
  <inkml:trace contextRef="#ctx0" brushRef="#br0" timeOffset="161378.2302">13930 6406 12128,'-16'0'4479,"16"0"-3455,0 0-320,0 0 1120,0 0-1152,0 0 288,0 0-576,16 0-160,-16 0-128,16 16-96,0-16 32,16 0 96,-16 0-64,0 16-320,16-16 160,-16 16-64,0 0 96,-16 0 128,0-16-32,0 16-96,0 0 32,-16-16 32,0 0 0,0 16 0,0-16 0,16 16 64,-16-16-32,0 16 64,0-16-64,16 16-576,0-16 288,0 16-96,0-16 192,16 16 32,-16-16 64,16 16 0,0 0 0,0 16 64,0-16 0,16 16-864,-16 0 480,16-16 160,-16 16 160,0-16 1312,-16 16-672,0 0 1408,-16-16-1152,-16 0 544,0 0-832,0 0-64,0-16-320,0 16-2496,0 0 1280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9:5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26056 17461 12704,'0'16'4703,"0"-16"-3647,0 48-288,0-16 288,0-16-736,0 0 64,0 0-224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5:5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239 176 10464,'-16'0'3872,"0"0"-3008,0 0-224,16 0 1759,0 0-1439,0-16 576,0 16-896,0 0 192,0 0-480,16 0 32,0-16-256,0 0 0,16 16-64,0 0-64,0-16 32,16 16-32,-16-16 0,16 16 0,-16 16 0,0 0-96,0-16 64,-16 16 224,0 0-96,-16 16 32,0-16-64,-16 16-64,0-16 32,16 16 160,-32-16-96,16 16 320,0-16-224,0 0-32,0 0-96,0 0-192,0 16 64,16-16 32,0-1 32,0 1-96,0 0 64,32 0 160,-16 0-64,32 16-320,-16-16 160,16 32-704,0-16 480,0 16-448,-16-16 448,0 16 224,-16-16 96,-16 0 512,0 0-288,-16 16 1312,0-32-832,-16 16-128,-16 0-352,16-16-160,0-16-32</inkml:trace>
  <inkml:trace contextRef="#ctx0" brushRef="#br0" timeOffset="382.0979">782 80 11872,'-16'-16'4416,"16"16"-3457,-16-16-255,16 16 960,0 0-1056,0 16 480,0-16-640,0 0 0,0 16-256,16 0 672,-16 0-480,32 32 448,-16-16-480,32 32-32,-16 0-192,16 16-32,-16 0-32,32 0 32,-32-1-64,0 17-32,-16-16 32,0 16-128,-16-32 64,-16 32 224,0-48-96,0 16-512,-16-16 192,0-16-2720,-16-16 1632</inkml:trace>
  <inkml:trace contextRef="#ctx0" brushRef="#br0" timeOffset="700.5489">240 0 8800,'-48'0'3264,"48"0"-2528,-16 16-224,0 0 1856,-16 0-1409,16 16 1153,-16 0-1216,16 32 992,-16-16-1056,16 48 768,0-16-928,16 15 288,0-31-576,32 48-64,-16-32-192,48 32-32,-16-32-32</inkml:trace>
  <inkml:trace contextRef="#ctx0" brushRef="#br0" timeOffset="1703.9475">2333 384 9312,'-16'-32'3424,"16"16"-2656,0-16-192,0 32 2559,-16-16-1823,16 16 800,0 0-1248,0 16-128,0 0-448,0 32 64,0 0-192,0 16 0,0 0-96,0 0 96,0 0-96,16 0-32,-16-16 0,16 0-128,-16-16 64,16 0 224,0-32-96,-16 16 32,0-16-64,16-16 96,-16-16-96,16 0 192,0 0-160,16-16 544,-16 0-384,16-16 32,0 0-160,16 16-288,0 0 64,0 0-96,-16 16 96,0 16-2112,0 0 1184,0 16-5247,0-16 3455</inkml:trace>
  <inkml:trace contextRef="#ctx0" brushRef="#br0" timeOffset="1901.1179">2477 656 11136,'0'32'4128,"0"-32"-3200,0 0-289,16 16 1921,-16-16-1536,16 16 576,16 0-960,-16 0-224,16 16-256,0-16 32,0 16-128,0-16-4960,16-16 2689</inkml:trace>
  <inkml:trace contextRef="#ctx0" brushRef="#br0" timeOffset="2036.5887">2989 848 7232,'-32'32'2656,"32"-32"-2048,0 0-192,0 0-128,0 0-256</inkml:trace>
  <inkml:trace contextRef="#ctx0" brushRef="#br0" timeOffset="2283.6402">2860 768 7968,'-16'-16'2944,"16"16"-2272,0 0-192,0 0 1280,0-16-1056,16 16 576,-16 0-768,16-16 127,0 16-351,16-16 320,-16 0-352,16 0-256,0 0-32,0 0 64,-16 0 0,16 0-32,-16 0 32,16 32 672,-16-16-384,0 16 640,-16 0-544,0 32 416,0-32-480,0 32-32,-16-16-192</inkml:trace>
  <inkml:trace contextRef="#ctx0" brushRef="#br0" timeOffset="2584.8213">3323 720 8320,'-16'32'3072,"16"-32"-2400,-16 16-160,16 0 2080,0-16-1504,0 32 351,0-16-863,16 0-288,0 0-192,16 0 64,-16 0-96,16 0 32,-16-16-32,16 0 96,-16-16-96,0 0 544,-16 0-352,0 0 1088,0 0-736,-16-16 640,-16 16-736,16-16-128,-16 16-224,16 0-480,0 16 192,0 16-3136,0 0 1792</inkml:trace>
  <inkml:trace contextRef="#ctx0" brushRef="#br0" timeOffset="3022.7036">3754 846 12128,'-16'16'4479,"16"-16"-3455,-16 16-320,0-16 192,16 16-640,0-16-96,0 16-96,16-16-64,0 0 0,-16 0 192,16 0-96,0 0-320,0-16 128,0 16-544,-16 0 352,0 0 192,16 0 96,-16 0 992,0 16-544,0 0 320,0 0-448,16 0-128,0-16-96,16 16-96,0-16 32,0 0 160,16 0-96,-16 0-160,0-16 0,0 0 256,0 0-128,-16 0 0,0 0-32,0 0 1088,-16 0-608,0 0 576,-16 0-640,0 0-256,0 0-96,0 16-1312,0 0 672,16 16-4992,0-16 3073</inkml:trace>
  <inkml:trace contextRef="#ctx0" brushRef="#br0" timeOffset="3423.2275">4393 959 13952,'0'32'5183,"0"-32"-4031,-16 16-320,0 0 320,16-16-800,0 16-160,0-16-96,0 16-96,0 0 0,0-16-1344,0 0 736,0 0-3008,16-16 2017,-16 16-673,0-16 1344,0-16 896,0 16 64,-16-16 3136,0 0-1729,16 0 961,-16 0-1408,16 16 0,-16 0-608,32 0 64,-16 16-288,16-16-128,0 16-64,0-16-32,0 16 0,16 0 64,0-16 0,-16 32 64,16-16-32,-16 16 480,0 0-288,0 16 64,-16-16-192,0 32 0,0-16-32,16 16-768,-32-16 416</inkml:trace>
  <inkml:trace contextRef="#ctx0" brushRef="#br0" timeOffset="4001.4728">5081 847 11392,'0'-16'4224,"0"16"-3297,-16 0-255,0 0 1312,16-16-1216,-32 16 768,0 0-896,0 16 192,0-16-480,-16 0 160,16 16-288,0 0 0,0-16-128,0 16 288,0 0-192,16 0-192,0 0 0,16-16 64,0 0-32,32 16 64,0-16-64,16 16-96,-16-16 32,16 32-480,16-16 288,-16 0-1024,-16 0 672,0 0 64,-16 0 320,0 16 832,-16-16-320,0 0 1184,-32 0-832,-16 16 128,0-16-480</inkml:trace>
  <inkml:trace contextRef="#ctx0" brushRef="#br0" timeOffset="5070.5932">6326 846 10720,'16'-16'3968,"-16"16"-3072,0 0-288,-16 0 1023,0 0-1023,16 16 192,-32 0-480,16 32-64,0-16-160,16 16-64,-16-16 0,16-16 96,-16 16-64,32-32-32,0 0 0,0-16-32,16 0 0,0-16-1216,-16-16 672,16 16 96,-32 0 256,16 0 224,-16 0 0,-16 16 128,0 0-96,0 16-32,0 16 0,16-16-192,-16 16 96,32 0 32,0-16 32,16 16-160,-16-16 96,16 0 160,0 16-32,0-16-160,-16 16 32,16 0 160,-16-16-32,0 16-96,0 0 0,0 16-256,0-16 160,-16 0-1855,0 0 1087,16 0 32,-32-16 544,16 16 64,0-32 160,-16 16 128,16-16 0,-16 0 256,16 0-160,-16 0 1024,16 0-640,0 0 384,0 0-512,0 16 351,16-16-415,-16 0-96,16 0-128,16 16 352,-16-16-256,32 16-96,-16-16-32,16 32-288,-32 0 128,16 16 448,-16 0-160,0 16 256,0 0-224,-16 0-576,0-16 192,16 0-7839,-16-16 4383</inkml:trace>
  <inkml:trace contextRef="#ctx0" brushRef="#br0" timeOffset="5423.4527">7093 719 11296,'-32'32'4192,"32"-32"-3264,0 32-257,-16 0-95,16-16-448,0 32-192,0 0 32,16 0 224,-16 0-128,32 0-576,-16-17 288,16-15-1983,-16-16 1247,0 0 480,0 0 320,0-31 160,-16 15 32,16-32 736,-16 0-416,0 0 544,-16-16-480,16-32 543,-16 0-543,16-16 768,-16 1-672,0-1 832,16 16-768,-16 32 192,0 0-448,16 32-32,0 16-192,16 16 0,0 16-32,0 64 96,0-16-96,16 48-96,-16 0 0</inkml:trace>
  <inkml:trace contextRef="#ctx0" brushRef="#br0" timeOffset="6355.728">8435 304 8224,'-16'0'3040,"16"16"-2368,-16 32-160,16-16 1120,-16-16-992,16 32 352,0 0-576,0 16 191,0-16-351,32 0 64,-16 0-192,16 0-64,-16-32-32,32 16 32,-32-16-32,16-16 128,0-16-96,0 0 32,-16 0-32,16-16 96,0 0-96,-16 0 192,0-16-160,-16 16 960,0 16-608,16 0-320,-16 16-96,0 16-64,0 16 32,16 0 0,-16 16 0,32 0 64,-16-16-32,32 16-4959,-16-32 2719</inkml:trace>
  <inkml:trace contextRef="#ctx0" brushRef="#br0" timeOffset="6525.113">9203 783 8896,'-16'16'3296,"16"-16"-2560,-33 32-224,33-16 640,-16 0-736,16 16-96,-16 0-192,32 0 32,-16-16-96,0 0-512,16 0 224,-16-16-3424,0 0 2016</inkml:trace>
  <inkml:trace contextRef="#ctx0" brushRef="#br0" timeOffset="6755.7346">9122 768 8480,'-16'-48'3136,"16"48"-2432,-32-32-224,32 32 480,0 0-640,0 0 128,0-16-256,16 32 320,0-16-288,16 0 160,-16-16-224,32 16 415,-16-16-319,16 16 448,-32 0-416,32 0 640,-32 16-512,16 0 224,-32 16-384,16 0 0,0 0-160,-16 16 96,0 0-128,0 0-6079,0 0 3263</inkml:trace>
  <inkml:trace contextRef="#ctx0" brushRef="#br0" timeOffset="7204.7183">9968 192 11296,'0'0'4192,"0"0"-3264,0 32-257,0 0 353,-16 0-704,32 16 352,-16 16-384,0 16 64,0-16-224,16 16 64,0-16-96,-16 16-64,0-17 0,0-15 224,0 0-128,0-16 96,0-16-128,0 0 576,0-32-384,0 0 256,0 0-320,16-32 128,-16 16-192,16-16 64,16 1-128,0-1-64,0-16 0,0 32-128,0-16 64,0 32-672,0-16 384</inkml:trace>
  <inkml:trace contextRef="#ctx0" brushRef="#br0" timeOffset="7740.3048">10128 847 12288,'0'16'4575,"0"-16"-3583,32 32-256,-16-16 224,-16 0-672,32 0 96,-16-16-224,32 16-160,-32 0-32,32 0-1664,-32 0 928,16-16 96,-16 16 416,0 16 192,-16-16 64,0 0 64,0 16-32,0-16-32,0-16 32,0 16-1791,0-16 959,16-16-3136,-16 16 2208,0-16-288,-16 0 1248,16-16 1376,-16 16-288,0-16 2336,-16 0-1504,32 0 160,-16 16-832,16-16-224,0 16-160,0 0 0,16 16-64,-16 0 416,16 0-256,16-16-96,-16 16-32,16 0 64,0-16-64,0 16 544,-16-16-352,16 16 256,0 0-288,0 0 480,-16 0-385,-16 16 1281,16 0-896,-16 16 96,0-16-480,0 32-224,0-16-32,-16 0-2688,16 0 1441</inkml:trace>
  <inkml:trace contextRef="#ctx0" brushRef="#br0" timeOffset="8071.1458">10847 927 10464,'-32'16'3872,"32"-16"-3008,-32 32-224,32 0 2367,-16-16-1759,16 0 160,-16 16-896,32 0-256,-16-16-160,16 16 0,0-32-64,16 16-96,0-32 32,16 16-960,-16-16 544,-16-16 160,0 0 224,0 0 480,-32-16-224,0 16 704,0-16-512,0 16-256,-16 0-96,0 16-256,16 16 128,0 0-960,16 16 608,0 0-4127,0 16 2527</inkml:trace>
  <inkml:trace contextRef="#ctx0" brushRef="#br0" timeOffset="8471.3488">11103 1071 12224,'-32'48'4511,"32"-48"-3487,0 16-320,16 0-352,0-16-352,-16 16 128,16-16-64,16 0 32,-16-16-32,0 16-64,0-16 32,16 0 32,-16 0-32,0-16-32,0 16 32,0 0 96,0 16-64,-16 0 608,0 0-384,16 0 256,-16 32-320,0-16-224,16 16 0,0-16 64,-16 0-32,32 16-32,-32-32 32,32 0-192,-16 0 96,16 0-448,-16-16 256,16 0-160,-16 0 256,0-16 288,0 16-64,-16-16 1536,0 0-864,0 0 736,-16 0-832,0 16-448,0-16-128,16 32-1184,-16 0 576</inkml:trace>
  <inkml:trace contextRef="#ctx0" brushRef="#br0" timeOffset="9108.6567">11870 1007 12064,'0'-16'4447,"0"16"-3455,16 0-288,-16 16 1664,-16 0-1440,16 16 704,-16 0-960,16 0-32,-16 16-384,16-16-256,-16 0 0,16-16 0,0 0 0,0 0-1056,0-16 576,0-16-1376,0-16 1056,16 0 96,-16 0 448,-16 0 160,16-16 96,-16 0 704,0 0-384,0 16 576,-16 0-512,32 0-128,-16 16-160,16 16-288,-16 0 96,48 16 96,-32-16 32,32 16-32,0-16 32,16 16 32,-16-16-32,0 16-32,0-16 32,0 16 224,0-16-128,0 16 160,-16 0-160,0 0 0,-16 16-64,16 0 96,-16 0-96,0 0-96,-16 16 0,0 0-384,16-16 192,0 0-8127,0 0 4575</inkml:trace>
  <inkml:trace contextRef="#ctx0" brushRef="#br0" timeOffset="9471.8408">12701 768 13376,'-32'0'4959,"32"0"-3871,-32 0-288,0 0 1824,0 0-1600,-16 0 704,0 0-992,16 16-224,-16 0-320,16 0 96,-16 0-192,32 0-32,-16 0-32,32 0-128,0 0 64,16 0 32,0 0 0,16 0-224,0 0 128,32 16 192,-32 0-64,32 0-768,-32 0 384,16 0-1248,-16-16 896,0 16 160,-16 0 352,-16-16 1504,0 16-736,-32-16 864,0 0-832,-16 16-192,0-16-256,0 0-5952,0-16 3136</inkml:trace>
  <inkml:trace contextRef="#ctx0" brushRef="#br0" timeOffset="17092.0722">1183 1805 7552,'0'-16'2816,"0"16"-2208,-16-16-160,16 0 2720,-16 16-1824,-16-16 1375,16 16-1599,-16 0 384,0-16-896,-16 16 224,0 0-480,0 16 32,0-16-256,0 0 0,0 0-64,16 16-64,0-16 32,0 16-192,16-16 96,16 16 32,-16-16 32,32 0 0,0 0 0,16 16-224,0 0 128,16 16 96,0-16 32,16 32-448,0-16 224,0 16-1184,-16 0 768,0-16 64,-32 16 320,0-16 928,-16 16-352,-16-16 1120,-16 0-832,0 0 352,0 0-608,-16-16-192,16-16-128,0 0-1984,0 0 1056</inkml:trace>
  <inkml:trace contextRef="#ctx0" brushRef="#br0" timeOffset="17326.6753">1599 1678 11648,'-17'0'4288,"17"0"-3329,0 48-255,0-16 1504,-16-16-1344,16 48 288,0-32-704,0 32 96,-16-16-320,16 16 0,0-16-128,0 0-2656,0-16 1376</inkml:trace>
  <inkml:trace contextRef="#ctx0" brushRef="#br0" timeOffset="17746.3564">1294 2046 9216,'-16'-48'3424,"16"48"-2656,0 0-224,16 0 1248,0 0-1089,16 16-223,16-16-288,0 16-192,0-16 32,16 16-1599,-16-16 863,0 0-128,0 0 480,-16 16 320,-16-16 32,0 16 1344,-16 0-736,16 16 319,-16-16-543,0 16 192,0 0-320,0 0-160,0 0-32,16 0 0,-16-16-32,16-16-1088,0 0 608,0 0-351,0-16 479,-16 0 256,16-16 64,0 0 1407,-16 0-735,0 0 1600,0-16-1280,0 16 448,0 0-864,0 32 96,0-16-384,0 32-96,0 0-128,16 0-64,0 0 32,16 16-1376,-16-16 736</inkml:trace>
  <inkml:trace contextRef="#ctx0" brushRef="#br0" timeOffset="18208.7163">2221 2077 12896,'-32'0'4767,"32"0"-3711,-16 32-288,16-16 768,-16-16-992,16 32-64,0-16-320,0 16-64,0 0-32,16 0-128,16-16 32,-16 0-1440,0 0 768,16-16-544,-16 0 736,0-16-64,0 0 352,0 0 192,-16-16 32,16 16 288,-16-16-160,0 0 800,0 0-512,-16 0 576,16 0-544,0 32 96,0-16-288,0 16 192,0 0-256,0 16 32,0-16-128,16 32-64,0-16 0,0 16-256,0-16 128,16 32-1504,-16 0 864,0 0 256,0 0 288,-16 0 608,0-16-224,0 16 1536,-16-32-960,0 16 800,-16 0-896,0-16-384,0 0-160,0-16-928,0 0 448,0-32-4832,16 0 2817</inkml:trace>
  <inkml:trace contextRef="#ctx0" brushRef="#br0" timeOffset="18578.0369">2732 2062 12480,'0'0'4607,"0"0"-3583,16 16-288,-16-16 864,16 0-1024,0 16 192,0-16-448,16 0 0,0 0-192,0 16-128,-16-32-32,16 16 32,0-16 0,0 0 64,-32 0-32,16 0-96,0-16 32,-32 16 160,16 0-64,-16-16 832,-16 32-512,0 0 544,-16 0-512,16 32 832,-16 0-704,16 0 448,0 0-576,16 16-224,16 0-128,32 0 0,0-16-32,32 16-2848,-16-16 1568,32-16-9471,-16-16 5951</inkml:trace>
  <inkml:trace contextRef="#ctx0" brushRef="#br0" timeOffset="20148.2859">16 2908 5632,'-16'0'2112,"16"0"-1664,16 16-96,0-16 640,16 0-608,0 0 128,16 16-320,0-16-160,32 16-64,16-16 96,15 0-32,17 0 64,16-16-64,48 0 256,-1 0-160,17 0 608,16 0-448,-1 16 256,1-16-320,32 16-64,-17 0-96,33-16 32,-1 16-64,33 0 64,-1 0-64,1 0-32,31 0 32,-31 0 32,15 0-32,1 0-32,-1 0 32,1 0 32,31 16-32,-31-16 64,15 16-64,1-16 256,-1 16-160,-15 0 608,31-16-448,-15 16 384,15-16-384,-15 0-97,15 0-95,-16 0 192,33 0-160,-33 0 384,17 0-288,-17 0 96,1 0-192,15 16-64,1-16-32,-1 0 224,-15 0-128,15 0-32,-31 0-64,-1 0 736,-15 16-416,-1-16 416,-15 16-448,-17-16-32,1 16-160,-33 0-160,1 0 0,-16 0 96,-17 0-32,-47 0-2560,-16-16 1376,-16 0-8735</inkml:trace>
  <inkml:trace contextRef="#ctx0" brushRef="#br0" timeOffset="21280.9998">6534 1822 8736,'-16'-32'3232,"16"0"-2528,-16 16-192,16 16 2400,0-16-1697,-16 16 705,16-16-1120,0 32-64,-16 0-416,16 16 0,0 16-192,0 16 352,0 16-256,0 15 160,0 1-224,16 16-128,-16-16-64,0 0 160,16-16-64,-16-16-32,16-32 0,-16 0 672,16-32-384,0 0 1120,-16-32-800,32-16 288,-16-16-576,16 0 32,-16-16-256,32 16-64,-16 0-32,32 0-32,-16 0 0,16 16-96,-16 16 64,0 1-1728,0 15 960,0 0-2496,-16 16 1856,0 16-7167,-16 16 4799</inkml:trace>
  <inkml:trace contextRef="#ctx0" brushRef="#br0" timeOffset="21496.5678">6853 2285 14304,'16'16'5279,"-16"-16"-4095,48 32-352,-32 0 1248,0-16-1312,16 32 896,0 0-960,-16 16 320,16 0-576,-16 16-128,0-32-192,16 16-3104,-16-16 1600</inkml:trace>
  <inkml:trace contextRef="#ctx0" brushRef="#br0" timeOffset="22450.5131">13595 2158 11808,'0'-16'4352,"-16"16"-3361,16 0-287,-16 0 1152,16 0-1152,0 16 224,-16 0-576,32 32 64,-16 0-256,16 16 64,-16 0-128,32-16 96,0 0-128,0-16 32,16 0-32,0-32-64,-16 0 32,32-32-480,-32 16 256,0-32 160,0 0 32,0 0 0,-16-16 32,0 0 384,0-16-224,0 16 256,0 16-224,0 16 224,-16 16-256,16 48 160,-16 0-192,16 48 0,-16-16-96,32 32 32,-32-16-64,32 16-1280,-16-32 672,32-16-6751,-16 0 4063</inkml:trace>
  <inkml:trace contextRef="#ctx0" brushRef="#br0" timeOffset="22850.9394">14745 2014 13376,'-16'0'4959,"16"0"-3871,0 16-288,16 16 768,-32-16-1024,16 32 480,0-16-576,0 48 0,-16-16-256,16 16-32,0 0-96,0-16-64,0-16 32,16 0 32,-16-32-32,0 16 128,0-17-96,0-15 544,0-15-352,16-1 192,-16-16-288,32-16-64,0 0-64,0-16-32,0 0 0,32 0 0,-32 16 0,32 0-640,-16 16 352,0 16-2208,-16 0 1376,0 16-6207,0 0 4095</inkml:trace>
  <inkml:trace contextRef="#ctx0" brushRef="#br0" timeOffset="23113.6524">14905 2349 14528,'-32'0'5407,"32"0"-4223,16 32-320,-16 0 1376,0 0-1408,16 16 1056,-16 0-1056,17 16 160,-17 0-576,0 0-96,0 0-192,16 16-1920,-32-16 960,16-1-8960,0-15 5409</inkml:trace>
  <inkml:trace contextRef="#ctx0" brushRef="#br0" timeOffset="24051.3875">10767 1326 10400,'0'-32'3840,"-16"16"-2976,16 0-256,0 16 511,0-16-735,0 16 0,16 0-256,0 0-160,0 16 0,16 16-32,-16 0 0,0 0-224,-16 16 160,0 32-320,0 32 288,0 0 65,0-1 63,-16 33 159,0 16-63,0 16 320,0-17-192,0 17 32,0 16-128,16-16 0,0 15-32,16 17 32,0-16-64,0 15 64,0 1-64,0 16-160,0-17 64,0 17 256,0 0-128,0-17-64,0 33-32,-16-16 32,16 15 0,-16 1 480,0 16-256,-16-1-224,16 1-32,-16-17 128,0 17-32,16 0 256,-16-17-192,0 17 320,16-17-256,0 1 32,-16 16-128,16-17 576,0 17-384,0-16 256,16-1-320,0-47-224,0 0 0,0 15 0,0-31 0,-16 48 256,16-1-128,-16-47 512,16 0-352,-16-16-192,0-1-96,0-31-2752,0-16 1504</inkml:trace>
  <inkml:trace contextRef="#ctx0" brushRef="#br0" timeOffset="25152.4919">4457 1278 8800,'-16'-32'3264,"16"32"-2528,0 0-224,0 0 1056,0 0-960,0 0 543,0 0-671,0 16-352,0 0-96,0 16-32,16 0 0,-16 32 128,0 0-64,0 32 32,16 0-32,-16 15 576,0 17-352,-16 16 96,16 16-224,0-1 128,-16 17-192,16 16 32,0 0-64,-16-1 96,16 33-96,0-16 608,0 15-384,0 1-32,0 16-160,0-17 64,0 33-96,0-33-32,0 33 0,0 0 96,16-17-64,0 17 128,0-17-128,0 1 128,-16 16-128,32-17-32,-32 1 0,32 0 448,-16-1-256,16 1 192,-16-1-256,16-31 0,0 16-96,-16-1 160,16-15-128,-16-16 384,16-1-256,0 1 736,0 0-544,-16-16 96,16-17-320,0 1 96,-16-16-160,0-16 0,16-17-64,-32-15-128,16-16 32,-16-16-2016,0-16 1120,-16-16-4928,-16 0 3297,-16-32-6561</inkml:trace>
  <inkml:trace contextRef="#ctx0" brushRef="#br0" timeOffset="25984.5973">1789 3674 9152,'16'-32'3360,"-16"32"-2592,0 0-224,0 0 3071,0 0-2079,0 0 576,16 16-1248,-16 16 576,16 16-800,1 16 992,-1 16-928,0 16 672,-16 0-832,0 32 96,0-17-384,-16 17-32,16-32-128,16 0-5056,-16-32 2688</inkml:trace>
  <inkml:trace contextRef="#ctx0" brushRef="#br0" timeOffset="27955.5126">1518 7029 11392,'-32'0'4224,"16"0"-3297,0 0-255,16 0 1472,-16 0-1312,16-16 704,-16 16-864,32 0-32,-16-16-384,16 16 320,0-16-320,0 0 224,0 0-256,16 16 64,0-16-160,0 0-64,0 0-32,16 16-32,0 0 0,-16 0-224,16 16 128,-16 32-96,0-16 96,0 32-64,-16-16 64,0 32 0,-16-32 32,-16 16 128,0 0-32,-16 0 192,-16-17-128,16 17-96,-16-16-32,16 16 32,-16-32 0,16 16 192,0-32-96,0-16-32,16 0-32,0-16 32,16 0-32,0-16 608,16 0-352,16 16 448,-16 0-416,16 16 256,0 0-320,16 16-160,-16 0-32,16 16-160,-16 0 64</inkml:trace>
  <inkml:trace contextRef="#ctx0" brushRef="#br0" timeOffset="29972.4517">1422 10336 10560,'-16'0'3904,"16"0"-3040,-32 16-224,16-16 2111,16 0-1631,-16 0 864,0 0-1152,16 0 320,0 0-672,32-16 160,-32 16-384,48-16 0,-16 16-160,16 0-64,0-16 0,16 16-256,0-16 128,-1 16 256,1 0-96,0 16-576,-32-16 288,16 16-128,-16 0 192,-16 16 160,-16-16 32,0 16 64,-32 0-64,16 0 128,-16 0-96,-16 0-160,16 0 32,0 0 96,0-1 0,16 1-96,0-16 32,0 0-128,16 0 96,0 0-32,0-16 32,32 16-96,-16 0 96,48 16 256,-32-16-128,48 32-224,-16-16 96,16 0-352,-32 16 256,16-16-32,-16 16 128,-16-16 896,-16 0-448,-16 0 1184,-16 0-896,-16 16 608,0-1-736,-48-15-160,0 0-224,0 0-1312,16-16 608,-16-16-7584,0-16 4449</inkml:trace>
  <inkml:trace contextRef="#ctx0" brushRef="#br0" timeOffset="35883.2788">5767 1214 3904,'16'16'1440,"-32"-32"-1120,16 32-96,16-16 864,-32 0-640,32 0 736,-16 0-672,0 0 448,0 0-544,0 0 672,0 0-608,0 16 0,0 0-320,0 0 32,0 0-96,0 16-128,0-16 0,0 16 32,0-16 0,16 16 64,-16 0-32,16 0-96,-16-16 32,0 32 32,0-32 0,0 32 64,0-16-32,16 16-32,-32-16 32,16 15-32,0-15 0,16 0 0,-16 0 0,0 16 0,-16 0 0,16-16 0,0 16 0,0-16 0,0 0 0,0 0 0,0 0 0,0 16 0,-16-16 0,16 16-96,0-16 64,0 0 224,0-1-96,0 17 384,-16-16-256,16 16 320,0-16-320,0 16 160,0-16-224,0 16 288,-16-16-256,16 16-96,0-16-64,0 16 160,0-16-96,0 16 255,0-16-223,0 16 160,0 0-160,0-1 160,0-15-192,0 32 96,0-16-96,16 0 160,-16-16-160,0 16 320,-16-16-224,16 0-32,0 16-96,0-16 32,0 16-64,16 0 128,-32-16-96,16 32 32,0-33-32,0 33 32,0-32-64,0 32 128,0-32-96,0 16 32,0 0-32,0 0 32,0 0-64,16 0-160,-32-16 64,32 32 320,-16-32-160,0 32-64,0-17-64,16 1 160,-16 0-64,16 0-32,-16 0 0,0 16-32,0-16 0,16 0 64,-16-16-32,0 32-32,0-32 32,0 32-32,0-16 0,16 15 128,-16-15-64,0 16 128,0-32-128,0 32 32,0-16-32,16 0-64,-16 0 32,0 16 32,0-16-32,16 0-96,-16 16 32,0-1 96,0-15-32,16 16 64,-16-16-64,0 16 128,0-16-96,16 16-160,-16-16 32,0 16 32,0-16 32,16 16 128,-16 0-64,16-1 32,-16 1-32,0 0-64,0 0 32,16 0-32,-16-16 0,0 16 0,16-16 0,-16 16-96,16 0 64,-16-1 96,0 1-32,16 0-96,-16 0 32,16 0 160,-16-16-64,16 16-32,-16 0 0,16 0 32,-16 0-32,0 0-32,0 15 32,16 1-32,-16-16 0,16 16 0,-16-16 0,16 16 64,-16-16-32,16 16-32,-16-16 32,16 15 32,-16 1-32,16 0 128,-16 0-96,0-16-32,16 0 0,-16 16-32,16-32 0,-16 32 0,0-17 0,16 33-96,-16-16 64,16 0 160,-16 0-64,16 0-96,-16-32 0,16 32 32,-16-16 0,16 15 128,-16 1-64,16 0-96,-16-16 0,0 16 96,16-32-32,-16 32-32,16-32 32,-16 32-32,0-33 0,16 33 128,-16-16-64,16 16 128,-16-16-128,0 0-160,16-16 32,-16 16 160,0 0-32,0-16 128,0 0-128,16 15 128,-16-15-128,0 16-96,0-16 0,0 0 160,0 0-64,16 16 128,-16-16-128,16 0-160,-16-16 32,0 0 96,0-16 0</inkml:trace>
  <inkml:trace contextRef="#ctx0" brushRef="#br0" timeOffset="37351.8392">4936 10480 7136,'16'0'2656,"-16"-16"-2080,0 32-160,0-16 864,0 0-800,0 16 864,0-16-768,0 16 544,0 0-640,16 16 607,-16-16-639,16 16 480,-16 0-512,0 16 128,16 0-320,-16 0 128,16 0-192,-16 16 64,16-17-128,0 33 96,0-32-128,0 32 192,-16-16-160,16 16 256,0-32-224,0 16 96,-16-16-128</inkml:trace>
  <inkml:trace contextRef="#ctx0" brushRef="#br0" timeOffset="46262.9603">879 5975 3904,'16'0'1440,"-16"0"-1120,0 0-96,16 16 384,-16-32-384,16 32 320,0-16-288,16 0 128,-16 0-224,16 0 224,0 0-256,16 0 96,16 0-128,0 16 0,-16-32-32,32 16-128,-17 0 32,17 0 160,-16 0-64,0 16-96,0-16 0,16 0 32,-16 0 0,0 17 0,0-17 0,-1 16 64,1-16-32,0 16-96,0-16 32,0 0 96,-16 0-32,16 0-32,-16 0 32,16 0 96,-16 0-64,16 0-96,-17 0 0,17 0 32,-16 0 0,0 0-160,0 0 96,0 0 96,0 0 0,0 0 64,-16-16-64,32 16-32,-16 0 32,0-16-32,0 16 0,15 0 64,-31-17-32,32 17-96,-32 0 32,32 0 32,-32 0 0,32 0 0,-16 0 0,0 0 0,0 0 0,0 0 416,0 0-224,15 0 256,-15 0-224,0 0 224,0 0-256,0 0 160,0 0-192,-16 17 64,0-17-128</inkml:trace>
  <inkml:trace contextRef="#ctx0" brushRef="#br0" timeOffset="47614.225">6007 6230 2080,'-32'0'768,"32"0"-608,-16 0-32,0 0 640,16 0-448,-16 0 768,16 0-608,0 0 832,0 0-736,0 0 480,0 0-608,16 0-32,-16-16-256,16 16-224,16 0 0,0 0 160,0 0-32,16 0 32,0 0-32,16 0-192,0 0 64,0 16 32,0-16 32,15 0-96,-15 0 64,0 0 96,16 0-32,0 0-96,-16 0 32,32 16 96,-32-16-32,31 16-96,-15-16 32,16 0 32,-16 16 0,32-16 0,-32 16 0,32-16 64,-33 16-32,33 0-32,-16-16 32,32 16-192,-16-16 96,16 16 32,-17 0 32,17-16 0,-16 16 0,32 0-96,-32 0 64,31 0 160,-31 0-64,32 0-96,-32 0 0,32 0 32,-17 0 0,33-16 0,-16 0 0,32 16-96,-33-16 64,17 16 224,0-16-96,0 0-160,-1 0 0,17 16-32,-32-16 32,32 0 192,-17 0-64,49 0-96,-16 0 0,15-16 672,-15 16-384,16 0 64,-33 0-192,17 0 192,-16 0-192,16 0 96,-33 0-128,49 0-64,-48 0 0,47 0 160,-31 0-96,32-16 672,-32 16-416,47-16 96,-63 16-256,48-16 192,-49 16-256,33-16-96,-16 0-64,16 16 32,-17-16 0,17 0 352,-16 0-192,15 0-160,-47 0 0,32 16 64,-16-16-32,-1 16 128,-31 0-96,32-16-160,-48 16 32,31 0 160,-31 0-32,-16 0-4256,-16 16 2304</inkml:trace>
  <inkml:trace contextRef="#ctx0" brushRef="#br0" timeOffset="48665.5255">639 9331 2400,'48'0'896,"-16"-17"-704,32 17-64,-32 0 224,0 0-224,32 0 736,0 0-480,16 0 96,-1 0-288,33 0-96,-32 0-64,32 0 32,-16 0-32,32 0 128,-17 0-96,17-16 608,-32 0-384,32 16 448,-16 0-416,16 0-32,-32-16-160,31 32 64,-15-16-128,0 0 192,-16 0-160,32 0-96,-32 0-32,15-16 96,-15 16-32,16-16 480,-16 16-288,0-16-32,-16 16-96,0-16 480,-1 16-320,1 0 192,-16 0-288,0 0 64,0 0-128,-16 0 288,-16 0-192,0 0-96,0-16-64,-16 16 32,0 0-32,16 0-96,-16 0 32,32 0 32,-16-16 0,16 16-3264,-17 0 1792</inkml:trace>
  <inkml:trace contextRef="#ctx0" brushRef="#br0" timeOffset="49845.3743">6326 9154 2560,'-16'16'960,"16"-16"-768,-16 0-32,16 0 1184,0 0-768,0 0 608,0 0-672,16 16 416,-16-32-512,32 16 32,0 0-256,0 0-160,16 0-64,16 0 32,-16 0 0,32 0 128,16 0-64,15 0-96,-15 0 0,48 16 32,-16-16 0,32 0-96,-17-16 64,33 16 32,-16 0 0,47 0 0,-31 0 0,48 0 0,-32 0 0,47 0 416,-31 0-224,47 0 192,-63-16-224,64 16-64,-33 0-64,49 0-32,-32 0 0,31-16 608,-47 16-320,63-16 192,-63 0-320,48 16 128,-49-16-160,65 16-64,-65-16-32,33 0-32,-48 16 0,63-16 0,-63 16 0,32-16 192,-17 16-96,17-16 32,-33 16-64,49 0-192,-48-16 64,31 16 32,-31 0 32,16 0 0,-33 0 0,17 0 704,-16 0-384,15 0-224,-31 0-64,32 0 96,-48 0-64,15 0-160,-15 0 32,0 0 160,-16-16-32,15 16 256,-31 0-192,16 0 96,-16 0-128,15 0 0,-47 0-32,16 0-128,-32 0 32,-16 16-3296,-16-16 1824</inkml:trace>
  <inkml:trace contextRef="#ctx0" brushRef="#br0" timeOffset="53634.9237">4841 3754 6880,'0'0'2560,"0"0"-1984,-16 0-160,16 16 2368,0-16-1600,-16 32 1215,0 0-1407,16 16 544,-16-16-896,0 16-224,16 0-256,-16 0-128,16-16 0,0 0 96,0 0-64,16 0 128,-16-32-128,16 16-32,-16-32 0,16 0 96,-16 0-64,16-32-32,-16 16 0,0-16 32,0-16-32,0 16-32,0 0 32,16 0 96,-32 0-64,16 16 192,0 16-160,0 0 32,0 0-64,0 16-128,0 0 32,16 16-128,-16 0 96,16 16-96,16 16 64,0 0 192,0 0-32,0 16-1152,-16-16 576,16 16-896,0-32 768,-16 0 288,0 0 192,-16 0 1632,-16 0-800,0 0 1280,-16-16-1120,-16 16 800,0-32-960,0 16-192,0-16-320,16 0-1312,0 0 608</inkml:trace>
  <inkml:trace contextRef="#ctx0" brushRef="#br0" timeOffset="54151.2185">5160 3834 8800,'-16'-32'3264,"16"32"-2528,0 0-224,-16 0 2560,16 0-1793,0 0 897,-16 0-1280,32 0 320,-16 16-704,16 0 416,-16 16-512,32 0 192,-16 16-352,16 0 0,0-16-160,0 16-1120,0-16 576</inkml:trace>
  <inkml:trace contextRef="#ctx0" brushRef="#br0" timeOffset="54351.554">5448 3738 13632,'-48'32'5055,"48"-32"-3935,-32 64-320,16-32 1696,-16-16-1536,16 32 736,-16 0-992,0 16-256,16-32-288,0 16-1824,-16 0 928</inkml:trace>
  <inkml:trace contextRef="#ctx0" brushRef="#br0" timeOffset="55652.208">4856 4809 9056,'0'-16'3360,"0"16"-2624,0 0-192,0 0 2016,0 0-1505,0 16 513,0-16-960,16 32 128,-16 0-416,16 16 320,0 0-384,0 16 288,0 0-288,16 0-224,-16-16-32,0 16 0,0-32 0,16 0 128,-16-16-64,0-16 832,-16-16-512,16 0 704,-16-16-640,16-16 544,-16-16-544,16 0-32,-16-16-256,0 32-96,16-16-32,-16 32-1376,0 0 736,16 32-2304,-16 16 1632</inkml:trace>
  <inkml:trace contextRef="#ctx0" brushRef="#br0" timeOffset="55870.9748">5304 5400 13952,'0'16'5183,"0"-16"-4031,0 16-320,0 0 672,0-16-992,16 16 288,-16 0-480,0 0-256,0 0-64,17 0-2528,-17-16 1344,16 16-7583,-16-16 4863</inkml:trace>
  <inkml:trace contextRef="#ctx0" brushRef="#br0" timeOffset="56006.1312">5225 5129 9984,'-49'-49'3680,"49"49"-2848,0 0-256,0-16 2591,0 16-1855,0 0 32,17-16-832,-1 16-224,0-16-160,16 16-7263,-16 0 3871</inkml:trace>
  <inkml:trace contextRef="#ctx0" brushRef="#br0" timeOffset="57840.1625">4968 6215 6464,'0'-16'2400,"0"0"-1856,16 16-160,-16-16 2048,0 16-1408,16-16 1568,-16 16-1505,0-16 929,0 16-1152,16 0 224,-16 0-608,0 32 64,0-16-320,16 32 64,-16 16-160,16 16 64,0-16-96,0 32 96,-16-32-128,32 16-32,-32-32 0,32 0 96,-32-17-64,32 1 32,-16-32-32,0 0 32,0 0-64,0-48 544,-16 17-320,0-49 960,0 0-672,0-16 288,0 0-480,-16 16-64,16 0-160,-16 16-224,16 16 32,-16 16-192,16 32 160,0 0-2368,0 16 1376,16 32-7807,-16 0 4927</inkml:trace>
  <inkml:trace contextRef="#ctx0" brushRef="#br0" timeOffset="58255.9245">5528 6678 10976,'0'-16'4064,"0"16"-3168,-16 0-257,16 0 1281,0-16-1184,0 16 832,-16-16-896,0 0 192,16 0-512,-16 16 160,0 0-288,16 0 288,-16 16-288,16 0 96,-16 16-192,16 0-192,0 0 0,16 16 32,-16 0 32,16 16 64,16-16-32,-16 16-96,0-32 32,16 16-544,-16-16 320,16 0-1440,-32-16 928,16-16-2112,-16 0 1632,0 0-1823,0 0 1759</inkml:trace>
  <inkml:trace contextRef="#ctx0" brushRef="#br0" timeOffset="58393.1471">5416 6998 8224,'-32'0'3040,"32"0"-2368,-16 0-160,32 0 2720,-16 0-1857,16 0 1217,0 0-1504,16 0-256,0-17-512,0 17-864,16 0 288</inkml:trace>
  <inkml:trace contextRef="#ctx0" brushRef="#br0" timeOffset="61860.5333">5272 7924 6720,'0'-16'2496,"0"0"-1952,-16 16-128,16 0 2240,-16-16-1536,16 32 1439,0-16-1471,-16 16 544,0 0-928,16 16 288,-16 16-544,0 0 224,16 16-384,0 0 64,0 0-224,0 0-64,16 0-32,0-16-32,16-16 0,0-32-448,-16 0 256,16-16 224,-16 0 0,0-32-64,0 16 0,-16-32 96,0 16-32,0-32-32,0 16 32,-16 0 512,16 0-288,-16 32 384,0 16-352,16 16 64,-16 0-224,16 32 160,0 0-192,32 16 32,-32 0-64,32 0-192,0 16 64</inkml:trace>
  <inkml:trace contextRef="#ctx0" brushRef="#br0" timeOffset="63198.5895">5400 8227 7136,'0'0'2656,"0"-16"-2080,-16 16-160,16 0 992,0 0-864,0 0 768,0 0-768,0 16 992,-16-16-865,16 16 321,0 16-608,0 0 160,0 16-320,16 0-288,0 16 32,0-16-3871,17 0 2143</inkml:trace>
  <inkml:trace contextRef="#ctx0" brushRef="#br0" timeOffset="64045.9503">5128 7828 8384,'0'0'3104,"0"0"-2400,-16 0-224,16 0 1376,0 0-1120,0 0 991,0 0-1023,0 0 640,0 0-800,0 0 288,16-16-480,-16 16 32,16 0-256,-16 0 64,16 0-96,16 16 224,-16-16-192,32 0-32,-16 0-64,16 0-128,-16-16 64,0 16 224,0 0-96,0-16 320,-1 16-224,-15 0 160,-16 0-192,16-16 416,-16 16-320,0 0 288,-16-16-288,0 0-160,-15 16-32,15-32-160,0 16 64</inkml:trace>
  <inkml:trace contextRef="#ctx0" brushRef="#br0" timeOffset="65715.7284">4872 6007 6144,'0'0'2272,"0"0"-1760,0-16-160,0 16 1792,0 0-1248,16 0 1120,-16 0-1152,0 0 799,0-16-959,0 16 480,16 0-672,-16 16 0,16-16-320,0 0 96,0 0-160,16 16 64,0-16-96,0 16 0,0-32-32,16 16-64,-16 0 32,16-16 32,-16 0-32,0 16 128,-16-16-96,0 0 32,0-16-32,-16 32 736,0-32-448,-16 16 128,-16 16-288,16-16-320,0 0 64,0 16-3936,0 0 2176</inkml:trace>
  <inkml:trace contextRef="#ctx0" brushRef="#br0" timeOffset="66448.039">4761 4666 7040,'0'-16'2624,"-16"32"-2048,16-16-128,0 0 1856,0 0-1344,0 0 384,0 0-800,0 16 575,16-16-639,0 0 704,0 0-704,32 0 128,-16 0-352,16 0-96,-16-16-96,32 16 32,-32-16-64,16 16-32,0-16 32,0 16-32,-16 0 0,0-16 64,-16 16-32,16 0 128,-32 0-96,0 0 320,-16 0-192,0 0-96,-16-17-64</inkml:trace>
  <inkml:trace contextRef="#ctx0" brushRef="#br0" timeOffset="67885.9132">5272 9314 9376,'0'-32'3488,"0"0"-2720,0 16-192,0 32 2143,-16-16-1599,0 32 256,16 0-832,0 16-160,-16 0-224,16 16 192,0 0-224,0 0 32,0-16-96,0 0-64,0 0 32,16-16 32,-16-16-32,0-16 128,0-16-96,16-16 192,-16 0-160,0 0-160,0 0 0,0-32 160,-16 16-32,16-16-96,-16 16 0,16 16 96,0 0-32,0 16-96,-16-16 32,16 32-128,0 0 96,16 0 96,-16 16 0,16 16-160,0 0 64,0 0 32,16 16 32,16 0-448,-16 0 256,16 16-1824,-16-16 1120,16 0-1439,-16-16 1311,0 16 608,-16-16 288,-16 0 2527,0-16-1311,-32 0 1184,0 0-1312,0 0-160,-16-16-480,16-16-320,-16 0 0</inkml:trace>
  <inkml:trace contextRef="#ctx0" brushRef="#br0" timeOffset="68302.6814">5799 9202 9056,'16'0'3360,"-16"0"-2624,0 16-192,-16-16 1728,16 16-1345,0-16 993,0 16-1152,0 0 448,-16 16-704,16 0 288,0-16-480,0 32 416,-16-16-448,0 16 224,16-16-288,0 16 128,-16 0-192,16 0 64,-16 0-128,32 0-64,-16 0 0,16 0 160,0-16-96,0 0-32,0-16-32,16-16-608,-16 0 320,0 0-1376,0-16 896,16 0-4096,-32-16 2689</inkml:trace>
  <inkml:trace contextRef="#ctx0" brushRef="#br0" timeOffset="68433.402">5543 9553 12896,'-16'16'4767,"16"-16"-3711,0 16-288,32-16 704,-16 0-960,32 0 288,-16 0-480,32 17-384,-16-34 0</inkml:trace>
  <inkml:trace contextRef="#ctx0" brushRef="#br0" timeOffset="120632.7106">6358 3307 10560,'-16'0'3904,"16"-16"-3040,0 32-224,0-16 1663,0 0-1375,16 16 416,-16 0-800,16 0 160,-16 16-416,16 0 64,0 16-224,0 16 64,0 0-96,16 0 96,-16-16-128,16 0-32,0 0 0,-16-16 160,0-32-96,16 16 608,-32-32-416,16 0 960,0-16-704,-16-16 160,0-16-416,16 16-192,-16-16-32,0 16-160,0 16 64,16 16-1536,-16 0 864,0 32-2816,0 0 1984</inkml:trace>
  <inkml:trace contextRef="#ctx0" brushRef="#br0" timeOffset="120812.0098">6949 3770 11552,'0'16'4288,"0"-16"-3361,17 32-223,-17-16 1856,0-16-1536,0 16 96,0 0-704,0 16-224,0-16-96,0 0-2816,0-16 1472</inkml:trace>
  <inkml:trace contextRef="#ctx0" brushRef="#br0" timeOffset="120947.9655">6821 3531 12224,'0'-16'4511,"0"16"-3487,0 16-320,17-16 192,-17 0-640,16 0-96,-16 17-96,16-17-3935,0 0 2111</inkml:trace>
  <inkml:trace contextRef="#ctx0" brushRef="#br0" timeOffset="121412.2658">6182 3131 8736,'0'0'3232,"0"0"-2528,-16 0-192,16 0 1760,0 0-1344,16 0 831,-16 17-1023,16-17 576,0 0-768,16 16 288,-16-16-480,32 0 288,-16 0-352,16 16 128,-16-16-256,32 0 64,-32 0-128,32 0 0,-32 0-32,16-16-64,-16 16 32,-16 0 384,0 0-224,-16-16 416,-16 16-352,0-17 160,0 1-256,-16 16-128,16-16-64,0 16-3072,-16 0 1696</inkml:trace>
  <inkml:trace contextRef="#ctx0" brushRef="#br0" timeOffset="121695.424">7349 3451 13952,'0'0'5183,"0"0"-4031,0 0-320,16 0 736,0 0-1024,0 0 128,0 0-384,16 0-288,-16 0 0,16 17 192,0-17-96,0 0-2496,-16 0 1312,16 16-6847,-16-16 4415</inkml:trace>
  <inkml:trace contextRef="#ctx0" brushRef="#br0" timeOffset="121848.5108">7285 3706 11648,'-32'17'4288,"32"-17"-3329,0 32-255,0-32 1568,0 0-1376,16 16 288,0-16-736,16 0-192,0-16-160,32 0-1056,-16 0 512,32-1-4128,-16 1 2529</inkml:trace>
  <inkml:trace contextRef="#ctx0" brushRef="#br0" timeOffset="122148.7204">8020 3547 10144,'-16'0'3744,"16"0"-2912,-32 16-224,16 0 2143,0-16-1631,0 16 512,0 16-960,16 0 320,0 0-576,0 0-96,16-16-192,0 16-32,16 0-32,0-32 32,0 16-64,16-16-800,0-16 416,-16 0 0,0-16 224,-16 16 1216,0-16-576,-32-16 1184,0 16-928,-16 0 736,-16 0-864,0 16-192,16 0-288,-16 0-896,16 16 384</inkml:trace>
  <inkml:trace contextRef="#ctx0" brushRef="#br0" timeOffset="127141.0888">7125 3786 6048,'0'0'2240,"17"0"-1728,-17-16-160,0 16 2016,0 0-1376,0 0 1504,0 0-1440,0 16 799,0-16-1087,0 16 320,0 0-640,0 0 288,0 16-416,0 16 192,0-16-288,16 0-64,-16 0-96</inkml:trace>
  <inkml:trace contextRef="#ctx0" brushRef="#br0" timeOffset="131546.9136">6550 4425 7552,'0'-32'2816,"0"32"-2208,0 0-160,0 0 2432,0 0-1664,0 0 863,-16 16-1247,16 16 256,0-16-640,0 32 0,-16-16-256,16 16 192,0 0-256,0 0-32,0-16-64,16 0-32,-16 0 0,16-16 256,-16-16-128,0 0 160,16-16-160,-16-16-64,0 0-32,0-16-128,-16-16 64,16 0 96,0 16-32,0-16-32,0 32 32,-16 0-320,16 0 160,0 16-32,0 0 96,0 16 0,0 0 0,16 16 192,-16 0-64,16 16-224,0-16 64,16 32 96,-16 0 32,32 0-736,-32 0 416,32 0-1184,-32 0 832,16-16-128,-16-16 448,0 16 928,-32-16-320,16 0 1664,-32 0-1088,0-16 384,0 16-736,0-16-224,0 0-192,0 0-1216,16-16 608</inkml:trace>
  <inkml:trace contextRef="#ctx0" brushRef="#br0" timeOffset="131947.2185">7077 4250 11392,'16'0'4224,"-16"0"-3297,0 0-255,0 16 1312,-16-16-1216,16 16 704,-16 0-896,16 16 416,-16 0-576,0 16 256,-16-16-384,16 32 352,0-16-384,16 0 96,-16 0-224,16 0-64,0-16-32,16 16 32,-16-32-32,32 16-32,-16-16 32,32 0 160,-32-16-96,32 0-608,-16-16 288,0 16-1344,-16-16 896,0 0-2880,-16 0 1984,0-16-5087,0 16 3743</inkml:trace>
  <inkml:trace contextRef="#ctx0" brushRef="#br0" timeOffset="132093.9503">6821 4617 10720,'-16'17'3968,"16"-17"-3072,0 0-288,16 16 1599,-16-16-1343,32 0 0,0 0-512,16 16-608,0-16 128,16 16-5119,-16-16 2879</inkml:trace>
  <inkml:trace contextRef="#ctx0" brushRef="#br0" timeOffset="132262.3744">7366 4825 13696,'-17'32'5087,"17"-32"-3967,0 48-288,-16-32 512,16 0-896,0 0-32,0 0-256,0 16-2080,0-32 1024</inkml:trace>
  <inkml:trace contextRef="#ctx0" brushRef="#br0" timeOffset="132527.3163">7604 4537 13536,'0'0'5023,"0"0"-3903,0 17-320,16-17 1344,-16-17-1344,16 17 448,0 0-736,16 0 192,0 0-416,0 0-224,-16 0-64,16 0-1472,-16-16 768,0 16-5248,0 0 3297</inkml:trace>
  <inkml:trace contextRef="#ctx0" brushRef="#br0" timeOffset="132662.9727">7652 4793 14464,'-16'17'5343,"16"-17"-4127,16 0-384,0 0 768,0 0-1056,16 0-160,0-17-224</inkml:trace>
  <inkml:trace contextRef="#ctx0" brushRef="#br0" timeOffset="133178.7007">8131 4521 12704,'-16'0'4703,"16"0"-3647,0 0-288,16 0 832,-16-16-1024,16 16 192,0-16-448,16 0 64,-16 16-224,16-16 0,0 16-96,0-16 32,0 16-64,0 16-96,-16-16 32,16 16 32,-16 0 0,0 16 0,-16-16 0,0 32-96,0-16 64,-16 0 96,0 0-32,-16 0-96,0 0 32,-16 0 96,16 0-32,-16-16 480,16 0-288,0 0 192,16-16-256,0 0 64,0-16-128,16 0 0,16 0-32,0 0-64,0 0 32,16 16 96,0 0-64,0 16 32,0-16-32,0 16-416,0-16 224,16 0-4000,-16 0 2272</inkml:trace>
  <inkml:trace contextRef="#ctx0" brushRef="#br0" timeOffset="133463.0987">8707 4585 10048,'0'16'3712,"0"-16"-2880,-32 32-224,16-16 2847,16-16-2015,0 32 544,-16-16-1184,32 16 128,-16-16-544,0 16-192,16-16-128,0 0 64,16-16-64,0 0 128,0-16-128,0 0 32,0 0-32,0 0 224,-32-16-160,0 0 800,-16-16-512,0 16 160,-16-16-320,0 16-256,0 16 0,0 16-416,0 16 192,0 16-2496,16 0 1504,16 0-6463,0 0 4287</inkml:trace>
  <inkml:trace contextRef="#ctx0" brushRef="#br0" timeOffset="133848.0859">9442 4457 14624,'0'0'5407,"0"0"-4191,-32 0-352,16 0 1664,16 16-1568,-32-16 576,16 16-896,0 0 288,0-16-576,0 32 32,-16-32-224,16 32-224,0-16 0,0 0 160,0 0-32,16 0-160,0-16 32,16 16 32,0 0 32,0 0-352,16-16 192,0 16-928,0 0 608,0-16-576,0 16 608,16 16 448,-32-32 32,0 16 448,-16 0-256,-16 0 800,16 0-576,-32 0-192,0 0-160,0 0-1152,-16-16 576</inkml:trace>
  <inkml:trace contextRef="#ctx0" brushRef="#br0" timeOffset="137269.834">6678 5543 9632,'0'0'3584,"0"0"-2784,0 0-256,-16 0 1919,16 0-1471,-16 16 992,0 0-1120,0 16 352,0 0-704,0 16-64,16 0-288,0 16-160,0-32-32,0 16 96,16-16-32,0-16-576,16-16 288,-16 0-32,0-16 160,16 0 160,-16-16 0,0-16-32,-16 16 32,0-32 96,0 16-64,0 16 960,-16-16-576,16 32 128,-16 0-384,0 32 192,16-16-256,0 48 160,0 0-160,16 16-288,0-16 96,16 16-992,-16-16 608,32 0-3552,-16-16 2208,16 0-8223,-16-16 5567</inkml:trace>
  <inkml:trace contextRef="#ctx0" brushRef="#br0" timeOffset="137485.2418">7109 5911 13216,'17'32'4895,"-17"-32"-3807,16 32-320,-16-16 1088,0 0-1184,0 0 512,0 0-704,16 16-288,-16-16-96,0 16-1664,0-32 864</inkml:trace>
  <inkml:trace contextRef="#ctx0" brushRef="#br0" timeOffset="137985.8809">6518 5449 10208,'-16'0'3776,"16"0"-2912,-16 0-256,16 0 1567,-16-16-1311,16 16 864,0 0-1024,0 0 320,0 0-576,0 0 352,0 0-448,16 0 672,-16 0-576,0 0 192,16 0-352,0 0 160,-16 0-224,16 0 0,0 0-128,32 0 0,-16 0-32,16 0-128,16 0 32,-16 0 96,0 0-32,0 0 192,-16 0-128,0 0 448,-16 0-288,-16-17 96,-16 17-224,0 0 64,0-16-96,0 16-832,0-16 384,0 16-3296,16-16 2016</inkml:trace>
  <inkml:trace contextRef="#ctx0" brushRef="#br0" timeOffset="138285.536">7588 5607 13312,'-16'0'4927,"16"0"-3839,0 0-320,0 0 2144,0 0-1760,0 17 672,16-17-1088,0 0-224,16 0-320,0 16 96,-16-16-192,32 0-512,-16 0 192</inkml:trace>
  <inkml:trace contextRef="#ctx0" brushRef="#br0" timeOffset="138469.9883">7636 5991 13952,'0'0'5183,"0"0"-4031,32 17-320,-16-17 1152,0 0-1248,32 0-160,-16-17-352,0 17-2656,0 0 1344</inkml:trace>
  <inkml:trace contextRef="#ctx0" brushRef="#br0" timeOffset="142363.1893">8227 5575 10048,'0'-16'3712,"0"16"-2880,0 0-224,0 0 1983,0 0-1535,0 16 640,16 0-992,-16 0 64,16 16-448,-16 16-32,0 0-192,16 0 0,-16 0-32,0 0-1728,0-16 896,17 16-5695,-17-16 3615</inkml:trace>
  <inkml:trace contextRef="#ctx0" brushRef="#br0" timeOffset="142544.2191">8500 5959 11040,'-33'33'4096,"33"-33"-3168,0 16-289,0-16 2049,0 0-1600,0 16-128,0-16-640,0 0-1440,0 0 608,0-16-8191,17 0 4799</inkml:trace>
  <inkml:trace contextRef="#ctx0" brushRef="#br0" timeOffset="142943.506">8706 5639 11648,'0'0'4288,"0"0"-3329,0 32-255,0-16 1280,0 0-1216,0 32 768,0-16-896,0 16 0,0 0-384,17 16-160,-34-16-64,17 16-2304,0-32 1248,17 16-8671,-17-16 5375</inkml:trace>
  <inkml:trace contextRef="#ctx0" brushRef="#br0" timeOffset="143680.0952">9122 5687 10560,'0'16'3904,"0"-16"-3040,0 16-224,-16 0 703,16 0-863,0 16 160,-16-16-384,16 16-160,-16 0-64,32-16-32,-16-16 0,0 16-224,0-32 128,0 0 32,16 0 64,-16 0 0,16-16 0,-16 0 256,16 16-128,-16-16-192,0 0 32,16 16 128,-16 0-32,16 0-160,-16 16 32,16 16 96,-16-16 0,16 16-160,-16 0 64,0 0-32,16 0 32,-16 16 256,0-16-96,0 0-448,0 0 160,16 0 96,-16-16 64,0 0 32,0 0 0,16 0 64,-16-16-32,16-16 256,0 16-160,0-16 608,-16 16-448,16-16 320,0 16-352,0 0 544,-16 16-416,16 0 64,-16 16-256,0 16-32,0 0-96,0 0-1472,0 0 800</inkml:trace>
  <inkml:trace contextRef="#ctx0" brushRef="#br0" timeOffset="143895.8541">9633 5480 13312,'-16'0'4927,"16"0"-3839,0 32-320,-16-16 928,16 0-1088,-16 16 608,0 16-704,0 16-64,0 0-288,0 16-32,0-16-64,16 0-3584,0-16 1952</inkml:trace>
  <inkml:trace contextRef="#ctx0" brushRef="#br0" timeOffset="144327.2841">9889 5783 10976,'-16'0'4064,"16"0"-3168,-16 0-257,16 0 1697,-16 0-1408,0 16 640,0 0-960,0 0 96,-16 0-416,16 0-32,0-16-160,16 16 96,-16 0-128,16 0-96,-16-16 0,32 16-192,-16-16 128,16 16-512,0-16 320,16 0-352,-16 16 352,16 0 160,-16 0 96,0 0-64,0 0 64,0 0-256,0 0 160,0 0 128,-16 0 0,-16 0 160,0 0-96,0 0 32,0 0-32,-16-16-1248,16 16 640,-16-16-7743,16-16 4575</inkml:trace>
  <inkml:trace contextRef="#ctx0" brushRef="#br0" timeOffset="144780.9423">10064 5576 12128,'0'-16'4479,"0"16"-3455,0-16-320,0 16 1120,0 0-1152,0 0 576,0-16-736,16 16-64,0-16-288,0 16-32,-16 0-64,16 0-64,0-16 32,0 16 96,0 0-64,0 16-96,0-16 0,0 0-480,0 16 288,0 0-256,-16 0 288,0 0 160,0 0 32,0 16-256,0-16 128,-16 16-32,0-16 96,0 0 128,0 0-32,0 0-160,0-16 64,0 16 160,0-16-32,16-16 320,-16 16-192,32-16 96,-16 0-160,0 0 224,16 0-224,0 16 256,0 0-256,0 16 256,0 0-256,0 0 160,0 0-160,0 16-288,0-16 96</inkml:trace>
  <inkml:trace contextRef="#ctx0" brushRef="#br0" timeOffset="148433.9503">11917 3531 8320,'-16'-16'3072,"16"16"-2400,0-16-160,16 16 1824,-16-16-1376,0 16 1375,0 0-1343,16 0 320,-16-16-768,32 32 256,-32 0-480,16 32 192,0-16-288,0 32-64,0 0-96,0 0-64,0 0 32,16 0 160,-16-16-96,16-16 96,-32-16-96,32 0 96,-32-16-128,16-16 608,0 0-384,-16-32 736,0 0-576,0-16 128,0 0-320,0 0-160,0 16-64,0 16-128,0 0 64,16 0-1888,-16 32 1056,16 0-4096,0 0 2784</inkml:trace>
  <inkml:trace contextRef="#ctx0" brushRef="#br0" timeOffset="148586.9545">12605 3882 9888,'16'0'3648,"-16"0"-2816,0-16-256,16 0 1119,-32 0-1055,16 16 1056,0 0-960,0-16 704,-16 0-832,16 16 224,0 0-480,-16-16 224,0 0-320,0 16 288,0 0-320,16 0 32,-32 0-160,32 32 0,-16-32-32,0 32-128,0 0 32,16 16-32,-16-16 0,16 0 0,0 0 0,16 16 128,0-16-32,0 0-1568,0 0 832,0 0-2464,0-16 1792,-16 0-3679,0-16 2847</inkml:trace>
  <inkml:trace contextRef="#ctx0" brushRef="#br0" timeOffset="148587.9545">12381 4090 11456,'-16'-32'4256,"16"32"-3297,0 16-287,0-16 960,16 0-1024,0 0 192,0 0-480,32 16-64,-16-16-160</inkml:trace>
  <inkml:trace contextRef="#ctx0" brushRef="#br0" timeOffset="148588.9545">12877 3978 13536,'-16'32'5023,"16"-32"-3903,-16 48-320,16-16 480,0-16-864,0 16 128,0 0-352</inkml:trace>
  <inkml:trace contextRef="#ctx0" brushRef="#br0" timeOffset="150472.4328">11950 3452 1472,'0'0'544,"0"0"-416,0 0-32,0 0 224,0 0-192</inkml:trace>
  <inkml:trace contextRef="#ctx0" brushRef="#br0" timeOffset="151273.1913">11901 3419 6656,'-16'16'2464,"16"-16"-1920,-16 0-160,16 0 1120,-16 0-896,16 0 1024,0 0-928,16 0 928,-16-16-961,16 16 1089,0-16-992,16 16 448,-16 0-704,16 0 288,0 0-480,0 0 64,0 0-256,32 0-128,-32 0-32,32 0 160,0-16-64,0 16-32,-16-16 0,0 16-32,0 0 0,-16 0 192,-16 0-96,0 0 672,-16 0-416,-16 0-32,0 0-192,-32-16-96,16 0 0,-16 0-1184,16 0 640</inkml:trace>
  <inkml:trace contextRef="#ctx0" brushRef="#br0" timeOffset="155360.0413">12237 5080 13056,'0'0'0,"0"0"-32,-16 0 2528,16 16-1377,0 0 737,-16 16-1088,16 16 320,-16 0-608,16 0 160,-16 16-384,16-16 0,0-16-160,0 0-64,0 0 0,16-16 160,-16-16-96,0 0-96,0 0-32,0-32 96,16 16-32,-16-32 64,0 0-64,0-16-32,0-16 32,0 16-128,0 0 64,0 16-32,0 16 0,0 0 0,0 16 0,0 0 128,16 16-32,-16 16-96,16-16 32,0 32-32,0-16 0,16 32 64,0-16 0,0 32-576,-16-16 320,16 16-1024,-16-16 704,0 0 64,0-16 320,-16 16 128,0-32 64,-16 16 1600,0-16-864,-16-16 544,0 16-736,-16-16-96,16 0-288,0 0-1216,0-16 544,16 0-4864,16 0 2977</inkml:trace>
  <inkml:trace contextRef="#ctx0" brushRef="#br0" timeOffset="155659.744">12716 5096 13312,'-16'0'4927,"16"0"-3839,0 0-320,16 0 1088,-16 16-1184,0 0 864,16 0-896,0 16 352,0 0-544,0 16-192,0-16-160,32 16 0,-16 0-64,0-16-1504,0 0 800,16 0-2944,-16-16 1984,0-16-5151,0 16 3807</inkml:trace>
  <inkml:trace contextRef="#ctx0" brushRef="#br0" timeOffset="155864.9719">13068 5144 13888,'-32'16'5119,"32"-16"-3967,-32 32-320,16 0 1024,0-16-1184,-16 16 416,-16 16-608,16-16-160,0 16-192,0-16-992,0 0 448</inkml:trace>
  <inkml:trace contextRef="#ctx0" brushRef="#br0" timeOffset="156111.442">13276 5480 14944,'16'0'5535,"-16"0"-4287,0 16-352,0 0 1280,-16 0-1376,16 0 160,-16 16-576,-1 0-384,17 0-32,-16 0-4224,0 0 2336</inkml:trace>
  <inkml:trace contextRef="#ctx0" brushRef="#br0" timeOffset="157026.8959">12700 4937 7808,'0'0'2880,"-16"0"-2240,16-16-160,-16 16 1760,16 0-1312,0 0 1535,0 0-1407,0 0 448,0 0-896,16 16 576,-16-16-672,16 0 448,16 0-544,-16 0 192,16 0-352,0 0 0,0-16-160,32 16 96,-16-16-128,0 0-32,0 0 0,-16 16-32,-1-16 0,-15 16 352,-16-16-192,0 16 0,-16 0-96,1 0-960,-1-16 480</inkml:trace>
  <inkml:trace contextRef="#ctx0" brushRef="#br0" timeOffset="177689.9417">11470 6997 9376,'0'-16'3488,"-16"16"-2720,16 0-192,0 0 1440,0 0-1217,0 0 737,0 0-896,0 0 192,0 16-480,16 0 448,0 16-480,0 32 64,0-16-224,16 16-96,-16 0-32,0 0-32,16-16 0,0 0 128,0-16-64,-16 0-96,16-16 0,-16-16 672,0 0-384,0-16 928,0-16-704,-16-16 352,16-16-480,-16-16-128,0 16-128,0 0-160,0 0 32,0 16-672,0 16 384,0 32-2144,0 0 1376</inkml:trace>
  <inkml:trace contextRef="#ctx0" brushRef="#br0" timeOffset="178189.5942">12029 7508 9568,'0'0'3520,"0"0"-2720,0 0-256,16 0 1983,-32 0-1503,16 32 640,0-16-960,0 16 128,0-16-480,0 16-64,0 0-160,16-16-96,-16 16 0,16-16-832,-16 0 448,16-16-3168,-16-16 1953,17 0-3553,-17-16 2912</inkml:trace>
  <inkml:trace contextRef="#ctx0" brushRef="#br0" timeOffset="178322.6531">11917 7413 9632,'0'0'3584,"0"0"-2784,17 17-256,-17-17 576,0 0-736,16 0-160,0 0-128</inkml:trace>
  <inkml:trace contextRef="#ctx0" brushRef="#br0" timeOffset="178805.0802">12237 7540 9216,'0'-16'3424,"0"16"-2656,0 0-224,16 0 1248,-16 0-1089,0 0 417,16-16-640,-16 16 64,16 0-320,0 0 0,0 0-128,1 0-128,-1 0 0,0 16 96,0 0-32,0 0-96,-16 0 32,0 0-32,0 0 0,0 16 192,0-16-64,-16 16-96,0 0 0,0 0 96,-17 0-32,17-16-96,0 0 32,0 0 96,0-16-32,16 0 544,-16 0-320,16-16 192,0-16-288,0 16 288,16 0-256,0 16 256,0 0-256,0 0-384,0 0 96,1 32 0,15-32 96,-16 16-3456,0-16 1888</inkml:trace>
  <inkml:trace contextRef="#ctx0" brushRef="#br0" timeOffset="179423.2562">11422 6902 8128,'0'0'3008,"0"0"-2336,0 0-160,-16 0 1824,16 0-1376,0 0 1087,0 0-1183,0 0 384,0 0-736,0-16 288,0 16-480,16 0 256,-16-16-320,16 16 128,0 0-224,0 0 224,0 0-256,32 0-96,-16 0-64,16 0 384,-16 0-192,32 0-64,-32 0-64,16 0 96,-16 0-64,0 0 32,-16 0-32,0-16 736,-16 16-448,0-16 128,-16 16-288,-16-16 32,0 0-128,0 16-896,0-16 416,16 16-3072,0 0 1888</inkml:trace>
  <inkml:trace contextRef="#ctx0" brushRef="#br0" timeOffset="179790.3223">12668 7205 11808,'0'0'4352,"0"0"-3361,0 16-287,0-16 1920,0 0-1568,16 0 768,-16 17-1056,32-17 192,-16 0-576,16 16-128,-16-16-160,32 0-448,-16 16 224,0-16-3232,0 0 1856,-16 16-7519,16-16 4991</inkml:trace>
  <inkml:trace contextRef="#ctx0" brushRef="#br0" timeOffset="179958.8221">12716 7444 13120,'-16'0'4863,"16"0"-3775,16 0-320,0 17 320,-16-17-768,32 16 128,-16-16-256,16 16-1504,0-16 704,16 16-7391,0-16 4415</inkml:trace>
  <inkml:trace contextRef="#ctx0" brushRef="#br0" timeOffset="180624.9033">13323 7045 7136,'16'-16'2656,"-16"16"-2080,0 0-160,0 0 2752,0 0-1824,0 0 1439,0 0-1631,0 32 32,0-16-736,16 16 288,0 16-416,0 0-96,-16 0-128,16 0-96,0-16 32,0 16 32,0-16-32,0 0-448,0 0 224,0-16 96,-16 0 64,16-16 224,-16 0-96,16-16 448,-16 0-288,16-16 1088,-16-16-768,0-16 448,0 16-576,0-16-192,0 0-160,0 32-160,0 0 32,16 16-1312,-16 0 736,16 32-3712,0-16 2400</inkml:trace>
  <inkml:trace contextRef="#ctx0" brushRef="#br0" timeOffset="180974.9533">13867 7397 8384,'0'0'3104,"0"0"-2400,0-16-224,-16 0 2304,16 16-1633,-16-16 1089,0 16-1312,16-16 608,-16 0-864,0 16 320,0 0-544,16 16 96,-16-16-320,0 16 64,16 16-160,0-16 64,-16 16-96,32 0-64,-16-16 0,16 16-32,-16 0 0,32 16-1056,-16-32 576,16 16-2144,-16-16 1472</inkml:trace>
  <inkml:trace contextRef="#ctx0" brushRef="#br0" timeOffset="181143.6607">13643 7573 11712,'0'0'4352,"0"0"-3393,16 0-255,0 0 320,0 0-704,16 0 0,-16-17-192,32 34-2912,-16-17 1537</inkml:trace>
  <inkml:trace contextRef="#ctx0" brushRef="#br0" timeOffset="181627.9113">14026 7508 7968,'0'0'2944,"0"0"-2272,16-16-192,-16 16 2560,0 0-1760,0 0 1023,16 0-1343,0 0-32,-16-16-576,16 16 288,-16 0-384,16 0-192,0 0-64,0 0 0,0 0 0,-16 0 0,16 16 0,0 0-96,-16-16 64,0 32-32,0-16 0,0 0 64,0 0 0,-16 0-224,0 0 128,0 0-160,0 0 128,-16 16-64,16-32 96,0 16 128,0 0 0,0-16 960,0-16-544,16 16 544,0-16-576,16 16 32,-16 0-256,16 0-96,0 0-64,16 0-128,-16 0 64,16 16-1792,-16-16 960,0 16-5951,0-16 3775</inkml:trace>
  <inkml:trace contextRef="#ctx0" brushRef="#br0" timeOffset="182160.1309">13291 6950 5568,'0'0'2048,"0"0"-1568,0-16-160,-16 16 1664,16-16-1152,0 16 1696,-16-16-1440,16 16 1599,-16-16-1535,16 16 736,-16-16-1088,0 16 288,16 0-640,0 0 224,0 0-384,16 0 128,0-16-256,0 32 0,0-16-96,16 0 448,0 16-288,0-16 192,0 0-256,16 16 64,-16-32-128,0 16 448,-16-16-320,0 16 320,0 0-288,0 0 192,-16-16-224,-16 16-128,16-16-64,-16 16 32,0 0-32,0-16-2688,16 0 1440,0 16-7200,-16-16 4705</inkml:trace>
  <inkml:trace contextRef="#ctx0" brushRef="#br0" timeOffset="193440.0139">6598 6790 8064,'-16'-16'2976,"16"16"-2304,0 0-192,0 0 1984,-16 0-1440,16 0 639,0 16-959,0 0 416,-16 0-640,16 16 448,0-16-512,0 32 256,0 0-384,0 0-160,-16 0-64,32-16-64,-16 0 0,0-16 192,0 0-96,0-32 32,0 0-64,0 0 96,0-16-96,16-16-32,-16 16 0,0-16 32,0 0-32,0-16-96,0 16 32,0 16 160,0 16-64,0 0-224,0 0 64,0 0 32,0 16 64,16 16 0,-16 0 0,32 16-96,-32-16 64,32 16-128,-16 0 96,16 16-384,-16 0 224,16 0-928,-16-16 640,0 16 128,0-16 256,0 0 544,-16 0-224,-16 0 960,-16-16-608,16 0 640,-16 0-672,0-16-128,0 0-224,0 0-1312,0-16 608</inkml:trace>
  <inkml:trace contextRef="#ctx0" brushRef="#br0" timeOffset="193776.1169">6997 6822 11808,'0'-32'4352,"0"32"-3361,-16-16-287,16 16 2208,0 0-1728,0-16 640,16 16-1056,-16 0 384,16 16-672,16-16 320,-16 16-480,16 16 192,0 0-288,0 32-128,-16-16-64,0 16 96,16 0-64,0-16-2496,-16 0 1344,16-16-2400,-16-16 1984,16 0-5599,-16-16 3967</inkml:trace>
  <inkml:trace contextRef="#ctx0" brushRef="#br0" timeOffset="193976.0369">7412 6837 11456,'-31'0'4256,"31"0"-3297,-32 16-287,0 0 2240,16 0-1728,0 16 800,-16-16-1184,0 32 192,0 0-608,-16 16 0,16-16-224,0 0-1504,16 0 736,-16 0-5216,32-16 3233</inkml:trace>
  <inkml:trace contextRef="#ctx0" brushRef="#br0" timeOffset="194460.4946">7461 7173 11968,'0'0'4416,"0"0"-3425,-16 0-287,32 0 896,-16-16-1024,0 16 544,0 0-640,16-16 64,0 0-288,0 16 96,0 0-192,0 0 128,0 0-160,0 0-64,0 0-32,16 32-32,-16-32 0,0 32-352,-16 0 192,0 16 320,0-16-64,-16 16-224,0-16 64,-16 0 224,0 0-96,0 0 64,0-16-64,-16 16 384,16-16-256,16-16 0,-16 0-128,16 0 96,16 0-96,0-16-32,0 0 0,16 16-32,0-16 0,16 16 128,0 0-64,0 16-32,-16-16 0,32 16 32,-32 0-32,16 16-2208,-32-16 1184</inkml:trace>
  <inkml:trace contextRef="#ctx0" brushRef="#br0" timeOffset="197528.5875">7924 6982 10048,'-16'-17'3712,"16"17"-2880,0 0-224,0 0 2271,0 0-1695,0 0 928,0 0-1216,16 0 384,0 0-736,0 0 352,0 0-544,16 17-160,0-17-128,16 0 0,0 0-32,0-17-2976,-16 17 1600,16 0-6975,-32 0 4607</inkml:trace>
  <inkml:trace contextRef="#ctx0" brushRef="#br0" timeOffset="197697.5179">7956 7269 14208,'0'16'5279,"0"-16"-4127,16 17-288,16-1 128,-16-16-704,16 0-32,0-16-160,16 16-864,0-17 416,0 1-7455,-16 0 4287</inkml:trace>
  <inkml:trace contextRef="#ctx0" brushRef="#br0" timeOffset="198028.6601">8580 7061 11392,'-16'-16'4224,"16"16"-3297,0 0-255,0 16 1664,0-16-1408,0 32 288,0-16-768,0 32 512,-17-16-544,17 32 0,-16-32-256,16 16-736,-16 0 320,16-16-4416,0-16 2560</inkml:trace>
  <inkml:trace contextRef="#ctx0" brushRef="#br0" timeOffset="198228.7364">8739 7061 10720,'0'16'3968,"0"-16"-3072,0 16-288,0 0 2079,0 0-1599,0 16 1056,-16 0-1248,16 16-160,0-16-416,-17 16-160,17-16-96,0 0-2720,0 0 1440</inkml:trace>
  <inkml:trace contextRef="#ctx0" brushRef="#br0" timeOffset="198551.7452">8962 7221 11872,'-16'0'4416,"16"0"-3457,-16 32-255,0-16 1888,16 0-1568,-16 0 224,16 16-768,0-16-96,0 16-224,16-16-32,0 0-64,16 0-320,0-16 128,0 0-864,0 0 544,0-32 128,0 16 192,-16-16 544,-16 0-224,0-16 960,0 16-608,-16 0 0,0 0-320,-16 16-288,16 16 32,-16 32-2528,16-16 1376,16 16-6687,-16-16 4383</inkml:trace>
  <inkml:trace contextRef="#ctx0" brushRef="#br0" timeOffset="198848.6055">9362 7173 8896,'-32'16'3296,"32"-16"-2560,0 16-224,-16 0 2911,0 0-1983,16 0 960,-16 16-1408,16 0-64,0 0-576,16 0 0,-16-16-224,16 0-64,0 0-32,0-16-192,0 0 96,16-16 96,-32 0 0,16-16 320,0 16-160,-32-16 1216,0-16-768,16 16 32,-16-16-448,0 16-128,0 0-64,0 16-1600,0 32 864,0 16-3584,16 0 2400</inkml:trace>
  <inkml:trace contextRef="#ctx0" brushRef="#br0" timeOffset="199467.2939">9857 7269 14528,'-16'16'5407,"16"-16"-4223,-16 48-320,0-32 512,0-16-928,16 16-32,-16 0-256,16 0-192,0 0 0,0-16 160,0 16-64,0-16-384,16-16 192,-16 0-192,16 0 192,0 0 64,-16 0 64,32-16 64,-32 16-32,16 0-32,0 0 32,0 0 32,-16 16-32,16-16-32,0 16 32,-16 16-128,16-16 64,-16 16-128,16 0 96,-16 0 96,0 0 0,0 16-32,0-16 32,0 0 96,0 0-64,16 0 32,-32-16-32,32 0-64,-16 0 32,0 16 32,0-32-32,0 16-96,0 0 32,16-16 160,-16 0-64,16 0 480,0-16-320,0 16 256,0-16-256,0 16 640,0 0-480,0 16 32,0-16-256,16 32 192,-32-16-224,32 16 32,-32 0-96,16 16 32,0 0-64,-16 0-32,16-16 32</inkml:trace>
  <inkml:trace contextRef="#ctx0" brushRef="#br0" timeOffset="202270.7655">6902 8052 10464,'0'16'3872,"-16"-16"-3008,0 16-224,0-16 1599,0 16-1343,16 0 640,-32-16-928,32 32 384,-32-16-576,32 32 32,-16-16-256,0 16-32,16 0-96,0 0-64,16-17 32,0 1 32,16 0-32,0-32-224,-16 0 96,16-32-256,0 0 224,-16 1 128,0-1 0,0-16-64,-16 0 32,0 0 32,-16 0 0,16 16 192,-16-16-96,16 48 32,-16-16-64,16 48 160,0-16-128,16 16 32,-16-16-64,32 32 32,-16 0-64,16 16-800,0-16 416</inkml:trace>
  <inkml:trace contextRef="#ctx0" brushRef="#br0" timeOffset="202717.2833">7221 8483 8896,'-16'0'3296,"16"0"-2560,0-16-224,0 16 1280,0-16-1088,16 16 639,-16-16-799,16 16 128,-16-16-384,16 0 96,-16 16-224,16-16 128,0 16-160,0 0-192,-16 0 0,17 16-32,-1 0 32,0 0 64,-16 0 0,0 16 128,0 0-64,0 0-160,0-16 32,0 16 96,-16-16 0,0 16 64,-1-16-64,17 0 128,-16-16-96,0 16 672,0-16-384,16-16 448,0 0-448,0 16 192,0-16-320,0 0-64,0 16-96,16 0-64,0 16 32,-16 0-32,16-16 0,1 16-2464,-17 0 1344</inkml:trace>
  <inkml:trace contextRef="#ctx0" brushRef="#br0" timeOffset="203170.7151">6646 7956 7968,'0'0'2944,"0"0"-2272,-16-16-192,16 16 1856,0 0-1376,0 0 1023,0 0-1151,0 0 736,0 0-896,0 0 512,0 0-704,16 0 96,0 0-320,16 0 96,0 0-192,16 16 128,0-16-160,16 0 160,-16-16-192,0 16 448,-16 0-288,-16-16 512,16 16-448,-32-16 224,15 0-320,-30 0-128,15 0-64,-32-16 96,16 16-64,0 0-2624,16 0 1376</inkml:trace>
  <inkml:trace contextRef="#ctx0" brushRef="#br0" timeOffset="203450.4927">7780 8164 12704,'-16'-17'4703,"16"17"-3647,0 0-288,0 17 1888,0-17-1600,0 0 288,0 0-800,16 0-160,0 0-224,16 16-96,-16-16-32,16 0 32,0 0-32,0 16-640,-16-32 320</inkml:trace>
  <inkml:trace contextRef="#ctx0" brushRef="#br0" timeOffset="203617.664">7716 8339 10304,'-16'16'3808,"16"-16"-2944,16 16-256,16-16 1151,-16 0-1087,16 17-192,16-17-320,0-17-992,0 17 448</inkml:trace>
  <inkml:trace contextRef="#ctx0" brushRef="#br0" timeOffset="203917.417">8387 8259 11552,'-32'16'4288,"32"-16"-3361,-32 32-223,32 0 1920,-16-16-1568,32 16 64,-16 0-672,16 0-320,16 0-64,0-16 64,16-16-64,0 0 32,0-16-32,0 0 32,0-16-64,-1-16 128,-31 16-96,0 0 1600,0 0-928,-32 0 768,0 0-864,-16-16 0,-15 16-384,-1 0-384,0 16 64,-32 32-4864,16-16 2720</inkml:trace>
  <inkml:trace contextRef="#ctx0" brushRef="#br0" timeOffset="210147.808">12301 8275 7392,'0'0'2720,"-16"0"-2080,16 16-224,0-16 2336,0 0-1600,-16 16 1151,16 0-1343,-16 16 64,16 0-640,-16 16 256,16 0-352,0 0-96,-16-16-96,16 0 0,0 0-64,0-32 192,0 16-128,16-32 96,-16 0-96,0-16-128,0 0 0,0-16 96,0 0-32,16 0 192,-32 0-128,16 16-256,0-16 96,16 16-64,-16 0 64,0 16-160,16 0 128,-16 16-32,16 16 64,0-16 0,0 16 0,0 16 128,16-16-32,0 16-96,-16 0 32,16 32-608,-16-32 352,16 32-736,-16-32 576,16 16-192,-32-32 352,16 16 256,-16 0 32,-16-16 1344,0 0-736,-16 16 896,0-32-864,0 0 96,-16 0-448,0 0 32,16 0-192,0-16-2400,16 0 1248,0 0-6783,16 0 4319</inkml:trace>
  <inkml:trace contextRef="#ctx0" brushRef="#br0" timeOffset="210516.8253">12860 8163 11232,'-16'0'4128,"16"0"-3200,0 16-257,0-16 1185,0 0-1152,0 16 928,0-16-960,-16 32 352,16-16-576,-16 16 288,0-16-416,16 32 256,-16 0-320,0 16 64,16-16-192,0 16 64,0-32-96,0 16-64,16-16 0,0 0 96,-16-16-64,32 0 128,-16-16-128,16-16-928,0 0 448,0 0-2944,-16-16 1888,16 16-6847,-32-16 4639</inkml:trace>
  <inkml:trace contextRef="#ctx0" brushRef="#br0" timeOffset="210665.1602">12636 8451 12288,'-32'0'4575,"32"0"-3583,0 17-256,16-17 1152,-16 0-1184,32 0-64,0 0-416,16 0-96,-16 0-64</inkml:trace>
  <inkml:trace contextRef="#ctx0" brushRef="#br0" timeOffset="211164.8253">13227 8611 11232,'-16'0'4128,"16"0"-3200,-16 0-257,16 0 1409,0 0-1280,16 0 96,-16 0-544,16-16 192,0 0-320,16 16 96,-16-16-192,0 16 0,0 0-64,0 0-128,0 0 32,0 16 32,0 0 0,0 16 0,-16 0 0,0 0-160,0-16 96,0 32-256,-16-32 192,0 16 128,16-16 0,-32 0 96,16 0-64,0-16 256,-16 16-160,16-16 448,0 0-320,0 0-256,0 0-32,32-16 0,-16 16 32,16 0 416,0 0-224,0 0 192,0 0-224,16 16-64,0-16-64,0 16 32,-16-16-32,16 16-2848,0 0 1568</inkml:trace>
  <inkml:trace contextRef="#ctx0" brushRef="#br0" timeOffset="216827.7124">6933 9553 6720,'16'-16'2496,"-16"16"-1952,0 16-128,16-16 2304,-32 0-1568,16 0 1631,-16 0-1567,0 0 608,0 0-1056,0 16 160,0 0-576,-16 16 224,16-16-320,16 32-160,-16-16-32,16 32-64,0-32 0,16 16 64,-16-16-32,32-16 64,-16 16-64,16-32-160,0-16 64,0 0 32,-16-32 32,0 16 64,0 0-32,-16-16 480,0 16-288,0 0 256,0 0-256,-16 16-224,16 0 0,0 16 128,0 0-64,0 16-32,0 0 0,16 32 32,-16-16-32,16 32-32,0-16 32,0 16-1664,0-32 896,16 0-4288,-16-1 2817</inkml:trace>
  <inkml:trace contextRef="#ctx0" brushRef="#br0" timeOffset="217358.8427">7253 9841 8960,'-16'0'3328,"16"0"-2592,0 0-192,0 0 2719,0 0-1887,0 0 1152,0 0-1504,0 0 96,0 0-704,0 0-32,16 0-224,-16 0-160,0-16-32,16 16 32,0 0 0,0 16-160,0-16 96,0 0-736,-16 16 416,16-16-224,-16 16 320,16 0 256,-16 0 32,0 0 96,-16-16-64,16 16 320,-16-16-160,16 16 256,-16-32-256,16 32 96,-16-16-160,16 0-128,-16 16-32,16 0 32,0-16 0,0 16 0,0 0 0,16 0 0,-16-16 0,16 16-96,0 0 64,0 0-384,-16 0 192,16 0-224,0 0 256,-16 16 0,16-16 128,-16 0 0,-16-16 0,16 32 480,-16-32-224,0 16 64,-16-16-160,16 0-1248,0 0 608,-16-16-5759,16 0 3487</inkml:trace>
  <inkml:trace contextRef="#ctx0" brushRef="#br0" timeOffset="217896.578">6806 9522 7392,'0'0'2720,"0"0"-2080,0 0-224,-16 0 1696,16 0-1248,-16-16 1471,16 16-1311,-16-16 608,16 16-960,-16-16 672,16 0-736,0 16 512,-16-16-640,16 16 800,0 0-704,0 0 256,-16-16-480,32 16 96,-16 0-288,16-16-64,0 16-64,16 0-128,0 0 64,16 0 32,-16 16 0,16-16 64,0 0-32,0 0 64,-16 0-64,16 0 128,-32-16-96,16 16-32,-32-16 0,16 16 576,-32-16-320,16 16 96,-16-32-224,-16 16-96,16 0-32,0 0-736,0 0 384,16 16-2976,-16 0 1824,32 16-8191,0 0 5407</inkml:trace>
  <inkml:trace contextRef="#ctx0" brushRef="#br0" timeOffset="218328.45">7684 9650 11808,'0'0'4352,"0"0"-3361,0-17-287,0 17 1568,0 0-1376,16 0 928,0 0-1088,16 0 320,-16 0-608,16 0-64,-16 0-224,16 17-384,0-17 128,0 0-3072,0 0 1728</inkml:trace>
  <inkml:trace contextRef="#ctx0" brushRef="#br0" timeOffset="218528.4628">7764 9857 13312,'0'16'4927,"0"-16"-3839,16 33-320,16-33 160,-32 0-672,32 0 32,0 0-160,16 0-1504,-16-17 768,0 17-7807,0-16 4639</inkml:trace>
  <inkml:trace contextRef="#ctx0" brushRef="#br0" timeOffset="219559.6381">8323 9698 8800,'0'0'3264,"0"0"-2528,0-16-224,0 16 2048,0 0-1505,0 0 1281,0 0-1376,0 0 576,0 0-896,16 0 544,0 0-672,0-16 320,-16 16-512,32 0-32,-16 0-160,0 16-96,0-16 0,0 0-32,0 0 0,16 0 128,-16 0-64,0 0 128,-16-16-128,16 16 128,-16 0-128,-16 0 1184,0 16-704,-16-16 352,0 0-544,0 16-192,0-16-96,0 0 0,0 0-32,16 0-1984,0 0 1056,16 0-6976,16 0 4385</inkml:trace>
  <inkml:trace contextRef="#ctx0" brushRef="#br0" timeOffset="221214.0607">8882 9585 5568,'0'0'2048,"-16"0"-1568,16-16-160,0 16 2080,0 0-1376,0 0 1760,0 0-1568,0-16 1119,-16 16-1311,32 0 224,-16 0-736,0-16 320,16 0-480,0 16-32,0-16-192,0 0-160,0 0 0,16 16 32,-16 0 0,16 16-96,-16 0 64,16 0 160,-16 0-64,16 16-448,-16 0 192,-16 0-320,16 0 256,-32 16 224,16 0 32,-16 0 96,-16-16-64,0 16 416,0 0-256,0-16 128,0-16-192,0 0 352,16-16-256,0-16 512,16 16-416,0-32 64,0 16-224,16-16 544,0 16-416,16 16 192,-16 0-320,0 16 0,16 0-96,-16 16-128,0 0 32,0-16-3296,0 16 1824</inkml:trace>
  <inkml:trace contextRef="#ctx0" brushRef="#br0" timeOffset="221378.3539">9426 9825 14464,'-17'16'5343,"17"-16"-4127,0 17-384,0-17-416,0 0-416</inkml:trace>
  <inkml:trace contextRef="#ctx0" brushRef="#br0" timeOffset="222181.6825">9489 9585 8544,'0'0'3168,"0"0"-2464,-16 0-192,16 0 1856,0 0-1408,0 0 1087,0 0-1183,0 0 96,0 0-576,0 0 0,16-16-256,0 16 0,-16-16-64,16 16 96,0 0-96,16 0 32,-32-16-32,32 32-128,-16-16 32,16 0 32,-16 0 0,16 16 0,-16 0 0,0 0-96,-16 0 64,0 16-128,0 0 96,0 0 96,0 0 0,-16 0 64,0 0-64,-16 0 128,16 0-96,0 0 32,0-32-32,0 16 224,0-16-160,16 0 448,-16-16-320,32-16 32,-16 16-192,16 0 640,0 0-384,16 16-96,-16 0-160,16 16 64,-16 0-96,0 16 128,0-16-128,0 16-2432,-16-16 1312</inkml:trace>
  <inkml:trace contextRef="#ctx0" brushRef="#br0" timeOffset="222780.9062">9969 9569 12544,'-16'0'4639,"16"0"-3583,-16 16-320,16 0 160,0-16-640,0 16 32,0 0-160,16 0-288,-16-16 64,0 16-672,0-16 448,0 0-1024,0 0 768,0 0 128,0-16 288,0 16 352,-16-16-128,16 0 992,0-16-608,0 32 320,-16-32-448,16 16-32,0 16-192,0 0 224,0-16-192,0 32-32,0-16-64,16 16-128,-16 0 64,0 0-320,0-16 192,16 16-448,-16-16 352,0 16 64,0-16 96,0 16 96,16-16 0,-16 0 64,0 0-32,0 0 480,0-16-288,16 0 896,-16 0-640,16 0 576,-16-16-608,16 16 96,-16 0-288,16 16 256,-16-16-288,16 32-32,-16-16-128,16 16-192,-16-16 64,0 32-800,16-32 448,0 32-2048,-16-32 1344</inkml:trace>
  <inkml:trace contextRef="#ctx0" brushRef="#br0" timeOffset="222980.2999">10256 9425 12640,'0'0'4671,"0"0"-3615,0 32-320,-16 0 1024,16-16-1120,-16 16 512,0 0-672,0 32 0,-16-16-288,16 16-864,0 0 320</inkml:trace>
  <inkml:trace contextRef="#ctx0" brushRef="#br0" timeOffset="223363.0699">10432 9745 13216,'-16'-16'4895,"16"16"-3807,-16-16-320,0 16 736,0 0-992,-16 0 704,16 0-704,0 16 32,-16-16-352,16 32-32,0-32-96,16 32 96,-16-32-96,32 16-224,-16 0 64,16 0-608,0-16 416,16 32-32,-16-16 192,16 0-384,-16 0 256,16 16-800,-16-16 608,16 0 192,-32 0 192,16 16 480,-32-16-224,0 0 480,0 0-384,-16 0-128,0 0-96,0 0-2272,0 0 1216</inkml:trace>
  <inkml:trace contextRef="#ctx0" brushRef="#br0" timeOffset="223816.3754">10544 9633 11648,'0'-16'4288,"0"16"-3329,0-16-255,0 16 1280,0 0-1216,16-16 544,-16 16-768,16 0 96,-16 0-352,16 0-96,0 0-128,0 0 96,0 0-96,0 0-224,-16 0 64,16 16 32,-16-16 64,16 16 0,-16 0 0,16 0 64,-32 0-32,16 0 64,0 0-64,-16 0-96,0 0 32,0 0-128,0 0 96,0 0 160,0-16-32,0 0 32,16 0-32,0 0 32,0-16-64,0 16 128,0-16-96,16 16 384,0 0-224,0 16-192,-16-16-32,16 16-288,0 0 160,0 0-4256,-16-16 2400</inkml:trace>
  <inkml:trace contextRef="#ctx0" brushRef="#br0" timeOffset="229363.0872">11806 9489 9056,'0'0'3360,"0"0"-2624,0 16-192,0 0 1120,-16-16-1024,0 16 575,16 0-703,-16 16-128,0 0-256,16 16 192,0 0-192,0 0-32,-16 0-64,16-16 96,0 0-64,16-16 32,-16-16-32,16-16-64,-16 0 32,16-16-128,-16-16 64,16 16 160,-16-16-64,0 16-32,-16-16 0,16 16-32,0 0 0,0 0-160,0 16 96,0 16 32,0-16 32,16 16-160,0 0 96,0 16 32,0 0 32,16 16-160,-16-16 96,16 32-448,0-16 256,0 32-1343,-16-32 863,16 16-288,-16 0 608,-16 0 576,16-16-32,-32 0 1983,16-16-1151,-32 16 1024,0-16-1152,-16 0-256,0 0-352,0-16-1216,16 0 544</inkml:trace>
  <inkml:trace contextRef="#ctx0" brushRef="#br0" timeOffset="229732.3007">12285 9409 7552,'0'0'2816,"0"0"-2208,0 16-160,0 0 2304,0-16-1600,16 16 1151,-32 0-1343,16 0 480,0 0-864,-16 32 416,0-16-576,16 16 320,-16 0-416,0 0 320,16 0-352,0 16-96,-16-16-96,32 0 0,-16-16-64,16-16 64,16 0-64,0 0-32,-16-16 32,16-16-1600,0 0 864</inkml:trace>
  <inkml:trace contextRef="#ctx0" brushRef="#br0" timeOffset="229895.6267">12189 9762 11808,'-16'-17'4352,"16"17"-3361,-16 0-287,32 0 1216,-16 0-1184,16 0 0,0 0-480,16 0 32,0 0-160,32 0-1952,-32 0 960</inkml:trace>
  <inkml:trace contextRef="#ctx0" brushRef="#br0" timeOffset="230463.9536">12780 9953 10560,'-16'0'3904,"16"0"-3040,-16 0-224,16 0 1759,0 0-1439,0 0 384,0 0-800,0 0 0,16-16-288,-16 16-160,16 0-64,0-16-32,0 16 0,0 0 0,0-16 0,16 32-288,-32-16 160,16 16-96,0-16 128,-16 16 64,0 0 32,0 0 0,0-16 0,-16 16-96,16-16 64,-16 16 224,0 0-96,16 0 192,-16-16-192,16 16 32,-16-16-64,16 16-192,0-16 64,16 16 32,-16-16 32,0 16 64,16 0-32,0 0-96,0-16 32,0 16-608,0 0 352,16 0-736,-16-16 576,16 16 160,-16 0 160,-16-16 1728,-16 16-864,0 0 1344,0-16-1216,-16 16 416,0 0-736,0-16-320,0 15-128,-16-15-5536,16 16 2976</inkml:trace>
  <inkml:trace contextRef="#ctx0" brushRef="#br0" timeOffset="233669.0933">11630 10671 11040,'-16'16'4096,"16"-16"-3168,0 0-289,0 0 1345,0 0-1216,0 16 416,0 0-704,0 16 192,16 0-384,0 16-160,-16 0-64,32 16-64,-16-16 0,16 16 0,-16-16 0,32 0 0,-32-16 0,16-32 256,0 0-128,0 0 96,-16-32-128,0 16 992,0-16-576,0 0 544,-16-16-608,0 0-160,0 0-192,0 0-160,0 0 32,0 16-2144,0 32 1152,0 16-3840,0 0 2689</inkml:trace>
  <inkml:trace contextRef="#ctx0" brushRef="#br0" timeOffset="234022.4613">12109 10992 9792,'-16'-33'3648,"16"33"-2848,16 17-224,-16-17 1375,0 0-1183,0 16-160,16-16-384,0 0-192,0 0 0,16 16-3999,-16-16 2175</inkml:trace>
  <inkml:trace contextRef="#ctx0" brushRef="#br0" timeOffset="234485.25">12429 11055 10624,'-16'0'3936,"16"0"-3040,0 0-256,0 0 959,0 0-991,0 0 192,16 0-480,-16 0-128,16 0-128,0 0-64,0-16 32,0 32 96,-16-16-64,16 0-96,0 16 0,0 0-384,-16-16 192,0 16 192,0 0 32,0 0 0,-16 0 32,16 16 160,-16-32-96,0 16 32,16 0-64,-16 0-192,16 0 64,0 0-32,-16-16 32,16 16 128,0 0-32,16-16 64,-16 16-64,16 0 64,-16-16-64,16 16-32,0 0 32,16 0-128,-16 0 64,0 16-544,0-16 320,0 0 160,0 16 96,-16-32 704,0 16-352,0 0 256,-16-16-352,0 16-224,-16-16-32</inkml:trace>
  <inkml:trace contextRef="#ctx0" brushRef="#br0" timeOffset="235085.2808">11566 10656 8896,'-16'-16'3296,"16"16"-2560,-16 0-224,16 0 1408,0-16-1152,0 16 1311,-16 0-1183,16 0 480,0 0-832,16 0 352,-16-16-544,16 16 320,-16 0-384,32 0-160,-16 0-64,32 0 128,-16 0-96,32 16 96,-16-16-96,16 0 0,-16 0-32,16 0 32,-32 0-64,0 0 192,0-16-128,-16 16 896,-16-16-576,0 0 416,-16 16-512,0-32-96,-16 32-128,16-32-1696,0 16 864,-16 0-8095,16 0 4895</inkml:trace>
  <inkml:trace contextRef="#ctx0" brushRef="#br0" timeOffset="239377.4425">14282 9665 8320,'-32'-16'3072,"32"16"-2400,0 0-160,0 0 2368,0 0-1665,0 0 577,-16 0-1056,16 16 32,0 0-448,0 16 320,-16 0-384,16 16 224,-16-16-256,16 0-64,0 0-96,0 0 32,-16-16-64,32-16 128,-16-16-96,0-16-32,16 0 0,-16 0-32,16 0 0,-16-16-96,0 0 64,16 0 32,-16 16 0,0 0-96,0-16 64,16 32-32,-16-16 0,0 32 0,0-16 0,16 32 64,-16 0 0,16 0-288,0 0 160,16 32-320,-16-16 288,32 16-736,-16 0 512,0 16-672,-16 0 608,16 0 96,-32-16 192,16-16 960,-32 0-416,0 0 1472,0-16-1056,-16 16 416,0-32-704,-16 16-320,16-16-96,0-16-800,0 16 384</inkml:trace>
  <inkml:trace contextRef="#ctx0" brushRef="#br0" timeOffset="239677.874">14633 9649 11808,'0'-32'4352,"0"32"-3361,0-16-287,0 16 1856,0-16-1536,16 32 992,-16-16-1152,32 16 128,-16 0-576,16 16 256,-16 0-384,32 16-96,-16 0-96,0 0-288,16 0 96,-16 0-2144,0-16 1216,15-1-4352,-15 1 3009</inkml:trace>
  <inkml:trace contextRef="#ctx0" brushRef="#br0" timeOffset="239914.9908">15097 9649 11552,'-32'16'4288,"32"-16"-3361,-32 16-223,16 16 1504,0-32-1344,-16 48 704,0 0-896,0 0 96,0 16-448,0 0 96,0-16-256,0 0-352,0 0 96,32 0-3360,-16-16 1888</inkml:trace>
  <inkml:trace contextRef="#ctx0" brushRef="#br0" timeOffset="240415.4523">15192 10016 13216,'0'-16'4895,"0"16"-3807,0 16-320,0-16 1280,0 0-1280,0 0 256,0 0-608,0 0-128,16 0-160,0 0-96,0 0 0,0 0-192,0 0 96,0 0-544,16 16 352,-16-16-544,0 0 480,0 16 64,-16-16 160,16 16 96,-32-16 0,16 16 64,-16-16-32,0 16 192,0 0-128,16 0 96,-32-16-96,32 16-192,-16-16 32,16 16 96,-16-16 0,16 16 128,0-16-96,0 16 32,16-16-32,0 0 32,-16 0-64,32 16-160,-16-16 64,16 16 96,-16-16 0,16 32-32,-32-32 32,16 16 160,0-16-96,-16 16 1088,-16-16-640,0 16 736,-16 0-736,0 0-128,-16 0-256,0 0-1248,-16 0 576</inkml:trace>
  <inkml:trace contextRef="#ctx0" brushRef="#br0" timeOffset="241447.5163">14617 9538 8960,'-16'0'3328,"0"0"-2592,16 0-192,0 0 1664,-16 0-1313,16 0 833,0-16-992,16 16 640,-16-16-768,0 16 640,0 0-704,32 0 512,-32-17-608,32 34-32,0-17-256,0 0 32,0 0-96,32 0 96,-32 0-128,32 16 32,0-16-32,-16 0 160,0 0-128,-16 0 800,0 0-480,-16 0 384,-16-16-480,-16 16-32,16-17-160,-32 1-224,0 0 32</inkml:trace>
  <inkml:trace contextRef="#ctx0" brushRef="#br0" timeOffset="246069.0572">6773 10783 8320,'0'0'3072,"0"-16"-2400,0 16-160,0 0 2592,0 0-1793,0 0 961,0 0-1344,0 0 256,0 0-704,16 16 160,0 0-384,0 32 64,0-16-192,16 32 0,-16-16-64,16 16-128,-16 0 32,16 0 320,-16-16-192,16-16 64,-16-16-96,0-32 224,0 0-160,-16-16 448,16 0-320,-16-32 384,0 0-384,0 0 32,-16 0-192,16 16-64,-16 0 0,16 16-1088,-16 16 576,16 32-3776,0-16 2368</inkml:trace>
  <inkml:trace contextRef="#ctx0" brushRef="#br0" timeOffset="246437.303">7382 11087 8128,'0'-16'3008,"0"16"-2336,-17 0-160,1 0 2240,16-16-1600,-16 16 735,0 0-1119,16 0 192,-16 0-576,0 16 224,0-16-352,16 16 416,-16 16-384,16 0-64,0 16-128,0 0 64,0 0-96,0 0-32,16 0 0,0 0-256,-16-16 128,32 0-2368,-32-16 1376,16 0-3519,-16-16 2591</inkml:trace>
  <inkml:trace contextRef="#ctx0" brushRef="#br0" timeOffset="246584.5268">7205 11359 9792,'-32'-65'3648,"32"65"-2848,0 17-224,0-1 1599,-16-16-1311,32 16-128,-16-16-480,32 16-128,-15-16-64,15 0-2432,0-16 1281</inkml:trace>
  <inkml:trace contextRef="#ctx0" brushRef="#br0" timeOffset="247100.1465">7508 11215 11712,'0'0'4352,"0"0"-3393,0 0-255,0 0 384,0 0-736,16 0 0,-16-16-224,16 16-160,0 0 0,16 0 32,-32 0 0,32 0 64,-16 0-32,0 16-160,0-16 64,0 16 96,-16-16 0,0 16 192,0 0-128,-16 0-160,16-16 0,-16 16 32,0 0 32,16-16 0,-16 16 0,0 0 256,16-16-128,0 16-96,-16-16-64,32 16-32,-16-16 0,0 16 128,16-16-32,0 16-96,0-16 32,0 16-128,0 0 96,16 0-544,-16-16 352,0 32 96,-16-32 128,0 16 736,0 0-384,0 0 768,-32 0-608,16-16 416,-16 16-544,16-16-224,-16 15-128</inkml:trace>
  <inkml:trace contextRef="#ctx0" brushRef="#br0" timeOffset="247353.9813">7956 10943 13536,'0'-16'5023,"0"16"-3903,16 16-320,-16-16 1248,0 0-1280,16 0 544,0 0-768,16 0-320,-16 0-128,16 16-192,0-32 64,0 16-1664,0 0 928</inkml:trace>
  <inkml:trace contextRef="#ctx0" brushRef="#br0" timeOffset="247469.3259">7988 11135 12384,'-16'0'4575,"16"0"-3551,0 16-288,0-16 1024,0 0-1120,16 17 96,0-17-448,16 0-192,0-17-64,16 17-1088,0 0 576</inkml:trace>
  <inkml:trace contextRef="#ctx0" brushRef="#br0" timeOffset="247769.9651">8595 10991 10624,'-32'0'3936,"32"0"-3040,-32 16-256,16 0 2111,0-16-1631,0 32 320,0-16-864,16 0-32,0 16-288,16 0-32,0 0-128,0-16-64,0 0 0,32 0 32,-32-16-32,32-16-736,-16 0 416,16-16-128,-32 0 256,16 16 512,-32-16-160,0 16 896,-16 0-608,-16-16-64,0 16-256,0 0-1664,-16 0 800,-16 0-6399,-16 0 3935</inkml:trace>
  <inkml:trace contextRef="#ctx0" brushRef="#br0" timeOffset="248369.2693">6822 10608 5824,'-16'0'2144,"16"0"-1664,0-16-128,0 16 1824,-16 0-1248,0 0 1472,16 0-1376,-16 0 1215,0 0-1247,0 16 544,0-16-896,16 0 480,-16 0-640,16 0 256,-16 0-448,32 0 64,-16 0-224,0 0 288,16 0-224,0 0 160,16 0-192,16-16 128,-16 16-160,16-16-128,0 0-32,16 0 96,-32 0-32,15 0 768,-31 0-448,16 0 480,-16-16-480,-16 16-160,0 0-128,0 16 0,0-16-32,-16 0-1440,-16 0 800,16 16-8096,-15 0 4801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3:55:5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239 176 10464,'-16'0'3872,"0"0"-3008,0 0-224,16 0 1759,0 0-1439,0-16 576,0 16-896,0 0 192,0 0-480,16 0 32,0-16-256,0 0 0,16 16-64,0 0-64,0-16 32,16 16-32,-16-16 0,16 16 0,-16 16 0,0 0-96,0-16 64,-16 16 224,0 0-96,-16 16 32,0-16-64,-16 16-64,0-16 32,16 16 160,-32-16-96,16 16 320,0-16-224,0 0-32,0 0-96,0 0-192,0 16 64,16-16 32,0-1 32,0 1-96,0 0 64,32 0 160,-16 0-64,32 16-320,-16-16 160,16 32-704,0-16 480,0 16-448,-16-16 448,0 16 224,-16-16 96,-16 0 512,0 0-288,-16 16 1312,0-32-832,-16 16-128,-16 0-352,16-16-160,0-16-32</inkml:trace>
  <inkml:trace contextRef="#ctx0" brushRef="#br0" timeOffset="382.0979">782 80 11872,'-16'-16'4416,"16"16"-3457,-16-16-255,16 16 960,0 0-1056,0 16 480,0-16-640,0 0 0,0 16-256,16 0 672,-16 0-480,32 32 448,-16-16-480,32 32-32,-16 0-192,16 16-32,-16 0-32,32 0 32,-32-1-64,0 17-32,-16-16 32,0 16-128,-16-32 64,-16 32 224,0-48-96,0 16-512,-16-16 192,0-16-2720,-16-16 1632</inkml:trace>
  <inkml:trace contextRef="#ctx0" brushRef="#br0" timeOffset="700.5489">240 0 8800,'-48'0'3264,"48"0"-2528,-16 16-224,0 0 1856,-16 0-1409,16 16 1153,-16 0-1216,16 32 992,-16-16-1056,16 48 768,0-16-928,16 15 288,0-31-576,32 48-64,-16-32-192,48 32-32,-16-32-32</inkml:trace>
  <inkml:trace contextRef="#ctx0" brushRef="#br0" timeOffset="1703.9475">2333 384 9312,'-16'-32'3424,"16"16"-2656,0-16-192,0 32 2559,-16-16-1823,16 16 800,0 0-1248,0 16-128,0 0-448,0 32 64,0 0-192,0 16 0,0 0-96,0 0 96,0 0-96,16 0-32,-16-16 0,16 0-128,-16-16 64,16 0 224,0-32-96,-16 16 32,0-16-64,16-16 96,-16-16-96,16 0 192,0 0-160,16-16 544,-16 0-384,16-16 32,0 0-160,16 16-288,0 0 64,0 0-96,-16 16 96,0 16-2112,0 0 1184,0 16-5247,0-16 3455</inkml:trace>
  <inkml:trace contextRef="#ctx0" brushRef="#br0" timeOffset="1901.1179">2477 656 11136,'0'32'4128,"0"-32"-3200,0 0-289,16 16 1921,-16-16-1536,16 16 576,16 0-960,-16 0-224,16 16-256,0-16 32,0 16-128,0-16-4960,16-16 2689</inkml:trace>
  <inkml:trace contextRef="#ctx0" brushRef="#br0" timeOffset="2036.5887">2989 848 7232,'-32'32'2656,"32"-32"-2048,0 0-192,0 0-128,0 0-256</inkml:trace>
  <inkml:trace contextRef="#ctx0" brushRef="#br0" timeOffset="2283.6402">2860 768 7968,'-16'-16'2944,"16"16"-2272,0 0-192,0 0 1280,0-16-1056,16 16 576,-16 0-768,16-16 127,0 16-351,16-16 320,-16 0-352,16 0-256,0 0-32,0 0 64,-16 0 0,16 0-32,-16 0 32,16 32 672,-16-16-384,0 16 640,-16 0-544,0 32 416,0-32-480,0 32-32,-16-16-192</inkml:trace>
  <inkml:trace contextRef="#ctx0" brushRef="#br0" timeOffset="2584.8213">3323 720 8320,'-16'32'3072,"16"-32"-2400,-16 16-160,16 0 2080,0-16-1504,0 32 351,0-16-863,16 0-288,0 0-192,16 0 64,-16 0-96,16 0 32,-16-16-32,16 0 96,-16-16-96,0 0 544,-16 0-352,0 0 1088,0 0-736,-16-16 640,-16 16-736,16-16-128,-16 16-224,16 0-480,0 16 192,0 16-3136,0 0 1792</inkml:trace>
  <inkml:trace contextRef="#ctx0" brushRef="#br0" timeOffset="3022.7036">3754 846 12128,'-16'16'4479,"16"-16"-3455,-16 16-320,0-16 192,16 16-640,0-16-96,0 16-96,16-16-64,0 0 0,-16 0 192,16 0-96,0 0-320,0-16 128,0 16-544,-16 0 352,0 0 192,16 0 96,-16 0 992,0 16-544,0 0 320,0 0-448,16 0-128,0-16-96,16 16-96,0-16 32,0 0 160,16 0-96,-16 0-160,0-16 0,0 0 256,0 0-128,-16 0 0,0 0-32,0 0 1088,-16 0-608,0 0 576,-16 0-640,0 0-256,0 0-96,0 16-1312,0 0 672,16 16-4992,0-16 3073</inkml:trace>
  <inkml:trace contextRef="#ctx0" brushRef="#br0" timeOffset="3423.2275">4393 959 13952,'0'32'5183,"0"-32"-4031,-16 16-320,0 0 320,16-16-800,0 16-160,0-16-96,0 16-96,0 0 0,0-16-1344,0 0 736,0 0-3008,16-16 2017,-16 16-673,0-16 1344,0-16 896,0 16 64,-16-16 3136,0 0-1729,16 0 961,-16 0-1408,16 16 0,-16 0-608,32 0 64,-16 16-288,16-16-128,0 16-64,0-16-32,0 16 0,16 0 64,0-16 0,-16 32 64,16-16-32,-16 16 480,0 0-288,0 16 64,-16-16-192,0 32 0,0-16-32,16 16-768,-32-16 416</inkml:trace>
  <inkml:trace contextRef="#ctx0" brushRef="#br0" timeOffset="4001.4728">5081 847 11392,'0'-16'4224,"0"16"-3297,-16 0-255,0 0 1312,16-16-1216,-32 16 768,0 0-896,0 16 192,0-16-480,-16 0 160,16 16-288,0 0 0,0-16-128,0 16 288,0 0-192,16 0-192,0 0 0,16-16 64,0 0-32,32 16 64,0-16-64,16 16-96,-16-16 32,16 32-480,16-16 288,-16 0-1024,-16 0 672,0 0 64,-16 0 320,0 16 832,-16-16-320,0 0 1184,-32 0-832,-16 16 128,0-16-480</inkml:trace>
  <inkml:trace contextRef="#ctx0" brushRef="#br0" timeOffset="5070.5932">6326 846 10720,'16'-16'3968,"-16"16"-3072,0 0-288,-16 0 1023,0 0-1023,16 16 192,-32 0-480,16 32-64,0-16-160,16 16-64,-16-16 0,16-16 96,-16 16-64,32-32-32,0 0 0,0-16-32,16 0 0,0-16-1216,-16-16 672,16 16 96,-32 0 256,16 0 224,-16 0 0,-16 16 128,0 0-96,0 16-32,0 16 0,16-16-192,-16 16 96,32 0 32,0-16 32,16 16-160,-16-16 96,16 0 160,0 16-32,0-16-160,-16 16 32,16 0 160,-16-16-32,0 16-96,0 0 0,0 16-256,0-16 160,-16 0-1855,0 0 1087,16 0 32,-32-16 544,16 16 64,0-32 160,-16 16 128,16-16 0,-16 0 256,16 0-160,-16 0 1024,16 0-640,0 0 384,0 0-512,0 16 351,16-16-415,-16 0-96,16 0-128,16 16 352,-16-16-256,32 16-96,-16-16-32,16 32-288,-32 0 128,16 16 448,-16 0-160,0 16 256,0 0-224,-16 0-576,0-16 192,16 0-7839,-16-16 4383</inkml:trace>
  <inkml:trace contextRef="#ctx0" brushRef="#br0" timeOffset="5423.4527">7093 719 11296,'-32'32'4192,"32"-32"-3264,0 32-257,-16 0-95,16-16-448,0 32-192,0 0 32,16 0 224,-16 0-128,32 0-576,-16-17 288,16-15-1983,-16-16 1247,0 0 480,0 0 320,0-31 160,-16 15 32,16-32 736,-16 0-416,0 0 544,-16-16-480,16-32 543,-16 0-543,16-16 768,-16 1-672,0-1 832,16 16-768,-16 32 192,0 0-448,16 32-32,0 16-192,16 16 0,0 16-32,0 64 96,0-16-96,16 48-96,-16 0 0</inkml:trace>
  <inkml:trace contextRef="#ctx0" brushRef="#br0" timeOffset="6355.728">8435 304 8224,'-16'0'3040,"16"16"-2368,-16 32-160,16-16 1120,-16-16-992,16 32 352,0 0-576,0 16 191,0-16-351,32 0 64,-16 0-192,16 0-64,-16-32-32,32 16 32,-32-16-32,16-16 128,0-16-96,0 0 32,-16 0-32,16-16 96,0 0-96,-16 0 192,0-16-160,-16 16 960,0 16-608,16 0-320,-16 16-96,0 16-64,0 16 32,16 0 0,-16 16 0,32 0 64,-16-16-32,32 16-4959,-16-32 2719</inkml:trace>
  <inkml:trace contextRef="#ctx0" brushRef="#br0" timeOffset="6525.113">9203 783 8896,'-16'16'3296,"16"-16"-2560,-33 32-224,33-16 640,-16 0-736,16 16-96,-16 0-192,32 0 32,-16-16-96,0 0-512,16 0 224,-16-16-3424,0 0 2016</inkml:trace>
  <inkml:trace contextRef="#ctx0" brushRef="#br0" timeOffset="6755.7346">9122 768 8480,'-16'-48'3136,"16"48"-2432,-32-32-224,32 32 480,0 0-640,0 0 128,0-16-256,16 32 320,0-16-288,16 0 160,-16-16-224,32 16 415,-16-16-319,16 16 448,-32 0-416,32 0 640,-32 16-512,16 0 224,-32 16-384,16 0 0,0 0-160,-16 16 96,0 0-128,0 0-6079,0 0 3263</inkml:trace>
  <inkml:trace contextRef="#ctx0" brushRef="#br0" timeOffset="7204.7183">9968 192 11296,'0'0'4192,"0"0"-3264,0 32-257,0 0 353,-16 0-704,32 16 352,-16 16-384,0 16 64,0-16-224,16 16 64,0-16-96,-16 16-64,0-17 0,0-15 224,0 0-128,0-16 96,0-16-128,0 0 576,0-32-384,0 0 256,0 0-320,16-32 128,-16 16-192,16-16 64,16 1-128,0-1-64,0-16 0,0 32-128,0-16 64,0 32-672,0-16 384</inkml:trace>
  <inkml:trace contextRef="#ctx0" brushRef="#br0" timeOffset="7740.3048">10128 847 12288,'0'16'4575,"0"-16"-3583,32 32-256,-16-16 224,-16 0-672,32 0 96,-16-16-224,32 16-160,-32 0-32,32 0-1664,-32 0 928,16-16 96,-16 16 416,0 16 192,-16-16 64,0 0 64,0 16-32,0-16-32,0-16 32,0 16-1791,0-16 959,16-16-3136,-16 16 2208,0-16-288,-16 0 1248,16-16 1376,-16 16-288,0-16 2336,-16 0-1504,32 0 160,-16 16-832,16-16-224,0 16-160,0 0 0,16 16-64,-16 0 416,16 0-256,16-16-96,-16 16-32,16 0 64,0-16-64,0 16 544,-16-16-352,16 16 256,0 0-288,0 0 480,-16 0-385,-16 16 1281,16 0-896,-16 16 96,0-16-480,0 32-224,0-16-32,-16 0-2688,16 0 1441</inkml:trace>
  <inkml:trace contextRef="#ctx0" brushRef="#br0" timeOffset="8071.1458">10847 927 10464,'-32'16'3872,"32"-16"-3008,-32 32-224,32 0 2367,-16-16-1759,16 0 160,-16 16-896,32 0-256,-16-16-160,16 16 0,0-32-64,16 16-96,0-32 32,16 16-960,-16-16 544,-16-16 160,0 0 224,0 0 480,-32-16-224,0 16 704,0-16-512,0 16-256,-16 0-96,0 16-256,16 16 128,0 0-960,16 16 608,0 0-4127,0 16 2527</inkml:trace>
  <inkml:trace contextRef="#ctx0" brushRef="#br0" timeOffset="8471.3488">11103 1071 12224,'-32'48'4511,"32"-48"-3487,0 16-320,16 0-352,0-16-352,-16 16 128,16-16-64,16 0 32,-16-16-32,0 16-64,0-16 32,16 0 32,-16 0-32,0-16-32,0 16 32,0 0 96,0 16-64,-16 0 608,0 0-384,16 0 256,-16 32-320,0-16-224,16 16 0,0-16 64,-16 0-32,32 16-32,-32-32 32,32 0-192,-16 0 96,16 0-448,-16-16 256,16 0-160,-16 0 256,0-16 288,0 16-64,-16-16 1536,0 0-864,0 0 736,-16 0-832,0 16-448,0-16-128,16 32-1184,-16 0 576</inkml:trace>
  <inkml:trace contextRef="#ctx0" brushRef="#br0" timeOffset="9108.6567">11870 1007 12064,'0'-16'4447,"0"16"-3455,16 0-288,-16 16 1664,-16 0-1440,16 16 704,-16 0-960,16 0-32,-16 16-384,16-16-256,-16 0 0,16-16 0,0 0 0,0 0-1056,0-16 576,0-16-1376,0-16 1056,16 0 96,-16 0 448,-16 0 160,16-16 96,-16 0 704,0 0-384,0 16 576,-16 0-512,32 0-128,-16 16-160,16 16-288,-16 0 96,48 16 96,-32-16 32,32 16-32,0-16 32,16 16 32,-16-16-32,0 16-32,0-16 32,0 16 224,0-16-128,0 16 160,-16 0-160,0 0 0,-16 16-64,16 0 96,-16 0-96,0 0-96,-16 16 0,0 0-384,16-16 192,0 0-8127,0 0 4575</inkml:trace>
  <inkml:trace contextRef="#ctx0" brushRef="#br0" timeOffset="9471.8408">12701 768 13376,'-32'0'4959,"32"0"-3871,-32 0-288,0 0 1824,0 0-1600,-16 0 704,0 0-992,16 16-224,-16 0-320,16 0 96,-16 0-192,32 0-32,-16 0-32,32 0-128,0 0 64,16 0 32,0 0 0,16 0-224,0 0 128,32 16 192,-32 0-64,32 0-768,-32 0 384,16 0-1248,-16-16 896,0 16 160,-16 0 352,-16-16 1504,0 16-736,-32-16 864,0 0-832,-16 16-192,0-16-256,0 0-5952,0-16 3136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3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17189 8259 10048,'0'0'3712,"0"-16"-2880,0 0-224,0 0 735,0 16-863,16-16 768,-16 0-704,0 16 800,0 0-768,0 0 416,0 0-576,0 0-96,0 0-192,0 0 192,-16 0-192,16 0-192,0 0 32,-16 16 128,0-16-32,1 16 384,-17-16-224,16 0 96,-16 16-192,0 0 352,0 0-256,0 0 160,0 0-224,0 16 416,0 0-320,0 32 448,0-32-416,16 48-64,16-32-128,16 16-96,0-32 32,16 16-608,16-16 320,32-16-2656,-16-16 1632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3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17620 8467 12896,'-32'16'4767,"32"-16"-3711,-32 32-288,0 0 1184,16-16-1216,0 16 704,0 16-864,16-16-288,0 0-192,16 0-96,0-16 0,16 0-1280,0-16 704,0 0-416,0-32 608,0 16 128,-16-16 160,0-16 576,0 16-256,-32-16 1024,16 0-672,-16 0 160,-16 0-448,16 32-256,-16-16-32,16 48-1120,-16 0 576,16 16-4480,0 16 2785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39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18036 8499 13120,'-16'32'4863,"16"-32"-3775,-16 48-320,0-16 928,16-16-1088,-16 16-96,16 0-320,-16 0-96,16-16-32,0 0-672,0-16 320,0-16-1568,0 16 1024,16-32-1120,-16-16 1120,16 16 225,-16-16 383,-16 0 1631,16 16-735,-16 0 640,0 16-768,0 0 192,16 16-416,0 16-128,-16-16-96,32 0-96,0 0 32,16 0 32,-16 0-32,32-16-32,-16 0 32,16 0 32,0 0-32,0 16 64,-16-16-64,0 16 608,0 0-352,-16 32 736,0-16-576,-16 16 64,-16 16-320,16 0-96,0-16-64,0 16-2592,0-32 1408,16 0-8543,-16-16 5375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3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18627 8515 11232,'-32'48'4128,"32"-48"-3200,-16 32-257,0-16 1409,16 0-1280,0 0-128,0 0-416,0 0-128,0-16-64,0 0-896,0 0 448,16-16-544,-16 0 544,0 0-32,-16 0 256,16 0 384,0-16-128,0 0 416,-16 0-288,16 16 576,0-16-416,0 0 288,0 32-384,0-16 64,16 0-224,0 16 352,0 0-256,16-16 96,-16 16-192,32 0-64,-16-16-32,16 16 32,-16 0-32,0 16 192,0-16-128,-16 16 448,0 16-288,0 0 160,-16 0-256,0 16 64,0-16-128,0 16 224,-16 0-192,16-16-3360,-16-16 1760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4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19154 8451 10464,'-32'0'3872,"32"0"-3008,0 0-224,0 0 1759,0 0-1439,16 16 160,-16 0-672,16 0 64,0-16-288,16 0-128,-16 0-64,16 0-32,0 0 0,-16-16-640,16 0 352,0 0-96,-32-16 224,0 32 448,0-32-128,-32 32 1056,16-16-672,-16 16 448,-16 0-544,16 48 288,-16-16-416,16 16-96,0 16-128,16 0 0,0-16-64,16 16-1280,16-32 672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4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304 527 5984,'-32'-16'2208,"32"16"-1728,-32 0-128,16 0 2368,0 0-1568,0 0 928,0 0-1184,0 0 1023,-16 16-1087,32-16 992,-32 16-1024,16-16 640,0 16-832,0 0 448,0 0-608,16 16 736,-16 0-672,0 16 416,16-16-576,16 16-96,-16-16-160,16 0-160,16 0 32,0 0-192,0-32 128,32 0-2496,-16 0 1408,32-48-5056,-17 16 3489</inkml:trace>
  <inkml:trace contextRef="#ctx0" brushRef="#br0" timeOffset="215.7054">719 0 14720,'-48'32'5439,"48"-32"-4223,-16 64-352,16-16 1024,0-16-1216,0 32 768,-16-16-800,32 47 480,-16-15-640,16 32-96,-16-16-256,16 0 64,0-32-128,0 16-2624,0-48 1376,0 0-3872,0-17 2816</inkml:trace>
  <inkml:trace contextRef="#ctx0" brushRef="#br0" timeOffset="815.8982">352 543 11872,'-16'0'4416,"16"0"-3457,0 32-255,32-32 704,0 16-928,16 0-128,0-16-224,16 16-192,0 0 32,0-16-1312,-16 16 736,16 0-32,-33 0 384,1 16 320,0-16-32,-16 16 768,0 0-416,0 16 512,-16-32-480,0 32-160,0-32-160,0 16-512,0-32 224,0 0-2784,0-16 1601,0 0-1313,-16-16 1568,16-16 2080,0-16-448,-16 0 1728,0-16-1280,16 32 863,0 0-1055,0 16-32,0 0-448,16 32-192,0 0-64,16 0-608,0 16 320,32-16-1792,-32 0 1121,16 0 639,-16 16 192,0 0 2207,-16 0-1183,-16 16 1248,0 16-1248,0 0 160,0 0-672,16 0-96,0 0-192,16-16-96,-16-16 0,16 0-128,0 0 64,0-32 160,-16 0-64,16 0 128,-16-16-128,0-16 384,-16 0-224,0 0 224,-16 0-224,0 0 0,0 16-128,0 16-192,-16 0 32,-16 48-96,16-16 64,0 32-2528,16-16 1408</inkml:trace>
  <inkml:trace contextRef="#ctx0" brushRef="#br0" timeOffset="1215.7899">1710 687 12640,'0'32'4671,"0"-32"-3615,0 32-320,16-16 1088,-16-16-1152,0 32-192,0-16-320,0 0-704,-16 16 288,16 0-1504,-16-16 960,16 0-640,-16 0 864,16-16 384,-16-16 128,16 0 1632,-16-16-864,0 0 832,0-16-864,16 16 480,-16 16-672,32-16 32,-16 16-320,16-16 96,16 16-160,0 0 0,16 0-64,16 0-128,-32 0 32,32 16 160,-16 0-64,0 16 672,-16 0-384,-16 16 384,0 16-416,0 0 128,-16 0-288,16 0-352,-16 0 96,0 0-3168,16-32 1824,0 15-6399,0-31 4383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2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17010 13586 5056,'-19'0'1888,"19"0"-1472,0 0-128,0 0 1824,0 0-1216,0 0 1632,0 0-1472,0 0 832,0 0-1121,0 0 321,0 0-640,0 0 288,19 19-416,-19-19 192,20 19-288,18-19 224,-19 0-256,20 20 160,-20-20-192,39 0 0,-20 0-96,20 0-64,0 19 32,19-19-128,-20 0 64,1-19 96,0 19-32,0 0 320,-20 0-160,20-20 96,-20 20-160,-19-19 64,20 19-96,-20-19 96,20 19-128,-39-19 32,19 19-32,0-20-128,-19 20 32,19 0 96,-19 0-32,0 0 64,0 0-64,0 0 256,-19 0-160,19 0 256,-19-19-256,0 19 160,-1-19-160,1 19 288,-19-19-224,18-1 32,1 20-128,-19-19-64,19 19 0,-1-19 32,1 19-32,0-20-32,0 20 32,19-19-32,0 19 0,-20 0-224,40 0 128,-20 19 96,19-19 32,0 20-160,20-1 64,-20 0 96,19 1 0,1-1 64,-1 19-64,1-18-160,-1 18 64,1 1 160,-1-1-32,-19 1-96,1-20 0,-40 19 224,20 1-96,-19-1 256,0 1-224,-20-20 32,20 0-96,-19 1-1600,-1-20 832,1-20-11263,-1 20 6591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4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22078 8499 11808,'0'-32'4352,"0"32"-3361,0-16-287,0 16 2496,-16 0-1888,16 0 512,-16-16-1056,-16 32 288,0-16-608,0 16 448,0 0-480,0 16 192,16-16-352,-16 16-64,16-16-128,16 16-64,-16-16 32,32 0-192,-16 0 96,16 16-672,0-32 416,16 32-864,0-16 672,16 0-256,-16 0 448,0 16 256,-16-16 64,0 16 512,-16-16-288,-16 16 832,0-16-608,0 0-64,-32 0-224,16 16-1536,0-16 768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4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22461 8435 17535,'0'0'6496,"0"0"-5056,-16-16-384,16 16 736,0 0-1184,0 0 128,0 0-448,0 0-128,0 0-96,16 16-608,-16 0 288,0 0-3616,0 0 2112,17 33-9471,-17-33 6271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4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22477 9010 16288,'0'0'6047,"0"0"-4703,-16 16-384,32-16 1504,-16 0-1536,0 17-288,0-17-416,0 16-1472,17-16 672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49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16502 9809 9728,'0'-16'3584,"-16"0"-2784,16 16-224,0 0 1727,0 0-1375,0 0 832,0 0-1024,16 0 512,-16 0-736,16 32 320,0-16-512,16 64 128,-16-16-288,32 16 288,-16 0-256,0 16-192,0-32 0,16 0 192,-16-16-96,-1-16-32,-15-16-32,16-16 160,-16-16-96,0 0 800,-16-32-480,0-16 320,0 0-448,0-16-96,0 0-96,0 0-160,0 32 32,0 0-1536,0 32 864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0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17317 10368 7392,'16'-16'2720,"-16"16"-2080,-16 0-224,16 0 1984,0 0-1408,0 0 1279,0-16-1311,0 16 864,-16-16-1088,16 0 704,-16 16-832,0-16 576,0 16-672,0-16 448,0 0-544,0 32 256,0-16-384,0 16 192,0-16-256,16 32 64,-16-16-160,16 32 64,0-16-96,0 32 0,0 0-32,16 0-128,0 0 32,16-16-1728,-16-16 960,0 0-1664,0-16 1408,0 0-3424,-16-16 2497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17093 10591 10624,'-16'-16'3936,"16"16"-3040,-16 16-256,32 0 2239,-16-16-1695,16 17 640,0-1-1056,32 0-480,0 0-160,0-16-768,0 0 352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17636 10479 14944,'0'32'5535,"0"-32"-4287,0 64-352,0-32 768,0 0-1088,0 16-96,16 0-288,-16 16-512,0-16 192,17 0-4416,-1-16 2496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16486 9697 8480,'0'-16'3136,"0"16"-2432,-32 0-224,32 0 1792,0 0-1344,-16 0 1183,0 0-1215,0 0 576,16-16-832,-16 16 352,16 0-576,0 0 256,16 0-384,0 0 192,0 0-256,32 0 128,-16 0-192,32 0-64,0 0-64,0 0-32,0-16 0,-16 0 64,0 16-32,0-16 192,-32 16-128,0-16 896,0 16-576,-16-16 320,-16 16-416,16-16-192,-32 16-64,32-16-64,-16 0 0,0 16-1760,16 0 960,0 0-5312,0 16 3392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18084 10000 13696,'-32'0'5087,"32"0"-3967,-16 0-288,16 0 1440,16 0-1408,-16 16 224,16-16-672,16 16 96,0 1-288,16-17-64,-16 16-96,32-16-1376,-32 0 704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18131 10368 15360,'16'16'5695,"-16"-16"-4415,32 16-352,0-16 256,-16 17-832,32-17-160,-16 0-96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4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8625 7544 8800,'-38'-19'3264,"38"19"-2528,0 19-224,19-19 576,-19 0-704,19 19 192,19-19-320,0 0-96,19 0-96,0 0 32,19 0-64,0 0-448,-1 0 224,-18 0-608,0 19 448,0-19 224,-19 19 96,0-19 320,-19 19-160,0-19 1440,-19 19-865,0-19 385,0 19-608,0 0 64,-19-19-320,0 19-64,19 0-96,-19-19 32,0 19-64,19-19-224,0 19 96,0 0-32,0 0 64,0 0 128,19-19-32,0 38-32,0-38 32,19 38-128,-19-19 64,19 0 32,0 18 0,-19 1 0,19-19 0,-19 19 256,-1 0-128,-36-19 1216,18 19-736,-19 0 736,0-19-800,-19 0-128,19 19-256,0-38-896,0 19 384,19-19-3296,0 0 2016,0 0-5567,19 0 4031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5:3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308 366 6656,'-19'0'2464,"19"0"-1920,-19 0-160,19 0 992,0 19-832,-20 0 896,1 0-800,0 1 704,0-1-736,-20 19 223,1 1-479,19-1 96,-1 20-288,1-19-64,19 18-64,0 1-32,0-19 0,19-1 64,1-18-32,18-20 128,-19 0-96,20-20 32,-1-18-32,-19-1 32,1 1-64,-1-20 64,0 19-64,-19-18 128,19 18-96,-19-19 128,0 20-128,0-1 32,0 1-32,0 19 32,0-1-64,0 1-32,0 38 32,0-19 160,0 20-96,0 18 320,20 1-224,-20-1 160,0 1-192,19-1-64,-19 20-64,19-20 32,-19 20-32,19-19-448,1 19 224,-1-39-2944,0 0 1729,0 0-4417,1-19 3264</inkml:trace>
  <inkml:trace contextRef="#ctx0" brushRef="#br0" timeOffset="415.968">616 654 9312,'0'0'3424,"0"0"-2656,0 19-192,0 1 2143,0-1-1599,0 0 736,0 20-1088,0-1-96,0 1-384,0 18-128,0-18-96,0-1 32,19-18-64,-19 18-2048,0-19 1088,0 0-5887,20-19 3775</inkml:trace>
  <inkml:trace contextRef="#ctx0" brushRef="#br0" timeOffset="885.0504">39 155 8480,'-19'-20'3136,"19"20"-2432,0 0-224,-20 0 1664,20 0-1280,0 0 1055,0 0-1087,0 0 384,0 0-704,20 0 288,-1 20-480,0-20 192,0 0-288,20 19 0,-1-19-128,1 19 160,-1 1-160,20-20-32,0 19-32,-1-19 96,1 0-64,0 0 32,-20 0-32,-18-19 640,-1-1-352,-19 1 448,0 0-448,-39-1 320,1 1-384,-1 0 0,1 0-192,-1-20-256,20 20 64,-19-1-2208,18 20 1248,20 0-5536,0 20 3681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19745 10480 12384,'-16'0'4575,"16"0"-3551,-16 0-288,16 0 1632,0 0-1440,0 0 192,0 0-672,0 0 64,0 0-288,0 0 128,16 0-192,-16 0 128,16-16-160,16 32-64,-16-16-32,0 0-256,0 16 128,16 0-160,-16 0 128,16 16-832,-16 0 512,0 0-160,-16 0 384,16 0 192,-32 0 32,0 0 0,0 0 32,-16-1 96,0-15-64,0 16 832,0-16-512,16 0 256,-16-16-352,16 0 512,0 0-416,16 16-128,0-32-160,0 32-160,16-16 32,0 0 96,16 16-32,0-16-1696,0 0 896,0 0-5408,16 0 3425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159 288 12064,'-16'0'4447,"16"-16"-3455,-16 0-288,16 16 1536,0 0-1376,0 0 352,0-16-704,16 32 288,0 0-448,0 32 256,0 0-352,0 32 64,-16-16-192,32 32 0,-16-32-64,16 16 32,-16-16-64,16 0 64,0-17-64,-16-15-32,0 0 32,16-16 32,-16-16-32,0-16 480,0 0-288,0-16 672,-16-15-480,16-17 224,0 0-384,-16-16-224,16 16-32,-16 16-160,0 16 96,0 32-1728,0 0 992,0 32-3712,0 0 2528</inkml:trace>
  <inkml:trace contextRef="#ctx0" brushRef="#br0" timeOffset="199.8363">831 1071 13120,'0'0'4863,"0"0"-3775,0 16-320,0 0 2848,0 0-2144,0 0 320,0 0-1088,0 1-384,0-1-192,0 0-1888,0-16 992,0 0-4384,0-16 2880</inkml:trace>
  <inkml:trace contextRef="#ctx0" brushRef="#br0" timeOffset="331.2387">767 975 9888,'-32'-64'3648,"32"64"-2816,-16-32-256,16 16 2527,-16 0-1823,32 16 448,-16-16-1024,32 16-64,-16 0-384,16 16-320,-16-16 32,16 0-5984,0 16 3297</inkml:trace>
  <inkml:trace contextRef="#ctx0" brushRef="#br0" timeOffset="1315.8276">192 224 5216,'-16'0'1952,"16"0"-1536,-16-32-96,16 32 2304,-16 0-1504,0-16 1440,0 0-1472,0 16 1119,-16 0-1279,16-16 800,0 16-992,0-16 384,0 16-640,16 0 288,0 0-448,0 0-160,16 0-96,0 0 128,16 16-96,16 0-96,0-16-32,16 16 224,-16-16-96,32 16 32,0-16-64,0 0-64,-16-16 32,16 16 512,-32-16-288,-17 16 1024,1-16-704,-32 0 512,-16 0-640,0 0 96,-15-16-288,-1 16-320,16-16 32,-16 16-2944,0 16 1600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20320 10144 12064,'-16'0'4447,"16"0"-3455,0 0-288,0 0 1888,0 0-1568,16 16 448,-16-16-896,32 0 288,-16 0-512,16 16-160,0-16-128,16 0-160,0 0 64,0 0-3200,-16 0 1728,0 0-8671,-1 16 5663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20400 10480 13120,'-16'0'4863,"16"0"-3775,16 0-320,0 16 1024,-16-32-1152,32 16-64,0 0-352,32 0-288,-16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 9728,'0'-16'3584,"0"16"-2784,0-16-224,0 16 2175,0 0-1631,0 16 1088,-16-16-1280,16 16 192,0-16-640,16 32 320,0 0-448,0 32 192,-16-16-320,32 16-128,-16 0-64,16 16 96,-16-16-64,16 16-736,-16-32 384,16-16-352,0 0 384,-16-16 352,0-16-32,16-16 480,-16 0-288,-16-32 800,16 0-608,0-16 384,-16 16-512,0-16-32,16 0-160,-16 16-224,0 16 32,16 0-2368,-16 16 1344</inkml:trace>
  <inkml:trace contextRef="#ctx0" brushRef="#br0" timeOffset="547.9349">751 559 11552,'0'-16'4288,"0"16"-3361,0-16-223,0 16 1856,0-16-1536,0 16 864,-16-16-1120,16 16 224,-16-16-608,0 16 352,0 0-416,16 16 64,-16 0-256,0 0 352,0 16-256,0 16-32,16-16-128,-16 32 32,16-16-64,0 0-32,0 0 32,16 0 96,-16-16-64,32 16-928,-32-32 448,16 16-2144,0-32 1408,0 16-2720,0-16 2176,-16 0-3263,-16 0 2815,16-16-32,-16 0 1344,-16 0 3360,16 0-1344,0-16 3360,-16 16-2561,16 16 1121,0-16-1856,0 16 512,16 0-1024,16 0-128,0 0-384,16 16-128,0-16-64,0 0-2368,16 0 1280,-16 0-8223,16 0 5119</inkml:trace>
  <inkml:trace contextRef="#ctx0" brushRef="#br0" timeOffset="1016.6199">943 815 14304,'0'0'5279,"0"0"-4095,0 0-352,0 0 544,0 0-928,0 0 544,16 0-576,0-16 128,0 16-320,16 0 0,-16 0-128,16 0 96,-16 0-128,16 16 32,0-16-32,-16 16-256,16 0 96,0 0-160,-16 0 128,0 0 0,-16 0 64,0 16 64,-16-16 0,0 0 64,0 0-32,-32 16 64,16-16-64,0 16-32,-16 0 32,16-16 32,0 0-32,16-16 128,0 0-96,0-16-32,16 0 0,16 0-32,0 0 0,16 0 128,0 0-64,0 16 32,0 16-32,0 0-64,-16-16 32,16 32-960,-16-16 512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20991 9937 6656,'-16'0'2464,"16"0"-1920,-16 0-160,16-16 2336,-16 16-1568,16 0 1152,0 0-1345,0 0 609,0 0-896,0 0 320,16 0-544,0 0-64,16 0-224,0 0 256,-16 0-224,32 0 32,-16 0-128,16-16 0,0 0-32,16 16 32,-16-16-64,0 0 256,-16 0-160,0 0 672,-16 0-448,-16 0 448,0 16-448,-16-16-224,0 0-128,-16 16-352,16 0 192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22748 10353 11648,'-16'-16'4288,"16"0"-3329,-16-1-255,16 17 2144,0 0-1696,16 0 928,-16 0-1184,32 0 192,-16-16-640,32 16-128,0 0-192,16 0-32,0 0-32,0 0-1952,-16 16 1024,0 1-6112,0-17 3841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22828 10655 14464,'16'32'5343,"-16"-32"-4127,48 17-384,-16-17 480,0 16-896,16-16-512,0 0 32,16 0-7647,0 0 4223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0:5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32 10208,'-32'-32'3776,"32"32"-2912,0 0-256,0 0 1983,0 0-1535,0 16 224,-16 0-800,32 32 256,-16-16-416,16 32 320,0 0-352,16 16 64,-16 0-224,16 0 64,-16 0-96,16-16 0,0-17-32,0 1-64,-16-32 32,16 0 384,-16-16-224,0-16 1408,0-16-896,0-32 384,0 1-608,-16-1-32,16-16-256,-1 16-96,-15 16-64,16 0-32,-16 32 0,16 0-1504,-16 0 832</inkml:trace>
  <inkml:trace contextRef="#ctx0" brushRef="#br0" timeOffset="215.5208">703 783 12960,'0'16'4799,"0"-16"-3711,16 48-320,-16-32 832,0 0-1024,0 0 416,0 0-608,0 0 96,16 0-320,-16 0-1632,0-16 800</inkml:trace>
  <inkml:trace contextRef="#ctx0" brushRef="#br0" timeOffset="399.9779">527 511 13216,'0'0'4895,"0"0"-3807,0 0-320,16 16 576,-16-16-896,32 0 32,-16 0-288,32 17-704,0-1 288,0-16-4864,-16 0 2817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1:0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24793 10671 14048,'-32'0'5183,"32"0"-3999,-16 0-352,16 16 512,-16-16-896,16 16-96,-16-16-224,16 16 32,0 0-96,0-16-32,0 16 0,16 0-128,0-16 64,0 16-256,0-16 160,0 16-448,0 0 320,0 0 0,-16-16 128,16 16 160,-16-16 0,16 16 64,-16-16-64,0 32-32,-16-32 32,16 32 384,-16-32-224,0 16 0,16 0-128,0 0-128,-16-16 32,16 0-256,0 16 160,0-16 128,0 0 0,-16 16 224,16-16-128,0 0 256,0 0-224,16 16-192,-16-16 32,16 0-64,0 0 32,0 16 128,0 0-32,0 0 128,0-16-96,16 32-512,-16-16 224,0 0-192,-16 0 256,0 16 224,-16 0-32,0-16 160,-16 0-128,0 16 32,0-16-32,-16-16-3840,16 16 2048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5:4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6062 14279 5632,'0'0'2112,"0"0"-1664,0 0-96,-19 0 1824,19 0-1248,0 0 1408,0 0-1344,-20 0 799,40 0-1023,-20 0 608,0 0-832,0 0 576,19 0-640,-19 0 320,19 0-480,0 0 128,-19 0-288,20 0 224,-1 0-256,19 0 320,-18 0-256,-1 0 160,19 0-192,1 0 0,-1 0-96,1 0-64,18 0 32,-18 0 160,-1 0-96,20 0-32,-19 0-32,-1 0-32,1 0 0,-20 0 128,19 0-64,-18 0 32,-1 0-32,0 0 96,0 0-96,1 0-160,-1 0 32,-19-20 96,19 20 0,-19-19-32,19 19 32,-19 0-32,0 0 0,0-19 192,0 19-96,-19 0-32,19 0-32,-19-20 160,19 20-96,-39-19 320,20 19-224,0-19-32,0 19-96,-20 0-64,20-19 32,-20 19 96,20 0-64,-19-20-96,18 20 0,1 0 96,19 0-32,-19 0-32,19 0 32,0 0-128,19 0 64,0 0-32,1 0 0,18 20 128,1-20-32,-1 0-96,1 0 32,-1 19-32,1 0 0,-1 0 128,-19 1-32,1-1-96,-1 20 32,0-20 96,-19 19-32,0 1-32,0-1 32,-19 1 224,19-1-128,-19 1 96,-1-1-128,1-18-768,0-1 384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1:0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23723 9905 7232,'-16'-16'2656,"16"16"-2048,-16 0-192,16 0 2112,-16 0-1472,16 0 1567,-16 0-1535,0 0 736,16 0-1088,0 0 384,0 0-640,16 16 288,-16-16-448,32 0 320,-16 16-352,16 0 256,0 0-288,0-16 352,16 16-352,16-16 32,0-16-192,16 16 0,-16 0-32,16 0 448,-32-16-288,0 16 480,-16 0-416,0-16 512,-16 0-480,0 0 64,-16 0-224,-32 0-32,16 0-64,-16 0-672,0 0 320,0 0-4608,16 16 2688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13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64 8800,'-16'0'3264,"16"0"-2528,-16 16-224,16 0 1408,-16 0-1152,0 16 479,0 16-735,0 16 256,0-16-448,0 32-32,0-32-160,16 0-32,0-16-32,0 0 160,0-16-128,0 0 320,0-16-224,16 0 96,-16-16-160,16-16 160,-16 0-192,16-16 32,-16-16-64,16 0-128,-16 0 32,16 0 224,-16 16-96,0 0 320,0 16-224,0 16 160,0-16-192,0 32-64,0-16-64,16 16-32,-16 0 0,32 0-160,-16 16 96,16 16 32,-16 0 32,16 32 0,0 0 0,0 16-992,0-16 544,16 0-1152,-33 0 896,17-16-640,-16 0 768,-16-17 288,16 1 224,-16 0 1248,-16-16-640,0 0 1760,-16-16-1312,-15 16 608,-1-16-928,0-16 224,-16 16-512,16-16-192,0 0-128,16 16-1696,0 0 896</inkml:trace>
  <inkml:trace contextRef="#ctx0" brushRef="#br0" timeOffset="451.7132">495 96 8224,'0'-32'3040,"0"32"-2368,0 0-160,0-16 3072,0 16-2049,0 0 1505,0 0-1760,0 0 544,0 0-1056,32 16 512,-16 0-768,16 32 448,16 0-544,0 16-32,0-16-224,16 32-96,-16-32-32,16 16-608,-32-16 320,16 0-2432,-16 0 1472</inkml:trace>
  <inkml:trace contextRef="#ctx0" brushRef="#br0" timeOffset="751.4383">1070 208 13632,'-16'16'5055,"16"-16"-3935,-47 32-320,31 0 1120,-16-16-1216,-16 32 640,16 0-800,-16 0 352,0 0-544,16-16 32,0 0-224,0 16-512,0-32 160,16 15-2720,16-15 1600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1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17956 12045 7968,'0'0'2944,"0"-16"-2272,0 32-192,16-16 3392,-16 0-2209,0 0 1313,0 0-1760,16 0 608,0 16-1088,16-16 544,-16 16-768,16-16-256,0 16-160,0 0 96,0-16-96,0 16-1216,0-16 576,0 0-3008,0 0 1952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1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18084 12413 12896,'-16'0'4767,"16"0"-3711,16 0-288,16 0 1888,-32 0-1600,32 0 992,0-17-1184,16 17-288,-16 0-352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16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96 7392,'0'16'2720,"-16"-16"-2080,16 16-224,0-16 1824,-16 16-1312,16 0 896,0 16-1057,-16 0 225,16 16-608,0 16-64,-16-32-192,16 32-96,0-32 0,16 0 32,-16 0-32,0-16 128,0-16-96,16 0 192,-16 0-160,16-32 384,-16 16-256,0-48 96,0 16-192,0-16-64,0 0-32,0 0 32,0 0-32,-16 16 320,16 16-160,0 0-32,-16 32-96,16-16-64,0 16 32,16 16-128,-16-16 64,16 48-32,0-32 0,16 48 64,-16-32 0,16 32-288,0 0 160,0-16-1440,0 0 864,0 0-1152,-16-16 1025,0 0 511,-16 0 224,-16 0 1791,0-32-927,0 32 1600,-16-16-1344,-16-16 480,0 0-896,0 0-32,0-16-384,16 16-960,0-16 416,16 16-4096,-16-16 2464</inkml:trace>
  <inkml:trace contextRef="#ctx0" brushRef="#br0" timeOffset="281.8507">512 112 11456,'0'-16'4256,"0"16"-3297,-16-16-287,16 32 1760,0-16-1472,16 0 384,-16 16-800,16 16 352,16 0-480,16 32-32,-16-16-224,0 16-96,16-16-32,0 16 32,-16-16-32,15 0-2496,-31-16 1376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1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19809 12157 11392,'-32'16'4224,"32"-16"-3297,-32 32-255,0-16 2112,16 0-1664,-16 16 256,0-16-832,-16 16-160,16 0-224,0 0-32,0 0-64,16 0-1824,16 0 992,0-16-5279,16 16 3359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1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20064 12492 14304,'0'16'5279,"0"-16"-4095,0 32-352,0-16 640,0-16-992,0 32 64,0 0-320,0 0-416,0 0 96,17-16-7807,-17 16 4319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17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12224,'0'0'4511,"-17"16"-3487,17 0-320,0 0 896,0 16-1024,0 0 544,-16 0-640,16 32 0,0-16-288,16 16 32,-16-16-128,17 16-2016,-17-32 1024,16 16-6271,-16-32 3999</inkml:trace>
  <inkml:trace contextRef="#ctx0" brushRef="#br0" timeOffset="149.2014">0 177 8896,'16'-17'3296,"-16"17"-2560,48 0-224,-16 0 224,-16 0-512,32 0-224,16 0-32,0 17-4928,0-17 2720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1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144 192 11456,'-32'48'4256,"32"-48"-3297,-16 48-287,0-16 896,0-16-992,0 16 256,0 0-480,16 16 0,-16-16-224,16 0 0,-16 0-64,16-16 32,0-16-64,0 0-448,0 0 224,0-16-192,16-16 224,-16-16-768,16 16 512,-16-32 64,0-16 192,0 16 256,0 0-32,0 16 896,0 16-544,0 0 192,-16 16-352,32 0 32,-16 0-160,0 16-128,16 0-32,0 16 32,0 0 0,0 16 0,0-16 0,16 32-96,0-16 64,0 16 32,0-16 0,0 16-1056,0 0 576,0-16-96,-1 16 352,-15 0 64,-16-16 96,0 16 256,0-16-96,-31-1 1376,-1 1-800,-16 0 416,16-16-640,-16 0-416,0 0-32,16-32-3968,0 0 2144</inkml:trace>
  <inkml:trace contextRef="#ctx0" brushRef="#br0" timeOffset="299.7799">527 240 11136,'-16'-32'4128,"16"32"-3200,16-16-289,-16 0 1985,0 16-1568,0 0 1056,16 0-1216,-16 16 832,16 0-992,0 0 640,0 16-832,16 0-128,-16 0-256,16 16 96,0-16-160,0 32-448,16-16 160,-16 0-3296,0-16 1920</inkml:trace>
  <inkml:trace contextRef="#ctx0" brushRef="#br0" timeOffset="499.3251">799 208 13632,'-64'64'5055,"64"-64"-3935,-64 64-320,32-32 1344,16 0-1344,-16 32 32,0 0-512,0 0-320,16 0 0,0-16-2752,16 0 1504</inkml:trace>
  <inkml:trace contextRef="#ctx0" brushRef="#br0" timeOffset="1016.2063">911 559 7232,'0'16'2656,"0"-16"-2048,0-16-192,0 16 3104,0 0-2016,16 0 735,-16-16-1343,16 16 384,0 0-736,0-16 352,0 16-544,16 0-160,-16 0-128,16 0-64,-16 0 0,0 16 0,0-16 0,16 32-96,-32-16 64,0 16-32,0 0 0,0 16 128,0-16-32,-16 0 64,-16 0-64,16 0-96,-16 0 32,0 0 160,0-16-64,0 0 32,16-16-32,0 0 224,0-16-160,16 0 96,0 0-128,16 0 352,0 0-224,16 0 160,-16 16-224,16 16 224,-16 0-256,16 0-32,-16 0-64,0 16-960,0 0 512,0 0-9279,0-16 5343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2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48 8800,'0'-16'3264,"0"0"-2528,0 0-224,0 16 2975,0 0-2015,0 0 544,0 0-1216,0 32-64,0-16-448,16 16 96,1 0-224,-17 32 128,16-16-160,-16 16 64,0-16-96,16 0-2720,-32-16 1408,16-1-6047,-16-15 4031</inkml:trace>
  <inkml:trace contextRef="#ctx0" brushRef="#br0" timeOffset="247.1048">0 161 10208,'32'-33'3776,"-32"33"-2912,64 0-256,-48 0 1567,16 0-1311,16 17-288,-16-1-352,16-16-2752,-16 16 1377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5:4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58 6720,'0'-19'2496,"0"38"-1952,-19-19-128,19 0 1312,0 0-1024,-19 0 704,19 0-832,-39 19 896,39 1-833,-38-1 449,-1 19-608,20 20-128,0-19-224,-20 19-32,39-20-32,0 20-64,19-20 32,1 1 32,-1-20-32,0 0 64,20 1-64,-20-20 64,19-20-64,-18 1 128,18 0-96,-19-20-96,0 1 0,-19-20 224,20 0-96,-1 1 256,-19 18-224,0-19 32,0 20-96,0-1 96,0 20-96,-19 0-96,19-1 0,0 20 224,0 20-96,0-1 320,0 0-224,0 39 160,19-20-192,-19 20-64,19 0-64,0 0-320,20-20 160,-20 20-1856,20-19 1088,-20-1-5727,19-19 3647</inkml:trace>
  <inkml:trace contextRef="#ctx0" brushRef="#br0" timeOffset="600.6817">616 405 7712,'0'19'2880,"0"-19"-2240,-19 0-192,19 0 1888,0 0-1376,0 0 448,0 0-833,19 0 161,-19 20-448,0-20 256,20 0-288,-1 0 64,0 0-192,0 0 0,1 0-64,-1 0-64,0 0 32,0 0-32,1 0 0,-1 0 0,0 19 0,0-19-96,0 19 64,-19 0 32,20 20 0,-20-20 64,-20 20-32,20-20-32,-19 19 32,0-18 96,0-1-64,-20 0-96,20 1 0,-19-1 96,18 0-32,-18-19 64,38 0-64,-19-19 320,-1 19-160,20-19 96,0 19-160,0-20 64,0 20-96,20-19 288,-1 19-192,0 0 96,0 19-160,1-19 0,18 20-64,-19-1-768,1-19 416,-1 19-3360,0 0 2017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2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128 208 11712,'0'16'4352,"0"-16"-3393,0 32-255,-16-16 1152,0 0-1152,0 32 416,0-16-640,0 32-288,0-32-128,0 16 0,0-16-32,16 0-448,0-16 224,0-16-1120,0 0 736,16-16-864,-16-16 800,16 0 64,-16-16 352,0 0 64,16-16 96,-16 0 128,0 0-32,0 0 1312,-16 16-736,16 0 480,0 16-640,0 16-128,-16 0-192,32 16-160,-16 16 0,16-16 160,0 16-64,16 16-160,0 0 32,0 0 96,0 0 0,0 16-32,-16-16 32,16 32 32,-16-32-32,0 32-800,16-16 416,-16 0-608,0 0 512,-16 0 192,0-1 128,0-15 1536,-16 0-768,-16 0 1408,0-16-1152,-16 16 224,0-16-704,0-16-384,-16 16-32,32-32-4544,-16 16 2496</inkml:trace>
  <inkml:trace contextRef="#ctx0" brushRef="#br0" timeOffset="399.7457">512 112 12800,'-16'0'4735,"16"0"-3679,0 16-288,0 0 1248,0 0-1248,16 16 768,0-16-896,32 32 128,0-16-448,16 32-192,-16-16-64,16 16 288,-16-16-192,16-16-2624,-33 0 1344</inkml:trace>
  <inkml:trace contextRef="#ctx0" brushRef="#br0" timeOffset="630.9">991 144 12960,'-16'0'4799,"16"0"-3711,-32 48-320,32-32 2528,-31 0-1952,-1 16 800,0 0-1280,-16 32-128,0-16-448,-16 32-128,16-16-96,0 16-480,16-32 224,16 16-4064,0-32 2336</inkml:trace>
  <inkml:trace contextRef="#ctx0" brushRef="#br0" timeOffset="1184.8489">1119 512 15296,'-16'16'5663,"16"-16"-4415,0 0-320,0 0-256,0 0-544,0 16 320,0-16-256,16 0-256,0 0 32,0 0 64,0 0 0,16 0-160,-16 0 64,16 16-320,-16-32 224,0 32-448,0-16 352,-16 0 0,16 0 128,-32 16 160,16-16 0,-32 16 64,16 16-64,0-16-224,0 0 96,0 0 96,0 0 32,0 16-32,0-16 32,16 0 32,0-16-32,0 16-96,0-16 32,16 16 32,0-16 0,16 16-160,-16-16 96,16 16-192,0 0 160,0 0-608,0 0 416,0 0 32,-16 0 160,0 0 864,-16 0-416,0 0 1408,-32 0-992,0 0 864,0 0-960,-32 16-192,32-16-320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2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112 112 7552,'0'-16'2816,"0"16"-2208,0 0-160,0 16 2144,0 0-1504,-16 16 1055,0 16-1247,0 16 192,0-16-608,0 32-32,0-32-256,16 0-32,0 0-96,0 0-64,0-16 32,0-16 96,0 0-64,0-16 128,0 0-128,0-16-32,-16-16 0,16 0 96,0-32-64,0 0-96,0-16 0,0 0-32,0 16 0,0 0 0,0 16 0,16 16 64,-16 16 0,0 0 0,16 16 0,0 0 64,0 16-32,16 16-160,0-16 64,16 48-96,0-16 64,0 32-1344,-16-16 800,16 16-1951,-17-32 1471,1 16-1280,-16-16 1344,0 0 288,0-16 480,-32 0 2944,0 0-1440,0 0 2303,-31-32-2047,-1 16 480,0-16-1152,-16-16-320,0 16-320,16-32-1536,0 16 768,16 0-5407,16 0 3327</inkml:trace>
  <inkml:trace contextRef="#ctx0" brushRef="#br0" timeOffset="365.2722">847 16 11872,'16'-16'4416,"-16"16"-3457,0 0-255,0 0 1312,0 0-1248,-16 16 608,16 0-800,-16 16 736,0 0-736,-16 16 608,16 16-672,-16 0 224,16 0-416,-16 0 32,16 0-224,0 15-128,0-15-32,16 0 96,0 0-32,16 16-32,0-48 32,16 16 96,0-32-64,0 0-864,0-16 416,0-16-1472,0 0 1056,-16-16-2176,0 0 1664</inkml:trace>
  <inkml:trace contextRef="#ctx0" brushRef="#br0" timeOffset="533.7702">575 528 13216,'-32'0'4895,"32"0"-3807,0 0-320,0 0 1088,16 0-1184,0 16 352,0-16-608,32 0-224,0 0-128,0 0-1632,0-16 864,0 16-6815,0-17 4127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2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17812 13595 13120,'-16'0'4863,"16"0"-3775,16 17-320,0-17 928,0 0-1088,16 0-160,16 0-288,0 0 0,0 0-96,-16 0-2272,16 0 1184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2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17860 13850 13952,'0'0'5183,"0"0"-4031,32 0-320,-16 17 800,0-34-1056,32 17-96,0 0-288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2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64 9792,'-16'16'3648,"0"16"-2848,0-16-224,16 16 608,-16-16-768,0 16 255,16 0-383,-16 16 32,0-16-192,16 0 0,-16 0-64,16-16-192,16 0 64,-16-16-192,0 0 160,16-16 32,-16 0 64,16-16 0,-16 16 0,16-32-96,-16 16 64,16-32 96,-16 32-32,0-16-96,0 16 32,0 0 32,0 16 0,0 0 64,0 0-32,16 32-160,-16-16 64,16 32 32,0-16 32,0 32-96,-16-16 64,32 16 96,-16 0-32,0 16-991,0-16 511,16 16-1152,-16 0 896,-16 0 64,16-32 384,-16 16 1376,0-16-608,-16-16 2495,0 0-1695,-16 0 416,0 0-1056,0-16-96,-16 0-384,0 0-1216,16-16 512,0 0-5407,0 0 3263</inkml:trace>
  <inkml:trace contextRef="#ctx0" brushRef="#br0" timeOffset="384.4459">768 0 11808,'-16'16'4352,"16"-16"-3361,-16 16-287,0 0 1440,16-16-1312,-16 32 512,0 0-800,-16 0 672,16 0-704,-16 16 768,0-16-768,0 32-32,16 0-288,0 0-128,0 15-32,16-15 96,0-16-64,32 0-32,-16-16 0,16 0 96,0-16-64,0 0 32,0 0-32,0-32-2080,-16 16 1088,16-32-3296,-16 0 2368</inkml:trace>
  <inkml:trace contextRef="#ctx0" brushRef="#br0" timeOffset="515.5097">416 384 11648,'-32'0'4288,"32"0"-3329,0 0-255,16 0 1504,-16 0-1344,32 16 64,0-16-544,32 0-288,-16 17-32</inkml:trace>
  <inkml:trace contextRef="#ctx0" brushRef="#br0" timeOffset="668.742">992 735 15616,'-33'48'5791,"33"-48"-4511,-16 64-352,16-32-128,0-32-640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2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10624,'0'0'3936,"0"0"-3040,-16 16-256,32 0 1823,-16 0-1471,0 16 736,0 0-1024,0 16 448,0 16-672,0 0-96,0 16-256,17-16-384,-17-16 160,16 0-3424,-16-16 1920</inkml:trace>
  <inkml:trace contextRef="#ctx0" brushRef="#br0" timeOffset="152.8381">0 273 9984,'0'-17'3680,"0"17"-2848,32 0-256,-15-16 256,-1 16-576,16 0-32,16 0-129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2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21215 13707 11392,'0'16'4224,"0"-16"-3297,-16 32-255,16-16 2240,-16 0-1728,0 0 448,0 16-992,0 16-256,0-16-224,16 16 32,-16-16-128,0 0-928,16 0 448,-16-16-1952,16-16 1344,0 0-1536,0 0 1473,16-32 351,-16 16 448,0-32 224,16 16 64,-16-32 768,16 32-416,-16-16 1343,0 0-959,16 16 992,-16 0-992,0 0 416,0 16-672,16 0-128,-16 0-224,16 0-96,0 16 0,0 0-128,0 0 64,0 16 32,0-16 0,16 32-96,-16-16 64,0 16 32,0-16 0,0 32-704,16-32 384,-16 32-96,0-16 256,0 32 96,-16-16 64,16 0 0,-16 0 0,-16 0 608,16-16-320,-16 0 320,-16-16-352,0 16 544,0-16-416,0-16-64,0 16-192,0-16-1344,16-16 640,0 0-7007,0 0 4159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2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64 9728,'16'-16'3584,"-16"16"-2784,0-16-224,0 0 2591,0 0-1855,16 16 864,-16 0-1248,0 0 224,0 0-672,0 16 288,-16 0-448,16 16 416,-16-16-448,0 32 704,0-16-544,0 32 288,-16 0-448,32 0 0,-16 0-192,16-16-64,-16 0 0,32 0-32,-16-16 0,32 0 64,-16-16-32,16 0-512,0 0 256,0-16-1952,0-16 1216,-16 0-3200,0 0 2336,-16 0-6399,0-16 4607</inkml:trace>
  <inkml:trace contextRef="#ctx0" brushRef="#br0" timeOffset="130.7077">32 336 13792,'-32'-16'5119,"32"16"-3999,0-16-288,16 16 96,0 0-672,16 0-32,0 0-128,16 0-1856,0 0 992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2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22157 14314 13312,'0'0'4927,"0"0"-3839,16 0-320,-16-16 512,0 0-864,32 16 480,-16-16-544,0 0 320,16 16-384,-16 0-160,0 0-64,16 0-224,-16 0 96,16 32-448,-16-32 256,0 32-576,-16 0 480,16 0 0,-32-16 224,16 16 96,-16-16 32,0 16 0,-16-16 0,16 16 64,-16-32-32,0 16 128,0-16-96,16 0 320,0-16-192,0 0 160,16 0-192,16 0 128,0 0-160,0 0 640,16 16-416,0 0 96,0 0-256,-16 16-96,16-16-64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2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16 9792,'-16'-16'3648,"0"16"-2848,16 0-224,0 0 2783,-17 16-1951,17 16 704,0-16-1248,0 64 256,0-16-640,0 48 0,17-16-288,-17 0-32,16-32-96,0 16-1312,-16-32 672,0 0-4064,0-32 2560</inkml:trace>
  <inkml:trace contextRef="#ctx0" brushRef="#br0" timeOffset="200.0328">0 336 10880,'16'17'4032,"-16"-17"-3136,48 16-257,-16-16 993,-16 16-1024,48-16-96,-16 0-320,32-16-4319,-16 0 2271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5:4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11931 14105 6816,'-19'0'2528,"19"0"-1984,-20 0-128,20 0 1792,0 0-1280,0 0 1120,0 0-1184,0 0 735,-19 0-927,19 0 288,0 0-576,0 0 288,0 0-384,0 0 416,19 0-416,1 0 160,-1 0-288,0 0 352,0 19-288,1-19 32,18 0-160,1 0-64,-1 0 0,1 0 160,-1 0-96,-18 0-32,18-19-32,-19 19 512,1-20-288,-20 20 480,0-19-448,-20 0 96,20 19-256,-38-19 160,19-1-192,-1 20-32,1-19-32,0 19-1792,0 0 960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2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23899 13898 13696,'-32'48'5087,"32"-48"-3967,-32 80-288,16-32 672,0-16-992,0 16 0,0-16-320,16 16-256,-16 0 0,0-32-384,16 0 224,0 0-800,0-16 576,0-16-448,16 0 544,-16-16-320,16-16 384,-16-16-768,16 0 608,0-16 0,0 16 256,-16-16 1056,0 32-480,16 0 1344,-16 0-960,0 32 320,0 0-608,16 16-224,-16-16-160,16 16-160,0 0 32,0 16 96,-16 0-32,16 0-160,0 16 64,0 16 32,0 16 32,0 0-928,0 16 512,0-16-672,-16 0 608,16 0-384,0-32 512,-16 16 512,0-16-32,-16 0 1856,0-16-1088,-16 0 832,0 0-1024,0 0 32,0-16-416,0 0-1280,-16 0 544,16 0-5728,0-16 3393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3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48 8480,'0'0'3136,"0"0"-2432,16-16-224,-16 0 3136,0 0-2081,0 16 1153,0 0-1568,0 0-160,0 0-576,0 16 448,0 0-448,-16 0 224,0 16-352,16 16 896,-16 0-608,0 16 224,-16 0-448,16 16 32,0-32-224,0 16 0,0-16-64,32 0 32,-16-16-64,16 0-32,0-16 32,16 0 32,-16 0-32,16-16-1216,-16 0 640,16-16-2176,-16 0 1536,0 0-4608,0-16 3233</inkml:trace>
  <inkml:trace contextRef="#ctx0" brushRef="#br0" timeOffset="153.3075">64 369 12544,'-64'-33'4639,"64"33"-3583,0 0-320,0 0 800,0 0-992,32 0-160,-16 0-224,32 17-288,0-1 64,16 0-5247,-16-16 2911</inkml:trace>
  <inkml:trace contextRef="#ctx0" brushRef="#br0" timeOffset="684.0468">528 607 16447,'-32'0'6112,"32"0"-4768,-16-16-352,16 16 288,0 0-896,16 0 128,-16 0-320,16 0-96,-16 0-64,32 0-32,0 0 0,0 0 64,0 0-32,0 0-992,0 16 512,0-16-320,-16 16 448,0-16 192,0 16 96,-16 0 96,0-16-32,0 16 64,0-16-64,-16 16 256,0-16-160,-16 16 32,16-16-96,0 16-64,0-16 32,0 16-192,16-16 96,0 16-384,16-16 224,0 0-32,-16 0 160,32 16 128,-16-16 0,16 0-384,-16 16 224,16 0-672,-17-16 448,17 16 160,-16 0 128,16 16 64,-32-16 0,16 32 480,-16-32-256,0 16 1120,-16-16-768,16 16 672,-32-16-736,16 0-128,-16-16-224,1 0-2240,-17 0 1152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4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463 272 8224,'0'-16'3040,"0"16"-2368,0 0-160,0-16 1536,0 16-1216,0 0 799,0 0-959,0 0 128,0 0-480,0 16 800,-16-16-640,16 16 704,-16 0-672,16 32 96,-16-16-352,0 16 256,-16 0-288,32 0 384,-16 0-352,0 0 96,16-16-224,-16 0 512,16 0-384,16-16 32,-16 0-160,16 0 256,0-16-192,16 0 96,0 0-160,16 0 64,-16 0-96,32-16-608,-16-16 256,16 16-2848,-16-16 1696</inkml:trace>
  <inkml:trace contextRef="#ctx0" brushRef="#br0" timeOffset="247.1947">959 288 13536,'-16'32'5023,"16"-32"-3903,-16 64-320,0-16 1408,16 0-1376,-16 32 512,0-16-800,0 32-96,-16-16-288,32 31 128,-16-31-192,0 16-384,16-32 160,0-16-3584,16-16 2048</inkml:trace>
  <inkml:trace contextRef="#ctx0" brushRef="#br0" timeOffset="986.427">256 32 7392,'-16'-32'2720,"16"32"-2080,-32 0-224,16 16 2400,0-16-1632,0 32 639,-16-16-1055,16 48 448,-16-16-704,16 48 576,-16 0-608,16 32 32,0-16-320,16 16-32,0-1-96,16 1 96,16-16-96,16 0-1280,-16-48 640</inkml:trace>
  <inkml:trace contextRef="#ctx0" brushRef="#br0" timeOffset="1349.4991">1119 80 12224,'-16'0'4511,"16"0"-3487,-16 16-320,16-16 1312,-16 16-1248,16 0 192,0-16-576,0 32 256,0-16-384,32 16 160,-16 0-256,16 32-224,0 0 32,32 0 128,-16 16-32,0 0 32,-16-16-32,0 31 96,-16-15-96,-32 16 128,16-16-128,-32 0 128,-16 0-128,0 0-672,-16 0 352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51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96 11712,'-16'16'4352,"16"0"-3393,0 32-255,0-16 1088,0 0-1120,0 32 576,0 0-736,-16 16 0,16 0-320,0 16 192,0-32-256,0 16-960,-17-32 448,34-1-3328,-17-31 2080,0-16-6207,0-16 4383</inkml:trace>
  <inkml:trace contextRef="#ctx0" brushRef="#br0" timeOffset="162.7698">16 65 11040,'-16'-16'4096,"16"16"-3168,16 0-289,-16 0 1985,16-16-1568,16 16 416,0-17-864,32 17 32,-16 0-352,16 0-192,16-16-32,32 32-160,-16-16 64</inkml:trace>
  <inkml:trace contextRef="#ctx0" brushRef="#br0" timeOffset="400.2125">352 847 13376,'0'48'4959,"0"-48"-3871,48 32-288,-16-16 1600,0-16-1472,48 0 64,-16 0-608,32-16-64,-32 16-192,16-32-1536,-32 16 736</inkml:trace>
  <inkml:trace contextRef="#ctx0" brushRef="#br0" timeOffset="547.2775">336 592 12896,'0'0'4767,"0"0"-3711,16-16-288,0 16 768,0-16-992,64 16-64,-32-16-320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5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17988 7061 9472,'0'-16'3520,"0"16"-2752,-16 0-192,16 0 1983,-16 0-1503,0 16 768,0 0-1056,-16 16 192,-16 16-576,16 16 224,0-16-352,0 16-64,16-16-128,16 0-64,-16 0 32,32-16-32,0 0 0,0-32-352,0 16 192,32-32-384,-16 16 320,16-32-288,-16 0 256,16-16 96,-16 0 64,0-16 224,-16 0-64,0 16 608,0 0-384,-16 16 320,-16 16-352,0 16 0,0 16-160,0 16-128,0 16 0,0 0-32,0 16 0,0 16 128,0-16-32,0 16 544,16 16-320,0 0 32,-16 0-160,32-1 64,0-15-128,16-16-32,-32-16 0,32-16-32,-16 0 0,0-16 192,0-16-96,0-16 32,0 0-64,-16-16-64,15-16 32,-30-16 96,15 0-64,-16 0-448,0 16 192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5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64 527 14208,'-16'16'5279,"16"-16"-4127,-16 32-288,0-16 480,0-16-896,16 32 128,0-16-384,0 16 32,0-16-128,32 0-64,-16 0 0,0-16-320,16 0 160,0 0-928,0-16 576,16-16-1120,-16 0 896,16-16-96,-32 0 480,16-16 928,-16 32-320,-16-16 1216,16 16-832,-16 0-160,0 32-320,16 0-224,-16 16 0,16 0-320,0 16 192,16-16-3744,-16 16 2144,16-16-7167,0 0 4991</inkml:trace>
  <inkml:trace contextRef="#ctx0" brushRef="#br0" timeOffset="253.4774">671 495 7808,'-16'16'2880,"16"-16"-2240,0 48-160,0-32 800,-16 0-800,16 16 64,0-16-320,0 16 224,16-16-256,-16 16 160,16-16-192,0-16 224,-16 0-256,32-16-448,-32 0 128,16-16 32,0 0 64,0 0 512,-16-16-224,16 0 1823,-16-16-1119,0 32 1248,0-16-1248,0 48-320,0-16-352,0 32-32,0 16-128,16 0-32,-16 16 0</inkml:trace>
  <inkml:trace contextRef="#ctx0" brushRef="#br0" timeOffset="499.79">1294 0 12384,'-16'16'4575,"16"-16"-3551,-16 48-288,16-32 1504,0 0-1376,0 48 640,0-32-896,16 48-128,-16-16-288,16 16-64,-16 0-64,16-16-2784,-16-16 1472,16 0-5983,-16 0 4031</inkml:trace>
  <inkml:trace contextRef="#ctx0" brushRef="#br0" timeOffset="737.6066">959 416 8320,'16'16'3072,"-16"-16"-2400,64 16-160,-32 0-32,0-16-352,16 16-1152,0-16 512,16 0-2304,-16 0 1536,0 0-32,-16 0 800,16 16 3712,-32 0-1728,0 0 1216,-16 0-1568,16 16-384,0-16-448</inkml:trace>
  <inkml:trace contextRef="#ctx0" brushRef="#br0" timeOffset="1137.1892">1454 368 10464,'0'-112'3872,"0"112"-3008,0-32-224,0 16 959,-16 0-991,32 32-448,0-16-128,0 0-512,16 16 256,16 0-2335,-16-16 1407,32 16-1440,0-16 1504,-16 16 992,0-16 128,-16 32 2688,-16 0-1504,0 16 192,0-16-832,0 16-256,-16-16-193,32 0-158,-16-1-1,16-15-608,-16-16 352,0 0 608,-16 0-160,16-16 1663,0 0-1023,-16-15 1280,-16-1-1184,0-16 672,0 16-896,0 0 672,-16 0-736,0 16 32,-16 16-384,16 16-32,-16 0-128,16 16-480,0 0 192,32 0-3232,0 0 1888,16 0-6527,16-16 4479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5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20815 7285 13376,'-32'32'4959,"32"-32"-3871,0 16-288,0 0-352,0-16-416,0 0-512,-16 16 256,16-16-2784,0 0 1633,0 0-1441,0 0 1632,-16-16 352,16 0 512,-16-16 1632,16-16-672,-16 16 2752,16 0-1889,-16 0 513,16 16-1184,0 0 0,0 16-512,16-16 96,16 16-256,0-16-128,0 16-64,16-16 96,0 16-32,0-16-96,0 16 32,-16 0 96,0 0-32,-16 32 608,-16-16-352,16 32 384,-16-16-384,0 16-160,-16-16-64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5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21854 6917 12640,'-16'-32'4671,"16"32"-3615,-32-16-320,16 16 1792,-16 0-1536,0 0 224,0 0-736,16 16-160,-16-16-192,16 16-96,0-16 0,0 16-128,16 0 64,0 0-32,16 0 0,0 0 128,16-16-32,0 16-384,0 0 224,0 16-960,16-16 608,0 16-1408,0 16 1056,0 0 1088,0-16-64,-16 0 1888,-16 0-1152,-48 16 1280,16-32-1280,-32 16-32,0-16-544,-16 0-3424,-16 0 1696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2:5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224 176 7232,'-16'-16'2656,"16"16"-2048,0 0-192,-16 0 2880,16 0-1888,-16 16 991,0-16-1407,0 32 288,0 0-768,-16 32 480,16-16-544,-16 48 256,16-17-416,0 1 128,0-16-256,16-16-64,0 0-64,16-16 160,-16-32-96,32 0 32,-16-16-64,0-32-64,0 16 32,16-32 96,-16-16-64,16 0 32,-16 17-32,0-33-128,0 32 32,-16-16-32,0 32 0,16 0 128,-32 0-32,16 32-288,0 0 128,0 16-96,0 0 128,16 0 64,-16 16 32,16 16 64,-16 0-32,32 16-32,-16-16 32,16 16-192,-16 0 96,32 32-32,-32-16 32,16 31-800,0-15 480,0-16-544,-16 0 544,0 0 256,-16-16 96,-16-16 832,0 0-448,-16 0 1184,16-16-864,-32 16 416,16-32-640,-16 0-352,-16 0-64,32-16-2560,-16 0 1344</inkml:trace>
  <inkml:trace contextRef="#ctx0" brushRef="#br0" timeOffset="437.961">703 240 10624,'-16'-32'3936,"16"32"-3040,-16-16-256,16 0 2015,-16 16-1567,16-16 992,0 16-1216,16 16 480,-16-16-768,32 32 544,0-16-640,32 32 384,-32 0-512,32 32-160,0-16-128,0 16 0,0-16-32,0 0-2912,0-32 1568,0 16-4320,-16-32 3169</inkml:trace>
  <inkml:trace contextRef="#ctx0" brushRef="#br0" timeOffset="653.3353">1375 256 13376,'-48'0'4959,"48"0"-3871,-48 16-288,16 0 1888,0-16-1632,-16 48 576,0-16-992,0 32 128,-16 0-448,0 16 32,0-16-224,16 0-480,0-16 160,16 0-4704,0-16 2688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0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16422 8786 8640,'-16'17'3200,"0"-17"-2496,16 0-192,0 0 1408,0 0-1152,0 0 1183,0 0-1119,32 0 608,-16 0-800,16 0 352,0 0-576,32 16 128,-16-16-320,16 0 224,-16 0-256,16 0 32,-16 0-128,16 0-192,0-16 32,0 16 160,-16-17-32,-16 1 256,-1 16-192,-15 0 800,0-16-512,-32 16 448,0-16-512,-15 16-96,-1 0-160,0 0-512,-16 0 224,32 0-4288,0 0 2464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5:4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38 10400,'-19'0'3840,"19"0"-2976,0 0-256,-20-19 2559,40 38-1855,-20-19 672,0 0-1184,19 0 384,-19 0-704,38 0 160,-18 0-352,18 0-384,-18 0 32,18 0 0,1 20 64,-1-20-1760,1 0 960</inkml:trace>
  <inkml:trace contextRef="#ctx0" brushRef="#br0" timeOffset="466.7377">78 250 10144,'-39'0'3744,"39"0"-2912,0 0-224,0 0 2143,0 19-1631,0-19 672,20 20-1056,-1-20-448,19 0-160,1 0-64,19 19-32,0-19-2144,-20 0 1184,39-19-4159,-19 19 2847</inkml:trace>
  <inkml:trace contextRef="#ctx0" brushRef="#br0" timeOffset="936.0932">635 193 9568,'-38'38'3520,"38"-38"-2720,-19 20-256,19 18 1344,-20-38-1153,20 38 641,0-18-832,20 18 192,-1-19-416,0-19-320,0 20-32,20-20 224,-1 0-128,20-20 64,-19 1-64,-1 0 160,1 0-128,-20-39 1504,0 39-864,-19-39 1152,-19 20-1056,-20-1 608,1 1-800,-1-1 192,1 1-480,-20 18-320,20 20-64,-20 0-3104,39 0 1728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0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17668 9154 14944,'0'0'5535,"0"0"-4287,16 16-352,-16-16 704,16 0-1056,16 16-64,-16-16-320,32 16 96,-16-16-160,16 16-1856,0-16 928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0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17700 9521 13376,'-16'16'4959,"16"-16"-3871,0 0-288,0 0 1120,16 0-1216,16 0 0,0 0-448,16 0-320,0-16 32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0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8736,'0'-16'3232,"0"0"-2528,0 16-192,16 0 2208,-16 0-1601,16 16 1025,0-16-1248,0 16 352,16 0-736,0 16 224,0 0-448,0 0-96,0-16-96,16 16-992,-16-16 480</inkml:trace>
  <inkml:trace contextRef="#ctx0" brushRef="#br0" timeOffset="168.5579">336 48 14464,'-48'16'5343,"48"-16"-4127,-48 32-384,16 1 352,0-17-832,-16 16-64,16-16-192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0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64 319 6976,'0'-32'2592,"-16"16"-2016,16 16-160,0-16 2432,0 16-1632,-16-16 1503,0 16-1599,16 0 192,0 0-768,16 16-64,-16 0-288,16 32 320,0 0-288,0 16 96,16 0-192,0 32-128,0-32-32,0 16 160,0-32-64,0 0 192,0-16-160,0 0-32,0-16-32,-16-16 672,0-16-384,-1-16 640,1 0-544,0-48 480,-16 0-480,16-16-224,-16 16-128,0 0-224,0 32 96,0 0-1088,-16 16 608</inkml:trace>
  <inkml:trace contextRef="#ctx0" brushRef="#br0" timeOffset="381.4178">751 815 9728,'0'-16'3584,"0"16"-2784,0 16-224,0 0 2367,0 0-1727,17 0 800,-34 0-1216,34 16-32,-17-16-448,0 16-224,0-16-32,16 0-928,-16 0 480</inkml:trace>
  <inkml:trace contextRef="#ctx0" brushRef="#br0" timeOffset="515.9014">687 720 9888,'-16'-49'3648,"16"49"-2816,-16 0-256,16 0 1663,0-16-1343,16 16 0,0 0-544,16 0-896,-16 0 288</inkml:trace>
  <inkml:trace contextRef="#ctx0" brushRef="#br0" timeOffset="2933.8092">64 128 8480,'-16'16'3136,"16"-16"-2432,-32 0-224,32 0 2240,0 0-1601,-16 0 673,16 0-1056,0 0-96,0 0-352,0 0 224,0 0-288,16 0 96,0 0-192,0 16 352,16-16-256,32 0-128,-32 0-32,48 0 0,-16 0-32,0 0-32,0-16 32,-16 0-128,-16 0 64,0 16 448,-16-16-224,0 16 608,-16-16-416,-16 16 288,0-16-384,-16 0 352,0 0-384,0 16 32,-16-16-192,32 16-832,-16-16 384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0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240 272 10720,'0'-16'3968,"-16"16"-3072,16-16-288,-16 32 1823,16-16-1471,-16 16 672,0 0-960,-16 32 320,16-16-576,0 32 128,-16-32-320,0 32 0,16-32-128,0 16 0,16-32-32,-16 16-832,16-16 416,0-16-608,16-16 512,-16 0-320,0-16 448,16-16 160,0 0 128,-16-32-64,16 16 64,0 0-128,-16 0 96,16 0 32,0 32 32,-16 0 64,0 0-32,16 16 128,-16 0-96,0 16-32,16 0 0,-16 0-128,16 16 64,16 0-32,-16 16 0,0 0 128,0 16-32,16 16-32,-16-16 32,16 16-544,-16-16 288,0 16-32,0-32 128,-16 16 320,0-16-128,0 0 1280,-16 0-768,-16-16 704,0 0-768,0 0-128,-16-16-224,16 16-1664,0-16 800,0 0-9791,0 0 5791</inkml:trace>
  <inkml:trace contextRef="#ctx0" brushRef="#br0" timeOffset="315.693">799 16 10048,'16'0'3712,"-16"0"-2880,0-16-224,0 16 1983,0 0-1535,0 16 416,0-16-864,-16 16 736,16 0-736,-32 32 544,16-32-672,-16 48 384,16-16-512,-16 16-32,16 0-192,16 16-32,-16-32-32,48 0-192,-32 0 64,32-16 256,0 0-128,16-16-288,-16 0 128,0-16-1664,0 0 960,-16 0-4512,-16-16 2945</inkml:trace>
  <inkml:trace contextRef="#ctx0" brushRef="#br0" timeOffset="468.8484">432 401 13120,'0'-16'4863,"0"16"-3775,48-16-320,0 16 1024,-16-16-1152,48 0-128,-16 16-320,16-16-3456,-16-1 1760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0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48 8384,'0'-32'3104,"0"32"-2400,0 0-224,0-16 3136,0 16-2081,0 0 1281,0 0-1632,16 32 256,-16-16-864,0 32 512,0 16-608,17 16-256,-17-16-128,16 0 160,0 0-128,0-16-1728,0 0 864,-16-16-4384,16-16 2849</inkml:trace>
  <inkml:trace contextRef="#ctx0" brushRef="#br0" timeOffset="252.9247">0 321 11040,'0'-32'4096,"0"32"-3168,32 0-289,-16-16 2209,16 16-1696,16 0 32,0-17-736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0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16 11968,'0'-16'4416,"0"16"-3425,0 0-287,0 16 704,0 0-928,0 16 512,0 0-576,0 32 256,0-16-384,16 16 0,-16-16-192,16 15-352,1-15 160</inkml:trace>
  <inkml:trace contextRef="#ctx0" brushRef="#br0" timeOffset="162.6462">0 447 12544,'16'0'4639,"-16"0"-3583,32 17-320,-16-1 224,16-16-672,16 0-96,0 0-128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0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22397 9393 9984,'16'-16'3680,"-16"16"-2848,16-16-256,0 0 959,-16 0-959,32 0 768,-32 0-800,32 16 160,-16-16-416,0 32-192,0-16-32,0 32-64,0-16 0,-16 16-96,0 0 64,0 16 320,-16-16-192,16 0-160,-32 0 32,0 0 0,0 0 32,0-16 64,0 0-32,0 0 64,16-16-64,0 0 192,0-16-128,16 16 544,0-16-384,32 0 192,-16 0-288,16 16 576,-16 0-448,32 0-32,-16 16-160,0 0-96,0 0 32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0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208 367 14368,'-48'16'5343,"48"-16"-4159,-32 16-352,0 0 128,16 16-704,-16 32 320,16-16-320,0 16 0,0 0-160,32 0 96,-16-16-128,16 0 32,0-16-32,16 0 32,-16-32-64,32 0-1216,-16-16 640,0-16-960,0-16 832,0-16-416,0 0 608,-16-16 480,-16 16 32,-16-16 1088,16 16-608,-32 16 736,16 16-704,0 16 288,0 16-480,16 16 448,0 0-480,16 32 160,0 0-320,16 16 128,16 0-160,-1 0 0,1-16-64</inkml:trace>
  <inkml:trace contextRef="#ctx0" brushRef="#br0" timeOffset="268.3475">718 639 10976,'0'0'4064,"0"0"-3168,0 0-257,0 0 2625,0 0-1920,0 16 864,0 0-1280,16 16 352,-16 0-736,32 16-160,-16-16-224,32 16 32,-16-16-128,16 0-1280,-16 0 640</inkml:trace>
  <inkml:trace contextRef="#ctx0" brushRef="#br0" timeOffset="452.6412">1022 671 14304,'-79'48'5279,"79"-48"-4095,-64 80-352,32-48 1472,0 0-1440,0 0 0,-16 0-512,16 16-896,0 0 288</inkml:trace>
  <inkml:trace contextRef="#ctx0" brushRef="#br0" timeOffset="952.9908">32 192 12288,'-32'-16'4575,"32"16"-3583,0-16-256,0 16 672,0 0-928,0 0 640,0 0-640,16-16 96,-16 16-320,0 0-96,16 16-96,0-16-64,0 16 32,16 0 96,0 0-64,48-16 320,-16 0-192,16 16-320,-16-32 64,16 16 224,-32-16-96,-16 0 576,-16 0-384,-16 16 736,-32-16-544,0 0 192,-16-16-352,0 16-256,16-16-32,0 16-2400,0-16 1312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1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48 160 11040,'0'-16'4096,"0"0"-3168,0 32-289,0 0 1217,0-16-1152,0 32 416,-16 0-640,16 0 608,-16 16-608,16 16 64,-16-16-352,16 16-32,0-16-96,0 0-64,0-16 32,16-16-544,-16 0 288,16-16-480,0-16 416,-16-16 288,16 0 0,-16-16-96,16 16 32,-16-32 96,0 0 0,16 16 64,-16-16-64,0 32-96,-16 0 32,16 16 320,0-16-192,0 32-64,0 0-64,16 0-32,0 16 0,0 0 64,16 16 0,0 0-160,0 0 96,0 16 96,0 0 0,0 32 128,-16-32-96,0 16-96,0-16 0,0 0 96,-32-16-32,0 16 320,-16-16-160,0-16 960,-16 0-640,16 0-320,-16-16-128,16 0-2464,0-16 1312</inkml:trace>
  <inkml:trace contextRef="#ctx0" brushRef="#br0" timeOffset="331.7996">751 32 12544,'0'-32'4639,"0"32"-3583,0 16-320,0 0 1152,-16-16-1184,16 32 288,-16 0-608,16 16 960,-16-16-736,0 16 576,0 0-704,0 32 320,0-16-480,0 16 128,0-1-288,0 1 128,16-16-160,0 0-128,0-16-32,32-16 224,-16-16-96,16 0-736,0-16 352,0 0-2368,0-16 1472</inkml:trace>
  <inkml:trace contextRef="#ctx0" brushRef="#br0" timeOffset="515.9924">416 433 14048,'0'0'5183,"0"0"-3999,64-16-352,-32-1 512,0 1-896,32 16-32,-16-16-256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6:0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251 307 5568,'0'-20'2048,"0"20"-1568,-20 20-160,20-20 1248,0 0-928,-19 19 800,19 0-832,-38 20 160,18-1-448,1 1 448,0-1-448,0 20 288,-1-20-352,1 1 64,0-1-192,-1 1 64,20-20-97,-19 0-63,19 1 0,19-20 96,-19-20-64,20 1-32,-1 0 0,0-20 160,1 1-96,18-20-32,-19 20-32,1-39-32,18 19 0,1-19 192,-20 19-96,0-19 96,0 38-96,1-18 352,-1 18-224,-19 20-32,19 0-128,-19-1-128,0 20 32,0 0 96,0 0-32,0 20-224,19 18 96,-19 1 96,20-1 32,-20 39-160,19-19 64,-19 19 32,19 0 32,0 0 64,1-19-32,-1 0-576,0-1 288,-19 1 160,20-19 96,-40-1 448,20-19-256,-19 1 1184,-20-1-768,-18-19 672,18 0-768,-19-19-256,1-1-160,-20 20-96,38-19 0,1 0-2816,-1 0 1536</inkml:trace>
  <inkml:trace contextRef="#ctx0" brushRef="#br0" timeOffset="500.8225">790 95 6880,'0'-20'2560,"0"20"-1984,0 20-160,0-20 1664,19 19-1216,-19-19 1216,0 38-1216,0-18 415,0-1-767,0 19 288,0 1-480,-19-1 480,19 20-480,-20 0 416,1-20-416,0 39 128,0-19-288,-1 0 128,20-1-160,0-18 64,0 19-96,0-20 0,20 1-32,-1-20 160,19 0-128,-18-19-32,18 0-32,1-19-544,-1 0 288,1-20-3200,-20 20 1856</inkml:trace>
  <inkml:trace contextRef="#ctx0" brushRef="#br0" timeOffset="2040.8093">597 537 12288,'0'0'4575,"0"0"-3583,0 0-256,0-19 1088,19 38-1152,1-19 64,18 0-416,1 0-320,-1 0 0,39 0-2528,-19 0 1344</inkml:trace>
  <inkml:trace contextRef="#ctx0" brushRef="#br0" timeOffset="2041.8093">1271 691 10144,'0'0'3744,"0"0"-2912,19 19-224,-19 1 2047,0-1-1567,0 19 832,0 1-1120,0 19 32,0-20-480,0 20-160,0-20-96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1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25608 8435 9728,'0'0'3584,"0"0"-2784,0-16-224,0 16 1471,0 0-1247,0 0 640,0 0-832,16 0 384,-16 0-576,32-16 320,-32 0-416,32 16-384,-16-16 32,16 16 128,0 0-64,0 0-64,-16 0 0,16 0 32,0 16 0,-16 0 0,0 0 0,0 16-224,0 0 128,-16 0 320,16 0-128,-16 16 0,0-16-64,-16 0 32,0 0-32,0 0 192,-16-16-128,0 16-96,0-16-32,0 0 160,0 0-64,0-16-96,16 16 0,0-16 32,0 0 0,32 0 0,-16 0 0,0 0 352,16 0-192,0 0 352,16 16-288,0 0-192,-16 0-32,16 0 128,0 0-64,-16 0-1376,0-16 736,16 16-8511,-32 0 4991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2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159 239 11232,'-16'-32'4128,"16"32"-3200,-16 0-257,16-16 1185,0 16-1152,0 0 416,0 0-640,0 32 128,-16-16-352,32 48 128,-16 0-224,16 16 0,0-16-96,0 32 32,16-16-64,0 15 64,0-31-64,16 0 64,-16 0-64,0-16 64,-16-32-64,0 0 672,0-16-352,-16-16 896,0-32-704,0 0 448,0-16-576,0 0-160,0 1-160,0-1-96,0 0 32,16 32-128,-16 0 64,0 0-1664,16 32 928</inkml:trace>
  <inkml:trace contextRef="#ctx0" brushRef="#br0" timeOffset="400.0764">910 1022 8960,'16'-16'3328,"-16"16"-2592,0-16-192,0 0 1888,0 16-1441,0-16 1089,0 0-1216,0 0 448,-16 0-768,0 0 192,0 0-416,0-16 448,0 16-448,0 16 416,0-16-416,0 16-32,0 0-160,16 32-96,-16-16 0,16 32 320,-16 0-192,16 16 128,0-16-160,16 0-128,-16 0-32,16 16 32,0-32 0,16 16-992,-16-16 544,16 0-2432,-16-16 1600,0 16-5183,0-32 3583</inkml:trace>
  <inkml:trace contextRef="#ctx0" brushRef="#br0" timeOffset="568.7639">639 1279 11808,'-32'0'4352,"32"0"-3361,0 0-287,0 0 1792,16 0-1504,0-16 96,16 16-672,16 0-224,0-17-96,0 17-1152,0-16 608,16 16-8575,-16 0 4959</inkml:trace>
  <inkml:trace contextRef="#ctx0" brushRef="#br0" timeOffset="1415.8337">128 129 7392,'-16'-17'2720,"16"17"-2080,-16-16-224,0 16 2624,0 0-1760,0-16 1023,0 16-1343,0-16 384,0 16-800,16 0 352,0 0-544,0 0-32,0 0-192,32 0 192,-32 16-192,32-16 160,0 0-160,32 16 224,-16-16-224,32 0-192,-16 0 32,16 0 128,-32 0-32,0 0 480,-16 0-320,0 0 256,-16 0-256,0 0 576,-16-16-448,-16 0 32,0 16-224,-16-16-96,0 0-32,16 0-128,-16 16 64,0-16-1440,16 16 768,16 16-3968,0-16 2560</inkml:trace>
  <inkml:trace contextRef="#ctx0" brushRef="#br0" timeOffset="1853.616">1166 1071 11040,'0'-16'4096,"0"16"-3168,0 0-289,0 0 1633,16 0-1376,0 16 640,0 0-928,0 16 320,16 0-576,0 16 32,0-16-224,16 0-96,-16 0-32,0-16-3488,0 0 1888</inkml:trace>
  <inkml:trace contextRef="#ctx0" brushRef="#br0" timeOffset="2053.776">1486 1055 13472,'-48'16'4991,"48"-16"-3903,-48 48-288,32-32 1472,-16 0-1408,0 32-64,-16-32-512,16 32-128,0-32-96,16 16-2240,-16 0 1184,32-16-8895,0 16 5471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2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18084 10943 13952,'0'0'5183,"0"0"-4031,16 0-320,0 16 1664,0-16-1536,16 0 512,0 0-864,0 0-64,16 0-352,-16 0-256,16 0 32,0 0-3296,-17 0 1792,1 17-9343,-16-17 6015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2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18147 11182 14304,'-16'17'5279,"16"-17"-4095,32 16-352,-16-16 1536,0 0-1472,32 16 64,-16-16-576,16 0-1696,0-16 736,0 16-10879,0 0 6303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2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19042 10783 8320,'-16'-32'3072,"16"16"-2400,0 0-160,0 0 2432,0 16-1697,0 0 929,0 0-1280,0 16-320,0 0-352,0 32-32,0 0-96,0 16 160,16 0-160,0 32 32,0-32-64,16 32-128,-16-16 32,16-16-256,0-17 160,0-15 32,-16 0 96,0-32 192,0-16-96,0-32 608,-16 1-416,16-33 672,0 16-544,0-32-224,-16 16-96,16 16-256,0 0 96,-16 48-1312,0-16 768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2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128 367 12224,'0'16'4511,"0"-16"-3487,0 16-320,0 1 2016,0-17-1632,0 16-128,0-16-640,0 0-96,0 0-128</inkml:trace>
  <inkml:trace contextRef="#ctx0" brushRef="#br0" timeOffset="133.7173">33 17 8960,'-33'-17'3328,"33"17"-2592,16 17-192,-16-1 1024,17-16-960</inkml:trace>
  <inkml:trace contextRef="#ctx0" brushRef="#br0" timeOffset="333.1372">272 16 12480,'-16'16'4607,"16"-16"-3583,0 0-288,16 16 1152,-16-16-1184,32 32 704,-16-16-832,32 32 64,-16-16-384,32 0-32,-16 0-128,16 16-1120,-32-16 576,32 0-4512,-32-16 2753</inkml:trace>
  <inkml:trace contextRef="#ctx0" brushRef="#br0" timeOffset="484.4168">720 80 15712,'-32'48'5823,"32"-48"-4543,-64 64-352,32-32 640,0 0-1056,-16 0-224,16 0-160,-16 16-2592,16-16 1344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2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19058 10560 7808,'0'-16'2880,"0"16"-2240,-32-16-160,32 0 2272,-16 16-1600,16-16 1215,-16 0-1375,16 16 480,-16-16-896,16 16 256,0 0-480,0 0 224,0 0-320,16 0 128,-16 0-224,32 0 0,-16 0-96,32 0-64,-16 0 32,16 0-32,16-16 0,0 16 0,0 0 0,0-16 256,-16 16-128,0-16 160,-16 16-160,-16-16 576,-16 16-416,0-16 256,-16 0-320,-16 16-128,16-16-64,-16 16-608,16-16 320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2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144 255 12800,'-32'16'4735,"16"-16"-3679,0 16-288,16-16 480,-16 16-832,16 16 128,-16-16-352,0 32-96,16 0-64,0 0 96,-16 0-64,16-16 128,-16 0-128,16-16-96,0-16 0,0-16-128,0 0 96,16-32 96,-16 0 0,16 0-288,-16-16 128,0 0 256,-16 16-64,16-16 224,-16 16-192,16 16 192,0 0-192,0 16-32,0 0-32,0 16-128,0 0 64,32 16 224,-16 0-96,16 16-256,16 0 96,0 16 0,0-16 64,-16 16-576,0 0 320,0 0-320,-16 0 320,0 16 0,-1-16 160,-15-16 128,-15 0 0,-17 16 896,0-16-512,-16 0 672,0-16-608,0 0-256,0 0-128,16-32-3424,0 16 1824</inkml:trace>
  <inkml:trace contextRef="#ctx0" brushRef="#br0" timeOffset="315.6694">671 0 11808,'0'0'4352,"0"0"-3361,0 0-287,0 16 864,0 0-992,0 16 1184,-16 0-992,16 16 672,-16-16-832,0 16 448,0-16-608,16 32 192,-16-16-384,0 32-160,16-16-32,0 0 0,0-1-32,16-15-32,0-16 32,16 0-256,0-16 128,0 0-2368,0-16 1376,-16-16-4224,16 0 2977</inkml:trace>
  <inkml:trace contextRef="#ctx0" brushRef="#br0" timeOffset="515.9849">447 448 14528,'0'16'5407,"0"-16"-4223,32-16-320,0 16 256,0-16-800,32 16-128,-16-16-128,32 16-3744,-32-17 2016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2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64 9216,'0'-32'3424,"0"16"-2656,0 0-224,0 32 2783,0-16-1919,-16 16 352,16 0-1056,0 16 256,0 16-544,0 16 32,0 0-256,16 0 96,0 16-160,1-16-1824,-17-16 928</inkml:trace>
  <inkml:trace contextRef="#ctx0" brushRef="#br0" timeOffset="199.84">16 256 10304,'-16'-32'3808,"16"32"-2944,16-16-256,0 16 2271,0 0-1695,32 0 96,0 0-800,32 0-96,0 16-256,0-16-2304,0 0 1152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3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16 11456,'0'-16'4256,"0"16"-3297,0 0-287,0 0 832,0 16-960,0 0 1056,-16 0-928,16 16 608,-16 0-768,0 0 448,16 16-544,-32 16 320,16 0-416,0 16 320,0 0-352,0-16 64,16-1-224,0 1 0,0-32-64,0 16 96,16-16-96,0-16 128,16 0-128,0 0-160,0-32 32,0 16-2144,0-16 1184,0 0-5600,-16-16 3649</inkml:trace>
  <inkml:trace contextRef="#ctx0" brushRef="#br0" timeOffset="162.5004">0 401 12800,'0'0'4735,"0"0"-3679,32 0-288,-16-16 704,0 16-960,32-16 0,0 0-320,16 16-1312,0-33 576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6:1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116 212 8640,'0'-20'3200,"0"40"-2496,-19-20-192,19 19 1408,0-19-1152,-20 38 543,20 1-767,-19 19 608,0 19-672,19-20 64,-19 1-352,19 0-32,-20 0-96,20-20 32,0 1-64,0-1 64,0-19-64,0-19 128,20 0-96,-20-19-32,19 0 0,-19-39-128,19 20 64,0-20 96,1 0-32,-20-19-32,19 19 32,0-38-128,-19 38 64,20-19-32,-20 20 0,19 18 128,-19 1-32,0 18-224,0 1 96,0 19 96,0 0 32,0 0-160,19 19 64,-19 1-96,0 18 64,19 20 64,1 0 32,-1 19 64,0 0-32,20 19-640,-20-19 320,0-19-32,0 19 192,1-39 96,-20 20 32,0-20 1056,-20 1-576,1-20 1056,-19 0-864,-1-19-96,1 0-384,-1 0-64,1-19-64,-1 0-2176,20 0 1184</inkml:trace>
  <inkml:trace contextRef="#ctx0" brushRef="#br0" timeOffset="278.8282">732 20 8960,'0'-20'3328,"0"20"-2592,0 0-192,-20 0 2240,20 20-1633,0-20 737,0 19-1120,-19 0 544,19 0-768,-19 39 384,0 0-576,19 0 480,-20 19-512,20 0 352,0 0-384,0-20 256,20 1-288,-20 0 192,38-20-224,-19 1-64,20-1-96,-20-18 96,20-1-96,-1-19 32,1 0-32,-39 0-1248,19 0 640,-19-19-2176,0-1 1536,-19 1-5023,19-19 3455</inkml:trace>
  <inkml:trace contextRef="#ctx0" brushRef="#br0" timeOffset="699.7367">385 366 12128,'-57'0'4479,"57"0"-3455,-20 0-320,20 0 1056,20 20-1120,-1-20 0,19 0-384,20 0-224,0 0-64,19 0-2432,0 0 1344,0 0-4991,0 0 3423</inkml:trace>
  <inkml:trace contextRef="#ctx0" brushRef="#br0" timeOffset="1162.3738">1020 540 9056,'-19'19'3360,"19"-19"-2624,0 0-192,0 0 1952,0 0-1473,0 0 161,19 0-736,1-19 352,-20 19-480,38-20 352,-19 20-384,0 0-96,20 0-96,-20 0-96,20 20 32,-1-1-192,1 19 96,-20-18 32,0 18 32,0 1 64,-19-1-32,-19 0 64,19 1-64,-38-1-32,18 1 32,1-20 160,-19 20-96,18-20 96,-18-19-96,19 0 576,-1 0-384,-18-19 192,38-1-320,-19 1 128,0 0-160,19 0-64,0-1-32,19 20-32,0 0 0,0 0 128,0 0-64,20 20-320,-1-1 160,1 0-4640,-20 0 2592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3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25097 10496 9568,'-16'16'3520,"16"-16"-2720,0 0-256,16 0 2207,-16 0-1631,16 0 736,0-16-1088,0 16 256,16-16-576,-16 16-64,0-16-224,16 16-32,-16 0-64,16 0-128,-16 0 32,16 16-128,0-16 96,-16 32-544,0 0 352,-1 0-192,-15 0 288,0 16 0,0-16 96,-15 16-160,15-16 128,-32 0 32,16 0 64,-16 0 0,0-16 0,0 0 1120,0-16-608,0 0 224,16 0-448,16-32 256,-16 16-320,32 0-192,-16 0-32,16 16 288,0-16-192,16 32 64,0 0-96,0 0 96,0 0-96,0 16-2144,-16-16 1152,0 16-6975,-1 0 4383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2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255 383 11872,'-48'0'4416,"48"0"-3457,-32 16-255,16 0 1600,-16 0-1408,16 16 224,-16 16-704,32 0-32,-16 0-256,32 16 0,-16-16-64,16 0 32,16 0-64,0-32 128,0 0-96,0 0 32,-16-32-32,16 0-192,-16-16 64,0 0 96,0-16 0,-16-16-160,0 0 64,0 0 32,-16 0 32,0 16 64,16 0-32,-16 32 192,0 0-128,0 32 672,16-16-416,0 48 320,0-16-384,16 32-160,16 0-64,0 0 64,0 0-64,16 0-2976,0-16 1568</inkml:trace>
  <inkml:trace contextRef="#ctx0" brushRef="#br0" timeOffset="230.752">575 671 15200,'0'16'5631,"0"-16"-4351,16 32-384,0-16 1120,0 0-1280,16 16 768,0 0-864,0 0-224,0 0-256,0 16 96,0-32-160,0 16-1504,0 0 736,0-16-4800,-16 0 3040</inkml:trace>
  <inkml:trace contextRef="#ctx0" brushRef="#br0" timeOffset="399.2926">767 878 15296,'-64'48'5663,"64"-48"-4415,-64 48-320,32-32-32,0 0-672,16 0-1152,-16 0 512,16 0-6559,0 0 3839</inkml:trace>
  <inkml:trace contextRef="#ctx0" brushRef="#br0" timeOffset="799.7534">48 224 11456,'-32'0'4256,"32"0"-3297,0-16-287,-16 16 1408,16 0-1280,0 0 384,0 0-704,16 0 64,-16-16-320,32 32 416,-16-16-352,16 0 160,0 0-288,16 16 224,-16-16-256,32 0-32,-32-16-64,16 16-32,-17-16 0,-15 0 768,0 0-416,-16 0 768,-16 0-640,0 0 64,-15 0-352,15 0-96,-16-16-64,16 16-3072,-16-16 1664</inkml:trace>
  <inkml:trace contextRef="#ctx0" brushRef="#br0" timeOffset="1647.0701">1278 304 9152,'0'-32'3360,"-16"0"-2592,0 16-224,16 16 1952,-16 0-1473,0 32 225,16-16-768,-32 32 256,16 16-416,0 16 480,0-16-480,16 16 0,-16 0-192,16-16-32,0-16-32,0-16 32,0-16-64,16 0 192,-16-32-128,16 0-96,-16-16-32,16-16 96,-16-16-32,16 0-160,-16 0 64,16 16-192,-16-16 160,0 32-96,0 0 96,0 16-64,-16 0 64,32 16 64,-16 0 32,16 16-96,-16-16 64,32 32 96,0-16-32,0 16-96,0 16 32,16 16-192,-16-16 128,0 32-672,-16-32 448,0 16-96,0-16 256,-32-16 256,0 0-64,-16 0 1280,-16-16-736,0 16 352,0-16-576,16-16-256,-16 0-96,32 0-5152,-16-16 2817</inkml:trace>
  <inkml:trace contextRef="#ctx0" brushRef="#br0" timeOffset="3117.7045">1007 591 7232,'0'0'2656,"0"0"-2048,-16 16-192,16-16 1824,0 0-1312,-16 16 992,16 0-1153,-16 16 1025,0-16-1024,-16 32 864,16-16-928,-16 16-128,-16-16-384,16 16-544,0-16 160,0 0-9695,16 0 5407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3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48 191 8896,'-16'-16'3296,"16"0"-2560,0 0-224,0 16 2112,0 0-1537,0 0 353,0 16-864,16 32-160,-16-16-256,16 64 384,0-16-288,16 16-192,-16-16-64,0 31 64,16-31-32,0 0-32,-16-16 32,16-16 96,-16-16-64,0-16 128,0-16-128,0-32 896,-16 16-544,16-32 320,-16-16-416,16 0 32,-16-16-224,16-15 0,-16 15-64,16 16-256,-16 16 96,0 48-2272,0-16 1280</inkml:trace>
  <inkml:trace contextRef="#ctx0" brushRef="#br0" timeOffset="369.0788">783 894 11232,'-16'-32'4128,"16"32"-3200,-16-16-257,16 16 1249,-16-16-1184,0 0 480,16 16-704,-16-16 256,0 16-448,0 0 192,0-16-288,16 32 288,-16-16-288,0 16 160,0-16-224,16 32 0,-16 0-96,16 32 32,0-16-64,16 16-160,-16-16 64,32 16 96,-16-16 0,16 0-928,-16-16 480,0 0-2496,0-16 1600</inkml:trace>
  <inkml:trace contextRef="#ctx0" brushRef="#br0" timeOffset="531.2258">496 1182 13120,'0'0'4863,"0"0"-3775,16 0-320,16 17 224,-16-34-704,16 17-32,0 0-160,32 0-800,-32 0 416</inkml:trace>
  <inkml:trace contextRef="#ctx0" brushRef="#br0" timeOffset="1549.9983">97 64 5824,'-16'-16'2144,"16"16"-1664,-16-16-128,0 16 2816,16 0-1792,-16 0 992,-1-16-1377,17 16 1,-16 0-608,16 0 0,0 0-256,0 0 64,0 0-96,16-16 96,-16 16-128,0 0 32,0 0-32,0 0-320,0 0 128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3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9376,'0'-16'3488,"0"16"-2720,0 0-192,0 0 2495,0 0-1791,16 0 800,0 0-1216,16 16 160,0 0-640,0 32 512,0-16-512,0 32-192,0-16-128,0 16-768,0-16 384</inkml:trace>
  <inkml:trace contextRef="#ctx0" brushRef="#br0" timeOffset="184.8439">288 80 16288,'-32'32'6047,"32"-32"-4703,-48 80-384,32-32 608,-16-16-1056,0 32 0,-16-16-320,32 0-1472,-16-16 704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3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17652 12397 10208,'-16'-16'3776,"16"16"-2912,0 0-256,-16 0 863,16 0-927,0 16 416,0-16-576,0 0 352,16 0-416,-16 0 128,16-16-288,-16 16 224,16 0-256,16 0-96,-16 0-64,16 16 32,-16 0 0,16 16-96,0-16 64,-16 32 160,0-16-64,0 16-320,-16 0 160,-16 0 0,16 0 96,-32-16 64,16 16-32,-16-16-32,16-16 32,0 0 448,-16-16-256,32 0 320,-32-16-288,32 0 64,0 0-192,0 0 64,0 0-96,16 16-192,0-16 32,16 32 32,-16 0 32,32 0-5792,-32 16 3169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3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18323 12908 13952,'-16'0'5183,"16"0"-4031,0 0-320,16 0 1376,-16 0-1376,16 0 96,16 0-576,0 0 96,0 0-224,32 17-704,-16-17 256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3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18339 13227 12704,'-32'0'4703,"32"0"-3647,16 0-288,0 17 1120,-16-17-1184,48 0 128,-16-17-480,48 17-320,-16 0-32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3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16 335 8800,'0'-32'3264,"0"16"-2528,0-16-224,0 16 2687,0 0-1855,0 0 1376,-16 0-1600,16 16 384,0 0-896,0 32-256,0 0-224,16 48 160,0-16-160,16 16-96,-16 0-64,16 15 224,0 1-96,16-16-32,-32 0-32,16-32 32,0 0-32,-16-16 192,16-16-128,-16-32 448,0 0-288,16-16 640,-16-32-480,0 0 416,0 0-480,0-16-224,0 16-128,0 1 0,-16-1 0,16 32-512,-16 0 288,16 32-3072,-16-16 1824</inkml:trace>
  <inkml:trace contextRef="#ctx0" brushRef="#br0" timeOffset="263.6718">687 1086 13216,'0'32'4895,"0"-32"-3807,17 32-320,-17-16 1504,0-16-1408,0 16 160,16 1-640,-16-1-96,0 0-192,16-16-1056,-16 0 544</inkml:trace>
  <inkml:trace contextRef="#ctx0" brushRef="#br0" timeOffset="431.4752">623 879 12704,'-16'-65'4703,"16"65"-3647,-16-16-288,16 16 768,16 0-992,0 0-160,-16 0-224,16 0-288,0 0 64</inkml:trace>
  <inkml:trace contextRef="#ctx0" brushRef="#br0" timeOffset="616.1469">863 798 10816,'-16'0'4000,"16"0"-3136,0 0-224,0 0 2335,0 0-1759,16 0 640,-16 16-1088,16 0 160,0 0-544,16 32 96,-16 0-320,32 0 224,-16-16-256,16 32-32,-16-32-64,16 0-2656,0 0 1440,0-32-4927,-16 16 3391</inkml:trace>
  <inkml:trace contextRef="#ctx0" brushRef="#br0" timeOffset="785.0999">1391 862 13216,'-32'0'4895,"32"0"-3807,-48 32-320,16 0 2080,0-16-1728,-16 32 960,0 0-1216,-16 16-352,0-16-320,16 0-1856,0-16 928,32 15-5632,-16-15 3521</inkml:trace>
  <inkml:trace contextRef="#ctx0" brushRef="#br0" timeOffset="1231.9659">1230 32 11296,'-32'0'4192,"32"0"-3264,-16 0-257,0 0 1249,16 0-1184,0 0 64,0-16-480,16 16 32,-16 0-192,16 0 352,0-16-288,16 16 32,-16 0-160,16 0-64,-16 0 0,32 0-32,-32 0 0,32 16-160,-16 0 96,0 16-448,0-32 256,-16 32-160,0 0 256,-16 0 224,0-16-32,-16 16 0,0 0 0,0-16-32,-16 16 0,0-16 608,16 0-320,-16-16 32,16 0-192,0 0 64,0-16-128,16 0-96,-16 16 0,32 0 160,-16-16-64,0 32-96,16 0 0,0 31 32,0-15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3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16 12064,'-17'-16'4447,"17"16"-3455,0 16-288,0-16 1472,0 0-1344,0 32 352,0 0-672,0 16 512,0 0-576,17 32 128,-17-32-320,0 32-256,0-16 0,0 16-1632,0-32 896,0-16-6175,0 0 3807</inkml:trace>
  <inkml:trace contextRef="#ctx0" brushRef="#br0" timeOffset="153.6689">16 337 13952,'-16'-16'5183,"16"16"-4031,0 0-320,16 0 32,0-17-640,16 17-32,0 0-96,32 0-1632,-16 0 832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4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21822 12988 8960,'-48'16'3328,"48"-16"-2592,-48 0-192,48 0 1952,-16 0-1473,0 0-63,16 0-576,0 0 256,16-16-352,0 16 576,-16-16-480,32 16-64,-16-16-192,16 16-32,-16 0-32,32 0-128,-16 0 32,16 16 32,0 0 0,-16 0 64,0 0-32,-16 16-512,0-16 256,-16 32 96,0-32 96,-32 32 32,0 0 0,0 0 960,-16 0-512,0 16 128,16-32-384,0 0-96,0-16-64,16 0 32,-16-32-32,32 0 192,0 0-128,0-16 192,0 16-192,32 0 256,-16 0-224,0 16 256,16 0-256,0 16-96,0-16-64,0 32-384,0-32 192,16 32-5792,-16-16 3297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0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385 193 8960,'0'0'3328,"0"0"-2592,0 0-192,0 0 1536,0 0-1249,0 0 449,0 0-768,0 0 480,0 0-576,0-20 576,0 20-576,0 0 128,0 0-288,-19 0-160,0 0-64,0 0 96,-1 20-64,-18-1 320,19 0-192,-39 0 384,19 20-320,1-1 32,-1 20-192,1 0 288,18 19-192,1 19-192,19-19 0,0 0-64,19-19 0,39-20-1504,0 1 864,38-39-5279,-19 0 3327</inkml:trace>
  <inkml:trace contextRef="#ctx0" brushRef="#br0" timeOffset="269.188">809 481 9568,'-39'0'3520,"39"0"-2720,-77 39-256,58-20 1919,0 20-1471,-20-1 288,20 1-736,-1 18 128,20-18-384,0-1-224,20 1-64,18-20 128,1 20-64,-1-39-224,1 0 64,-1-39-96,1 20 96,-20-20 192,20 1-32,-39-1 1664,0 1-960,-19-1 768,-1 1-896,-18-1-352,-1 20-192,1 0-608,-1 19 288</inkml:trace>
  <inkml:trace contextRef="#ctx0" brushRef="#br0" timeOffset="684.5708">1155 751 14048,'-20'38'5183,"20"-38"-3999,0 20-352,0-1-448,0-19-384,20 19-96,-20-19 64,0 0-1376,0 0 768,19-19-3007,-19 0 2047,0-1-1536,19 1 1824,-38 0 64,19-20 768,0 1 3104,0 19-1376,-19-20 1696,19 20-1696,0 0 319,0 19-927,19-20-160,0 1-288,1 0 96,-1-1-192,19 1 384,-18 0-256,18 0 384,1 19-352,-1-20 448,1 20-416,-20 20 0,20-1-160,-39 19 128,19 1-160,-19 38 192,0-19-192,-19 19-1216,19-19 576,0-20-8447,19 1 4959</inkml:trace>
  <inkml:trace contextRef="#ctx0" brushRef="#br0" timeOffset="1085.4198">1751 635 9632,'-19'39'3584,"19"-39"-2784,-19 58-256,19-39 1280,0 0-1121,0 0-63,19 1-416,-19-1-160,0 20-32,0-39-1312,0 0 705,0 0-3073,0 0 2016,0 0-3136,0-20 2720,0 1 992,0 0 704,-19-20 5120,19 20-2592,-20-20 2176,20 1-2560,-19 19 447,19-1-1311,0 1-352,0 0-352,0 0 256,19 19-256,1-39 672,-1 39-512,19-39 256,1 39-384,-1-19 352,1 19-352,-1 0 32,1 0-192,-1 19 224,1 20-192,-1 0 96,-18 18-128,-20 1 96,19 0-128,-19 0-1376,0-20 736</inkml:trace>
  <inkml:trace contextRef="#ctx0" brushRef="#br0" timeOffset="1432.7308">2252 539 9984,'-20'0'3680,"20"0"-2848,0 20-256,20-1 1823,-20-19-1439,19 19-32,0 0-576,0-19-64,20 20-160,-20-20-64,0 0-32,0 0 32,20-20-32,-20 20 128,0-19-96,-19 0-32,20 0 0,-20-1 736,0 1-416,-20 0 544,1 0-480,-19 19 672,18-20-608,-18 40 192,19-1-384,-20 39-192,1-1-32,19 20 64,-1 0-64,20-19-1088,0 0 576</inkml:trace>
  <inkml:trace contextRef="#ctx0" brushRef="#br0" timeOffset="1751.6156">3002 443 10048,'-19'-20'3712,"19"20"-2880,-20 0-224,1 0 1791,0 20-1439,0-20 1024,0 19-1152,-20 0 736,1 0-896,18 20 576,-18-1-736,-1 1 672,20 19-704,-19-1 352,18-18-512,1-1-96,19 20-128,19-19-160,1-1 32,18-19-32,20 0 0,0 1-1920,19-20 1088,-1-39-7040,21 1 4417</inkml:trace>
  <inkml:trace contextRef="#ctx0" brushRef="#br0" timeOffset="1971.3079">3310 0 13312,'-39'19'4927,"39"-19"-3839,0 58-320,0-39 1568,0 20-1440,20 19 832,-20-1-992,0 20 224,19 0-576,-19 0-128,19 19-160,0 1-160,-19-1 32,20-19-3296,-1-19 1824</inkml:trace>
  <inkml:trace contextRef="#ctx0" brushRef="#br0" timeOffset="2587.4865">3040 539 11648,'20'20'4288,"-20"-20"-3329,57 38-255,-37-19 1088,18 1-1120,1-20 0,18 19-416,20-19-384,-19 19 64,19-19-64,0 19 64,-19-19 128,0 39-32,-20-20 256,1 0-160,-20 1 160,0-1-160,0 0-128,-19 0-32,20-19-2848,-20 0 1536,0-19-2591,0 0 2239,-20 0 1248,1-1 352,-19 1 3808,-1-19-2049,1-20 449,-1 19-1280,20-18-544,0 18-160,19 20-288,19 0 96,0 19-96,20 0 64,-1-20 128,20 40 0,-20-20 64,20 0-64,-39 19-32,20 0 32,-20 20 736,20-1-416,-39 20 1056,19-20-800,0 20-128,0-19-320,1-1-64,-1 1-32,19-20 32,-18 0-64,18-19 64,-19-19-64,1 0 192,18-1-128,-19-37 384,1 18-256,-20-19 1024,-20 1-704,1-1 896,0 0-832,0 39-32,-20 0-352,1 19-288,-1 19 32,20 19-832,0 1 448,19-20-2848,19 20 1824</inkml:trace>
  <inkml:trace contextRef="#ctx0" brushRef="#br0" timeOffset="2987.5823">4580 731 12960,'0'39'4799,"0"-39"-3711,-19 58-320,19-39 1760,0 0-1536,-19 0-192,19 1-512,-19-20-224,19 19-32,0 19-2144,0-38 1152,-20 19-3584,20 1 2561,-19-40 863,19 20 704,0-38 2368,-19 19-1056,0-39 1823,19 20-1535,-20-1 192,1 1-832,38 18-416,-19-18-96,20 19-320,18-1 160,1-18 320,18 19-96,-18-1 64,19 1-96,0 0 512,-20 0-320,20-1 608,-20 20-480,1 20 352,-1 18-416,-18 1 256,-20 18-320,19 1-64,-19 0-128,0 0-2240,19-20 1184,-19 1-6623,39-20 4223</inkml:trace>
  <inkml:trace contextRef="#ctx0" brushRef="#br0" timeOffset="3288.1115">5677 424 14048,'0'-19'5183,"0"19"-3999,-20-20-352,-18 1 1792,38 19-1600,-58 0 512,20 0-928,-20 19 0,20-19-352,-20 39-160,19-20-64,1 20-32,19-20 0,-1 20-160,1-1 96,38-19 96,1 1 0,18-1-160,1 0 64,18 0-192,1 1 160,0-1-1216,-1 19 704,1-18-512,0-1 640,-20 0-64,1 0 320,-20 20 1376,0-1-608,-57 1 800,19-1-800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4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22829 12908 11552,'-32'-32'4288,"32"32"-3361,-48 16-223,32 0 1792,-16-16-1504,0 32 736,0 0-1024,0 16 96,0-16-480,16 32 96,0-16-256,16 0-288,0 0 64,16-16 160,0 0-64,16-16-704,-16-16 384,32-16-1120,-16 0 800,0-16 64,0 0 352,0-16 128,-32 16 64,16-32 352,-16 16-192,-16-32 704,0 16-480,0 0 736,0 16-640,0 32 0,0 0-320,16 48 128,-16-16-192,32 16-32,0 16-32,16 0-128,-16-16 64,32 16-736,-1 0 384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4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11392,'-16'0'4224,"16"0"-3297,16 16-255,-16 0 2304,0-16-1760,16 32 800,0-16-1216,0 16 480,0 0-768,16 16-128,-16-16-224,16 0-192,0-16 0,16 16-2368,-16-32 1312,0 16-6335,0-16 4127</inkml:trace>
  <inkml:trace contextRef="#ctx0" brushRef="#br0" timeOffset="153.3206">256 80 14048,'-32'32'5183,"32"-32"-3999,-48 32-352,32-16 1568,-16 0-1472,16 32 64,-16-32-608,0 32-896,0-16 256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3:4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144 144 13056,'-32'0'4831,"32"0"-3775,-16-16-256,16 32 800,0-16-1024,-16 32 64,0-16-416,0 16 0,0 0-128,0 16-192,0-16 32,16 0 160,0 0-32,0-16-320,0 0 160,0 0-1056,16-32 672,-16 0-320,16 0 480,-16-16 128,0 0 96,16-16 160,-16 16-32,0-32-96,0 16 32,0 0 160,0 16-64,0 0-96,0 16 0,16 0 224,-16 16-96,0 0 192,16 16-192,0 0-96,-16 16-32,32 0-32,-16 0 0,0 0 128,16 0-32,0 16-32,0 0 32,0 0-32,-16 0 0,0 16 64,0-16-32,-16 0 128,-16-16-96,0 16 832,-16-16-512,-16 0 192,16-16-320,-32 0-608,32-16 192,-32 0-5024,32 0 2849</inkml:trace>
  <inkml:trace contextRef="#ctx0" brushRef="#br0" timeOffset="284.6259">527 80 12960,'0'-16'4799,"0"16"-3711,0 0-320,16 16 1184,-16-16-1216,0 16 704,16 16-864,0 0 192,16-16-448,0 16-32,-16 16-192,32-16-128,-16 16 0,0 16 96,0-16-32,0 16-2144,0-16 1184</inkml:trace>
  <inkml:trace contextRef="#ctx0" brushRef="#br0" timeOffset="518.7405">943 128 15200,'-64'48'5631,"64"-48"-4351,-48 48-384,16-16 1120,16-32-1280,-32 48 416,16 0-672,-32 16-288,16-16-128,0 32-2176,-16-16 1152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1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895 191 11712,'-16'16'4352,"0"-16"-3393,0 0-255,0 0 1216,0 0-1184,0 0 704,0 0-864,-16 0 480,0 0-608,0 16 32,-16 0-288,16 0 96,-16 0-160,16 0-128,0 0-32,16 0-32,0 0 0,0 0 64,16-16 0,0 16 0,0 0 0,16 16 0,-16-16 0,32 0-96,-32 0 64,16 16 96,0-16-32,-16 0 192,0-16-128,0 32 192,-16-32-192,0 32 96,0-16-96,0 0-128,0 0 0,0 0 32,16 0 0,-16 0 64,0-16-32,16 16 64,-16-16-64,16 16-160,0-16 64,0 0 96,16 0 0,0 0-32,0 0 32,32 0-192,-16 0 96,32 16 96,-16-16 0,16 16-288,-16 0 128,16 0-1088,-16 16 672,16-1-160,-32-15 384,0 32 224,-16-16 64,-16 0 512,0 0-256,-16 16 1184,-16-16-800,0 16 448,-16-16-608,-16-16-192,0 16-160,0-16-3264,-16-16 1760</inkml:trace>
  <inkml:trace contextRef="#ctx0" brushRef="#br0" timeOffset="331.6037">272 32 9728,'-16'-32'3584,"16"32"-2784,-16 0-224,0 0 2431,16 16-1759,-32 0 416,16 0-992,0 48 928,-16-16-928,16 48 256,-16 0-544,0 32 0,0-17-256,16 33 0,16-16-64,16 16-64,0-16 32,16-17-544,16-31 288,32 0-3136,0-32 1824</inkml:trace>
  <inkml:trace contextRef="#ctx0" brushRef="#br0" timeOffset="684.8109">1214 176 12288,'-16'-32'4575,"16"32"-3583,-32-16-256,32 16 800,0 0-992,0 16 480,-16-16-576,32 16 288,-16 0-416,32 16 320,-16 0-352,32 32-160,0 0-64,16 16-64,-16 0 0,0 0 128,-16-1-64,-16 17 32,0-16-32,-16 32 224,0-32-160,-32 16 32,-16-32-96,0 16 96,-16-16-96,0 16-2688,0-33 1408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16838 6454 8320,'16'-16'3072,"-32"16"-2400,0 0-160,16 0 2592,0 0-1793,-32 0 801,16-16-1248,-16 16 416,0 0-736,-16 16-160,0-16-224,0 16-64,0 0-32,0 0 32,0 0-64,16 0-96,0 0 32,0 16 32,16-16 0,16 0-160,0 0 96,16 32 32,-16-32 32,48 32 0,0-16 0,16 16 0,16-16 0,0 32-576,-16-32 320,16 31-544,-32-31 480,-16 16 288,-16 0 32,-32 0 1856,0-16-992,-32 16 672,-16-16-864,0 0-192,0-16-288,16 0-768,0-16 320,16 16-2528,0-16 1536,32 0-4607,0 0 3295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17269 7125 13312,'-32'48'4927,"32"-48"-3839,-32 64-320,32-32 672,0 0-960,16-17-288,16 17-128,16-16-64,0 0 0,0 0-224,0-16 128,0-16 32,-16 0 64,0-16 352,0 16-192,-32-31 1888,0-1-1120,-16 0 608,-16 0-928,0 0 96,-16 0-416,0 32-544,16-16 160,0 48-2688,0 0 1536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18547 7093 10560,'-16'32'3904,"16"-32"-3040,-32 32-224,32 0 1599,0-16-1343,0 32 640,0-16-928,32 0-128,-16 0-288,16 0 96,0-16-192,16 0-1024,-16-16 512,32-16-832,-32 0 704,16-16 128,-16 0 256,-16 0 1408,0-16-704,0 0 2208,-16 0-1568,16 0 672,-16 16-1088,0 0-96,0 16-384,16 16-288,-16 0 0,16 32-64,-16-16 0,0 32-1632,0-16 928,16 0-3232,0 0 2272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19489 7077 10048,'0'16'3712,"0"-16"-2880,16 16-224,0 0 2143,0-16-1631,0 16 160,16-16-768,0 16-32,0 0-320,16-16 0,-16 16-96,16-32-64,-16 16 32,0-16-480,0 0 256,0 0-320,-16-16 256,-16 16 96,0-16 64,-16 16 224,0-16-64,-16 16 736,0 0-416,0 16 1024,0 16-800,-16 0 1184,16 0-992,-16 32 928,16 0-992,16 16-64,0-16-448,32 16-128,0-16-64,16-16 32,16 0-32,0 0-2560,0-16 1376,16 0-4512,0-16 3136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1359 10144,'-32'0'3744,"32"0"-2912,0 16-224,16-16 1631,-16 0-1343,0 0 352,16-16-736,0 0 96,0 0-352,16-16 0,0 0-160,0-16 0,-16-16-32,32 0-64,-32 0 32,16-32-128,-16 0 64,16-15-608,-32-1 352,0 0-96,0 0 224,-16 16 96,0 0 64,0 32 256,0 0-128,-16 32 608,0 0-448,16 32 544,-16 0-512,16 32 640,-16 0-544,0 48 480,0-16-480,32 64 608,-16-32-576,32 48-160,-16-32-160,32 31-32,-16-31-64,32 0-1920,-16-32 1024</inkml:trace>
  <inkml:trace contextRef="#ctx0" brushRef="#br0" timeOffset="1384.3239">273 1151 10464,'0'-16'3872,"0"16"-3008,-17 0-224,17 0 1247,0 0-1151,0 16 832,-16-16-896,32 32 480,-16-16-672,0 32 608,17-16-640,-1 0-64,16 16-256,0-16-160,0 16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975 112 5824,'0'0'2144,"16"16"-1664,-16-16-128,0 0 1120,0 16-864,0-16 1248,16 0-1056,-16 0 736,0 0-896,16 0 287,-16-16-543,15 0-128,-15 16-160,0-16 0,-15 16-64,-1-16 256,16 16-160,-32-16 672,0 16-448,0 16 96,0-16-256,-32 16 96,16 0-160,0 16 64,0-16-96,0 16 96,0 0-128,16 16 128,-16 0-128,32 16 128,0 0-128,16 15 192,0-15-160,48 16-160,-16-16 0,16-16 96,16-16 0,0 0-448,0-16 224,16-16-896,-32-16 608,16 16-64,-16-32 320,-17 16 640,-15 0-224,0-16 800,-16 16-576,-16-16 224,0 0-352,0 0 160,-15 0-224,15 0-64,-16 16-96,16 0 32,0 0-64,0 32 320,0-16-160,0 16-96,16-16-64,0 16 32,0-16-32,32 16-96,-32-16 32,32 0 32,0 16 0,0-16 0,-1 16 0,17-16-224,-16 0 128,16 16-96,-32-16 96,0 32 128,0-32 0,-16 32 544,-16 0-320,-16 0 480,16 0-448,-16 0-192,16 0-96,-16 0-2112,16-16 1152</inkml:trace>
  <inkml:trace contextRef="#ctx0" brushRef="#br0" timeOffset="385.1914">1565 432 11040,'-32'0'4096,"32"0"-3168,-16 32-289,16-16 2049,-16 0-1600,0 16 928,-16 0-1216,32 32 128,-16-16-544,16-16-96,0 16-160,16 0-32,16-32-32,0 15-608,0-31 288,16 0-672,-16 0 512,16-31 64,-16-1 224,0 0 224,0-16-32,-32-16 736,16 0-416,-32 0 1024,0 16-800,-16 0 64,-16 16-384,16 32-416,0 0 64</inkml:trace>
  <inkml:trace contextRef="#ctx0" brushRef="#br0" timeOffset="2117.5491">2859 144 9376,'0'-32'3488,"0"32"-2720,0 0-192,0 16 2207,0 0-1631,0 0 320,0 16-896,0 32 192,0 0-448,0 16 192,0 0-288,16 16 0,1-32-128,-17 16-608,16-32 256</inkml:trace>
  <inkml:trace contextRef="#ctx0" brushRef="#br0" timeOffset="2586.9998">2588 448 7808,'0'-16'2880,"0"16"-2240,16 16-160,0-16 864,0 0-832,32 0 0,-16-16-320,16 16 0,-16-16-96,32-16 0,-16 16-32,0 0-64,0-16 32,-1 16-32,-15 0 0,0 16 128,-16-16-64,16 16 128,-16 16-128,16 0 192,-16 16-160,0 16 384,-16 16-256,0 16 159,0-16-223,0 16-64,0-32-64,0 0 32,0-16-32,0 0 608,0-16-352,0 0 736,0-16-576,0-16 128,16-16-320,0 0 192,0-16-256,0 16 608,0 0-448,16 0 192,-16 32-320,0 0 288,0 16-288,0 16 224,0 0-224,0 16-64,-16-16-96,16 0-1664,0 0 864</inkml:trace>
  <inkml:trace contextRef="#ctx0" brushRef="#br0" timeOffset="2966.2082">3722 751 9888,'-16'0'3648,"16"0"-2816,-16 32-256,16-16 608,0-16-769,0 32 257,0-32-384,0 32 384,0-16-384,0 0 352,0 0-352,16-16 128,-16 16-256,0-16 640,0 0-448,16-16 192,-16 16-320,32-32-128,-32 16-64,32-16-32,-16 0 0,16-16-864,0 0 480,0 16-4639,0-16 2783</inkml:trace>
  <inkml:trace contextRef="#ctx0" brushRef="#br0" timeOffset="3233.2084">4090 671 10560,'-32'32'3904,"32"-32"-3040,-16 64-224,16-48 1183,-16 0-1119,32 0-128,-16 0-384,16 0-160,16 0 0,0-16-1536,-16 0 832,32 0-351,-16-16 607,0 0 512,-16 0-32,-16-16 2143,0 16-1215,0-16 768,-16 0-1024,0 0-128,0 0-384,-16 32-352,16 0 64,0 16-1760,-16 16 1024,32 0-5183,0 0 3327</inkml:trace>
  <inkml:trace contextRef="#ctx0" brushRef="#br0" timeOffset="3533.2956">4457 863 8224,'-16'32'3040,"16"-32"-2368,0 16-160,0-16 1184,-16 16-1024,32-16 0,-16 16-416,0-16 128,16 0-256,-16-16-32,16 16-64,0-16 31,0-16-31,0 16 608,0-16-352,-16 0 1728,16 16-1120,-16-16 448,0 16-800,0 16-256,0 0-160,16 0-128,-16 0 32,16 16-192,0 0 96,16 0-1664,-16 0 960,16-16-5407,0 0 3423</inkml:trace>
  <inkml:trace contextRef="#ctx0" brushRef="#br0" timeOffset="3933.6189">4873 767 12128,'-16'32'4479,"16"-32"-3455,-16 16-320,0 0 704,0-16-928,16 32-352,0-16-96,0 0 0,0 0 0,16 0 192,0 0-128,16 0-1664,-32-16 864,32 0-448,-16 0 704,16-16 256,-16 0 128,0 0 256,0 0-96,-16-32 800,0 16-480,0-16 320,0 16-448,0 0 768,-16 0-608,16 16 288,-16 16-416,16 16 32,0 0-224,16 16 0,0-16-64,0 16 32,-16-16-64,32 32-736,-16-32 416,0 32-1120,0-16 800,0 16-1760,0 0 1345,-16 0 543,0-16 320,-16 16 1791,0 0-895,-16-16 1184,16 0-1088,-32 16-96,16-32-416</inkml:trace>
  <inkml:trace contextRef="#ctx0" brushRef="#br0" timeOffset="4387.1114">5495 240 13216,'-16'-16'4895,"16"16"-3807,-16 0-320,16 16 928,-16-16-1088,0 32 64,16 0-448,0 48 64,-16-16-160,16 16 0,0-16-64,16 16 96,-16-32-96,0 16-928,16-32 448,-16-1 32,16-15 224,-16 0 64,16-16 32,16 0 128,-16 0-32,16-32 64,-16 1-64,16-1 64,0 0-64,-16 16 320,16-16-160,-32 48 512,16 0-384,0 16 576,-16 0-512,0 15-128,-16-15-160,16 16-864,0-16 416,16 0-8575,-16 0 4895</inkml:trace>
  <inkml:trace contextRef="#ctx0" brushRef="#br0" timeOffset="5002.5826">6837 384 8640,'16'-32'3200,"-32"16"-2496,16 0-192,0 16 1920,-15-16-1441,-1 16 1153,-16 0-1248,16 0 160,-16 0-640,0 0 320,0 0-416,0 16-288,0-16-64,0 16 64,0 0 0,16 0-32,0 0 32,0-16-32,16 16 0,0 0-288,0 0 160,16 16-96,0-16 128,32 32-288,-16-16 224,16 16-384,-16 0 320,16 0-96,-16-16 192,-16 16 0,-16-32 64,0 16 768,-16 0-384,-16-16 640,0 0-544,0 0 0,0 0-256,0-16-1216,16 0 544,16 0-4703,0 0 2879</inkml:trace>
  <inkml:trace contextRef="#ctx0" brushRef="#br0" timeOffset="5287.2442">7220 671 12896,'-16'48'4767,"16"-48"-3711,-16 48-288,16-32 832,0 0-1024,0 16 0,0-16-384,16 0-64,0-16-64,1 0-64,15 0 32,0-16-32,-16 0 0,0 0 0,-16 0 0,0-16 832,-16 0-448,0 0 352,-16 16-448,0 0-288,15 0-32,1 32-3168,0 0 1760</inkml:trace>
  <inkml:trace contextRef="#ctx0" brushRef="#br0" timeOffset="5934.3007">7636 975 12128,'-32'0'4479,"32"0"-3455,0 0-320,0 0 832,0-16-992,0 16 128,0-16-384,16 0 64,0 0-192,0-16 0,0 16-96,16-32 32,-16 0-64,16-16-96,-16-16 32,16-16-1728,0 1 960,-16-17-1248,16 16 1184,-32 16 1152,16 16-96,-32 16 1600,16 16-992,-16 32 352,-16 0-672,16 48 320,-16 0-448,0 32 480,16 0-512,0 16-64,0 0-160,16-1 64,16-15-96,16 0-864,0-16 416,16-32-2880,-16 0 1824,16-16-2975,0 0 2495,0-16 736,-32-16 768,16 16 2464,-32 0-1088,16 0 2143,-16 0-1759,-16 16 544,16-16-1120,-16 16-448,16 0-192,0-16-64,16 16-32,0-16-32,0 0 32,-1 0 96,17 0-64,0-16-96,0 0 0,0 0-256,0-16 160,0 16 192,-16-16-32,0 16 1632,0 0-928,0 16-64,-16-16-448,0 32-96,0 0-64,16 16-544,-16-16 256,16 16-4000,0-16 2336</inkml:trace>
  <inkml:trace contextRef="#ctx0" brushRef="#br0" timeOffset="6167.9446">8867 272 14208,'-48'16'5279,"48"-16"-4127,-32 16-288,16 16 1120,-16-16-1248,16 48 640,0-16-832,16 32-160,-16-16-224,0 16-128,16-16 0,0-16-1664,16 0 896</inkml:trace>
  <inkml:trace contextRef="#ctx0" brushRef="#br0" timeOffset="6788.1313">8515 720 10976,'-64'-64'4064,"64"64"-3168,0 0-257,0 16 1153,0-16-1120,16 0-128,0 16-352,32 0 64,0-16-160,0 0-384,0 0 160,16 0-1120,0 16 704,-16 0 192,0 0 192,-16 16 1056,-16-16-480,0 15 416,0-15-512,0 16-160,0-32-96,0 16-1056,0-16 544,-1 16-1664,-15-32 1185,16 16-545,-16-16 864,0-16 416,-16 1 128,16-17 992,-15 0-512,-1-32 768,0 16-704,0 16 1407,0 16-1087,16 16-64,0 0-480,0 16-32,16 16-128,0-16 0,16 16-32,-1 0-64,-15-16 32,16 16-608,0 0 320,-16 16 32,0-16 128,0 32 800,-16-16-384,16 16 0,0-16-192,0 0 128,0 0-160,0-17-256,16-15 96,0 0 224,-16 0-96,16-31 128,-16 15-96,0-16 448,0-16-320,-32 16 1184,0-16-800,0 0 448,-16 16-608,0 32-64,-16 0-224,16 32-160,0 0-32,16 16-2016,0 0 1120,16-16-5184,16 0 3393</inkml:trace>
  <inkml:trace contextRef="#ctx0" brushRef="#br0" timeOffset="7150.2179">9745 751 10816,'-16'16'4000,"16"-16"-3136,0 32-224,0-32 1919,0 0-1535,-16 16-352,16 0-416,0 0-384,-16-16 64,0 16-1376,16 0 800,-16-16-544,0 0 704,16-16 416,-16 0 64,16-16 608,0-16-352,0 0 960,-16 16-672,16 0-128,0 16-256,16 0 96,-16 16-160,16 16 320,16-16-224,0 0 96,0 0-160,0 0-192,16 0 0,-16 0-192,0 0 160,0 32 96,0-16 32,-32 32 416,16-16-256,-16 16 128,-16 0-192,16-16-1600,-16 0 768</inkml:trace>
  <inkml:trace contextRef="#ctx0" brushRef="#br0" timeOffset="18413.8388">1279 1438 7872,'16'-16'2944,"-16"16"-2304,0 0-160,0 0 2752,0 0-1857,-16 16 737,0-16-1280,-16 0 160,0 16-608,-16 0 576,16-16-544,-16 16-128,0 0-192,0 0 0,0-16-64,0 16-32,16 0 32,0 0-128,0-16 64,0 16-32,32-16 0,0 16 64,0-16 0,16 16-96,16 0 64,0 0-32,16-16 0,0 16 128,16 16-32,0 0-448,0 0 224,0 16-128,-16 0 192,0 16 0,-32-16 64,-16 15 128,-16-15-32,-16-16 128,-16 0-96,16 0-928,-16-16 448,16 0-7871,0-32 4575</inkml:trace>
  <inkml:trace contextRef="#ctx0" brushRef="#br0" timeOffset="18598.3762">1647 1438 11296,'0'32'4192,"0"-32"-3264,0 64-257,0-32 1601,0 0-1376,0 48 416,-17-16-768,17 16-192,0 0-224,17 0-800,-17-16 384</inkml:trace>
  <inkml:trace contextRef="#ctx0" brushRef="#br0" timeOffset="19046.2708">1438 1853 8128,'-16'-16'3008,"16"16"-2336,0 0-160,16 16 1248,0-16-1056,16 16 640,-16-16-801,32 16-287,-16-16-160,32 0-1151,-16-16 575,16 0-2496,-16 0 1664,0 16 288,-16-16 672,0 16 3360,-32 0-1632,16 16 1535,-32 16-1727,16 0 32,-16 0-768,16 16-416,0-16-32,16 0 32,-16-16 0,16 0-224,0 0 96,15 0 32,-31-16 64,32-16-96,-16 0 64,0 0-544,0 0 320,0-32 160,-16 16 96,16-16 992,-16 16-544,0 0 1248,-16 16-960,16 16-288,0 0-288,0 16-160,0 16 32,32 0-32,-16 0 0,0 0-1344,16 0 736</inkml:trace>
  <inkml:trace contextRef="#ctx0" brushRef="#br0" timeOffset="19615.1036">2444 1901 12384,'-16'0'4575,"16"0"-3551,-32 16-288,32 0 1280,-16 0-1248,16 0 192,-16 0-576,16 16 32,0 0-256,16 0-128,0 0-64,0-16 32,0 0 0,0 0-512,0-16 288,16 0-960,-16 0 672,16-16-480,-16 0 576,-16-16 224,16 0 128,-16-16 64,0 16 0,-16-32 128,16 16-64,-16 0 608,0 16-384,16 32 544,-16 0-512,16 16 160,0 16-320,16 16-128,-16-16-64,32 32 160,-16-32-64,16 32-576,-16-16 256,16 16-384,-16-16 352,0 0 384,-1 0-64,-30 0 864,15-16-480,-32 16 1024,0-16-832,-16 0 224,0-16-512,16 16-256,-16-32-64,0 0-3104,16-16 1696</inkml:trace>
  <inkml:trace contextRef="#ctx0" brushRef="#br0" timeOffset="19962.4226">2875 1917 11456,'-16'32'4256,"16"-32"-3297,0 16-287,0 0 832,16-16-960,0 0-160,0 16-224,16 0-160,-16-16 32,16-16 96,0 16-64,0-16 32,-16-16-32,0 16-64,-16 0 32,0 0 864,-16 0-480,0 0 608,-16 16-576,0 0 544,0 16-576,0 16 576,0 0-576,0 0 64,0 16-288,32 16 96,-16-32-160,32 16 64,16-16-96,0 0-1952,0-16 992</inkml:trace>
  <inkml:trace contextRef="#ctx0" brushRef="#br0" timeOffset="20179.6097">3355 2029 13792,'-32'0'5119,"32"0"-3999,0 16-288,0 0 384,16-16-832,0 17 416,0-17-480,32 0-96,-16 0-128,16 0-1632,0-17 832,0 1-8031,-16 16 4831</inkml:trace>
  <inkml:trace contextRef="#ctx0" brushRef="#br0" timeOffset="20762.3697">3994 1502 13216,'-16'0'4895,"0"16"-3807,16 0-320,0 0 736,-16-16-992,32 32 480,-16 16-544,16 0 288,-16 16-416,32 0-96,-16 0-128,0 0-160,-16-16 32,16 16 224,-16-32-96,16 0-320,-16 0 128,0-16 224,0-16-64,0-16 128,-16 16-96,32-32-128,-16 16 0,16-16-192,-16 0 128,32 16 192,-32 0-64,32 32-192,0-16 64,0 16-32,0 0 64,15 16-288,-31-16 192,16 0-512,-16-16 384,0 32 288,-16-16 0,-16 0 960,-16 0-544,-15 0 544,15 0-544,-16 0-512,0 0 32,16-16-3392,16-16 1888</inkml:trace>
  <inkml:trace contextRef="#ctx0" brushRef="#br0" timeOffset="21316.3442">4441 1950 9472,'0'0'3520,"0"0"-2752,0 0-192,0 0 2335,0 0-1695,0 0 0,0 0-736,16 0 0,-16 0-256,16 0 352,0 0-320,-16 0 384,0 0-384,16 32-64,-16-16-96,16 16 192,-16-16-160,32 16 160,-32 0-160,32-16 0,-32 16-64,32-16 32,0-16-64,-16 16 192,0-16-128,16-16-32,-32 16-32,16-16 96,0 0-64,-16 0 128,0-16-128,0 0-32,0 0 0,0 0-192,0 16 96,0 0-32,0 0 32,0 48 64,-16-16 0,32 16 64,-16 0-32,0 16-96,0-16 32,16 16 32,0 0 0,0 16-448,-16-16 256,16 16-256,-16-16 256,-16 16 512,0-32-160,-16 16 512,0-32-384,0 16-64,-16-16-128,0-16-800,16 0 416,0-16-4128,0 0 2432</inkml:trace>
  <inkml:trace contextRef="#ctx0" brushRef="#br0" timeOffset="21547.4211">5032 2030 12896,'-16'0'4767,"16"0"-3711,0 16-288,16-16 1952,-16 0-1632,16 17-128,0-17-640,0 0-160,16 0-96,0 0-128,0-17 32,0 17-2368,0-16 1312</inkml:trace>
  <inkml:trace contextRef="#ctx0" brushRef="#br0" timeOffset="23149.5627">7285 2045 11296,'-32'0'4192,"32"0"-3264,-16 32-257,0-16 2369,0 0-1792,0 0 1120,-16 16-1376,16 0 448,0-16-864,16 16 0,-16-16-384,32 16-160,0-32-64,0 16-480,0-16 288,16-16-1376,0 0 864,0 0-416,-16 0 640,16 0 320,-16-16 128,0 0 608,-16 0-288,0 0 608,-16 16-480,0-16 512,16 16-512,-16 16-128,16 0-160,0 16-96,0-16 32,0 16-256,0 16 128,16 0 96,0-16 32,16 32-384,-16-16 224,16 32-832,-16-16 544,15 16-1216,-15 0 928,0 16 384,0-32 224,-16 0 960,-16-16-480,-16-1 1824,1 1-1248,-17 0 992,0-32-1120,0 16-448,0-16-256,16-16-2048,-16-16 1056,32-15-4160,0-17 2816</inkml:trace>
  <inkml:trace contextRef="#ctx0" brushRef="#br0" timeOffset="23533.9233">7636 2029 12384,'0'16'4575,"0"-16"-3551,16 16-288,-16 0 1728,16-16-1504,0 32 160,0-16-672,16 0 192,-16 0-352,16 0-96,-16-16-96,16 16 0,0-32-64,0 0 64,0 0-64,0 0-160,-16 0 64,0-16-32,0 16 32,-32 0 128,0 0-32,-16 0 544,0 16-320,0 16 480,-16 0-448,16 32 864,0-32-672,16 32 288,0-16-448,0 32-256,16-32-64,16 16 128,0-16-64,16 0-1504,0-1 768,16-31-4000,-16 0 2560</inkml:trace>
  <inkml:trace contextRef="#ctx0" brushRef="#br0" timeOffset="22016.7815">6039 1694 11712,'-16'-16'4352,"16"16"-3393,-32 0-255,16 0 1920,0 0-1568,-16 0 352,16 16-832,-16-16 256,-16 16-480,16 0 320,-16-16-384,16 32-160,0-32-64,16 32-160,0-32 64,0 32-256,16-16 160,16 0 128,0 0 0,0 16 0,16 0 32,0 0-384,0-16 192,0 16-640,0 0 448,0 0-128,-16-16 288,0 16 320,-16-16-64,-16 16 832,0-16-480,-16 0 160,0 0-320,-16 0-160,16 0-64,0 0-3200,0-16 1728,16 0-7327,0-16 4895</inkml:trace>
  <inkml:trace contextRef="#ctx0" brushRef="#br0" timeOffset="22363.6267">6279 1598 13312,'16'32'4927,"-16"-32"-3839,0 32-320,0 0 1792,0-16-1568,0 48 384,0-16-832,0 32-64,0-16-288,0 16 32,16-32-128,-16 16-352,0-32 160,16 0-1312,-32 0 768,16-16-1280,0 0 1088,-16-16-1696,0 0 1440,-16 0-287,0-16 831,0 0 1247,0-16-351,0-16 544,0 16-544,16 0 384,-16 0-416,32 16 64,16 0-256,0 0 0,16 16-64,16 0-768,0-16 416</inkml:trace>
  <inkml:trace contextRef="#ctx0" brushRef="#br0" timeOffset="22664.3803">6662 2014 11296,'-32'32'4192,"32"-32"-3264,-32 48-257,32-32 1761,-16 0-1472,0 0 448,16 16-832,0 0-192,0-16-256,0 0 128,0 0-160,32 0 32,-16-16-64,16-16-672,-16 16 320,16-32-32,-16 16 192,0-16 96,0 0 32,0-16 544,-16 16-288,16 0 1088,-16 0-736,0 16 128,0 16-416,0 32-64,0-16-160,0 16-64,16-16 0,0 16-1536,0-16 832</inkml:trace>
  <inkml:trace contextRef="#ctx0" brushRef="#br0" timeOffset="23983.7666">6103 2094 10464,'-16'0'3872,"16"0"-3008,0 0-224,16 0 1599,-16 0-1343,0 16 1056,16-16-1120,16 0 672,0 0-864,16 0-64,0 0-352,16 16-192,-16-32-64,16 16-7776,-1-16 4225</inkml:trace>
  <inkml:trace contextRef="#ctx0" brushRef="#br0" timeOffset="2.05648E6">96 3179 7040,'0'0'2624,"0"-16"-2048,-16 32-128,16-16 1216,0 0-992,-16 32 768,16-16-800,-16 16 416,0 16-609,16 0 257,-16 0-416,16 16-96,-16-32-96,16 32 0,0-32-64,0 0 128,0-16-96,16 0-32,-16 0 0,0-16 96,0-16-64,16 0 320,0 0-192,-16-32 96,0 16-160,0-32 160,0 16-192,16-16 192,-32 16-192,32 16-32,-16-16-32,0 32 96,0 0-64,0 0-96,0 16 0,16 0-128,-16 0 96,16 16 96,-16 0 0,16 16-160,0 0 64,16 16-448,-16 0 256,0 16-1280,0-16 864,16 16-1119,-16-16 1023,0 16-544,0-32 768,-16 16 512,16-16 32,-32 0 2464,16 0-1376,-16-16 1695,-16 0-1599,0-16 96,-16-16-768,16 0-320,-16 0-128,16 0-2464,0-16 1312</inkml:trace>
  <inkml:trace contextRef="#ctx0" brushRef="#br0" timeOffset="2.05941E6">480 3403 10400,'-16'-16'3840,"16"16"-2976,0 0-256,0 0 2047,0 0-1567,0 0 832,0 0-1120,16 0 256,0 16-608,16 0 576,-16 16-576,32 16 0,0-16-288,0 16-96,-16 0-32,16 16-32,-16-16 0,16 16-1920,-32-16 1056,16-16-4096,-16 0 2785</inkml:trace>
  <inkml:trace contextRef="#ctx0" brushRef="#br0" timeOffset="2.05942E6">1023 3467 10880,'-32'16'4032,"32"-16"-3136,-32 48-257,16-32 2625,-15 0-1920,-1 32 864,0-16-1280,-16 16-288,0-16-384,0 32-160,0-16-64,16 0-1376,0 0 736,16-16-4192,-16-16 2657</inkml:trace>
  <inkml:trace contextRef="#ctx0" brushRef="#br0" timeOffset="2.05942E6">1279 3579 12960,'16'0'4799,"-16"0"-3711,32 0-320,-16 0 1344,-16 0-1312,32 16 800,-16-16-928,16 0-224,0 0-288,0 0-192,0 0 0,16 16-1664,-16-32 928</inkml:trace>
  <inkml:trace contextRef="#ctx0" brushRef="#br0" timeOffset="2.05942E6">1487 3883 12800,'-16'16'4735,"16"-16"-3679,16 0-288,-16 16 1600,16-32-1440,0 16 416,16 0-800,0 0-352,-16-16-96</inkml:trace>
  <inkml:trace contextRef="#ctx0" brushRef="#br0" timeOffset="2.05993E6">1071 3930 8480,'0'0'3136,"0"-16"-2432,0 32-224,0-16 2144,0 0-1537,0 16 1121,0 0-1280,17 16 352,-17-16-768,0 16 288,0-16-480,0 16-224,0 0-96</inkml:trace>
  <inkml:trace contextRef="#ctx0" brushRef="#br0" timeOffset="2.06171E6">1997 3579 5472,'0'0'2016,"0"0"-1536,0 0-160,0 0 1088,0 0-832,0 16 960,0 0-864,16 16 640,-16 0-768,16 16 864,0 16-800,0 0 191,0-16-479,16 16-192,-16-16-64,16 0 128,-16-32-96,0 16 608,0-32-416,16 0 896,-32-16-704,16-16 512,0-16-576,-16 0 192,0 0-352,16 0-160,-16-16-32,16 16-64,-16 16 0,0 0-992,16 16 544,-16 0-2368,16 16 1568,-16 16-4991,16 0 3487</inkml:trace>
  <inkml:trace contextRef="#ctx0" brushRef="#br0" timeOffset="2.06187E6">2493 4170 8128,'0'48'3008,"0"-48"-2336,0 16-160,0 0 1600,-17 0-1248,34 0 64,-17 1-545,0-17-479,0 0 32</inkml:trace>
  <inkml:trace contextRef="#ctx0" brushRef="#br0" timeOffset="2.06204E6">2396 3915 10144,'0'0'3744,"0"0"-2912,0 0-224,0 17 735,0-34-863,17 34 64,-1-17-320,16 0-2399,-16 0 1183</inkml:trace>
  <inkml:trace contextRef="#ctx0" brushRef="#br0" timeOffset="2.06619E6">2829 4122 6560,'0'0'2432,"0"0"-1888,0-16-160,0 16 2880,0 16-1856,-16-16 1759,16 16-1823,0 0 704,-16 0-1184,16 0 288,-16 16-672,0 16-64,0-16-256,0 16-384,-1 0 128,17 0-3520,0-16 2016</inkml:trace>
  <inkml:trace contextRef="#ctx0" brushRef="#br0" timeOffset="2.06684E6">3323 3691 10720,'0'0'3968,"0"0"-3072,0 16-288,0 0 959,-16 0-991,0 32 0,0-16-384,16 16-64,-16-16-64,16 0 96,-16-16-96,16 16 128,0-32-128,0 0-160,0 0 32,0-16-32,0-16 32,0 0 256,0 0-96,0 0-96,0-16-32,0 0 32,0 0 0,0 16-160,-16 0 96,16 0 256,0 16-128,0 0 0,0 16-32,16 0 32,-16-16-32,16 32-224,0-16 96,0 16 32,16 0 64,0 16 64,-16 0-32,16 16-224,0-16 96,0 16-864,-16-16 512,16 16-160,-16-16 384,0 0 192,-16 0 32,0 0 1056,-16-16-544,0 0 896,-16 0-800,0 0-96,0-16-320,0 0-192,0 0-32</inkml:trace>
  <inkml:trace contextRef="#ctx0" brushRef="#br0" timeOffset="2.06723E6">3850 3499 9888,'16'-16'3648,"-16"16"-2816,0 0-256,0 0 1599,-16 0-1311,16 16 704,-16-16-896,16 32 448,-16-16-640,0 16 672,0 0-672,-16 0 0,16 16-320,0 0 256,16-16-224,0 16-256,-16 0 32,32-16 64,-16 0 0,32-16-32,-16 0 32,16 0-32,-16-16 0,32 0 128,-16 0-64,0 0-1280,0-16 640,0 0-3232,0-16 2144</inkml:trace>
  <inkml:trace contextRef="#ctx0" brushRef="#br0" timeOffset="2.06739E6">3770 3786 9376,'-32'0'3488,"32"0"-2720,-16 17-192,32-17 1568,-16 0-1281,16 0 705,-16 0-896,33 0-320,-17 16-224,16-16-1024,0 0 480</inkml:trace>
  <inkml:trace contextRef="#ctx0" brushRef="#br0" timeOffset="2.06756E6">4362 3882 10560,'0'32'3904,"0"-32"-3040,-16 48-224,0-16 3007,16-16-2111,-32 16 320,16 0-1152,0 16-384,16-16-192,-16 0-1792,0-16 896,16 16-8863,0-32 5343</inkml:trace>
  <inkml:trace contextRef="#ctx0" brushRef="#br0" timeOffset="2.06859E6">4936 3547 10144,'0'16'3744,"0"0"-2912,0 0-224,17 0 991,-34 0-991,17 16 608,0 0-704,0 16-128,0 0-256,17-16-96,-17 16 0</inkml:trace>
  <inkml:trace contextRef="#ctx0" brushRef="#br0" timeOffset="2.06874E6">4761 3707 9216,'0'0'3424,"0"0"-2656,16 17-224,16-17 1248,-16 0-1089,16 0-127,17 0-384</inkml:trace>
  <inkml:trace contextRef="#ctx0" brushRef="#br0" timeOffset="2.06909E6">5592 3163 11392,'-17'16'4224,"17"-16"-3297,0 16-255,0 16 1120,0-32-1120,0 32 288,0 0-576,17 16-160,-17-16-128,16 16-1280,-16-16 640,16 16-8159,-16-16 4799</inkml:trace>
  <inkml:trace contextRef="#ctx0" brushRef="#br0" timeOffset="2.06926E6">5320 3723 9632,'0'-16'3584,"0"16"-2784,16 0-256,-16 0 2271,16 0-1663,16-16-192,16 16-608,0 0-192,0-16-96,16 16-3136,0-16 1665</inkml:trace>
  <inkml:trace contextRef="#ctx0" brushRef="#br0" timeOffset="2.06974E6">5512 3930 6560,'-16'0'2432,"16"0"-1888,0 0-160,0 0 1760,0 0-1248,0-16 1056,0 16-1120,16 0 319,0-16-671,0 16 416,0-16-480,0 16-96,0 0-192,16 0-96,0 16 0,-16 0-128,0 0 64,0 16 224,0 0-96,-16 0-96,0 0-32,0 16 96,-16-16-32,0 0 64,0 0-64,-16 0-32,0-16 32,0 16-32,0-16 0,0 0 64,0-16-32,16 0 128,0 0-96,16-16-96,0 0 0,16 0 160,-16 0-64,32 0 608,0 0-384,0 16 192,-16-16-320,16 32-128,0-16-64,0 16-896,-16 0 512</inkml:trace>
  <inkml:trace contextRef="#ctx0" brushRef="#br0" timeOffset="2.07018E6">6215 3834 11232,'-16'-16'4128,"16"16"-3200,-32 16-257,16 0 1057,0 0-1088,-16 16 352,16 0-576,0 0-32,0 16-224,16 0-32,0-16-64,16 0 160,-16 0-128,32 0-96,-16-16-32,16-16 96,-16 0-32,16 0-384,0-16 224,-16 0-416,0-16 320,16-16 128,-32 0 64,16-16 96,-16 16-32,0 0 896,-16 0-512,16 32 544,-16-16-544,0 32 192,0 16-352,16 16-416,0 16 64,16 0 224,-16 0-64,32 16-832,-16-16 384,16 16-3648,0-32 2240</inkml:trace>
  <inkml:trace contextRef="#ctx0" brushRef="#br0" timeOffset="2.07039E6">6599 4186 13216,'-16'16'4895,"16"-16"-3807,0 32-320,-17-16 1152,17-16-1216,0 32 768,0-16-832,0 16-512,0-16-96,0 16-1600,0-16 832</inkml:trace>
  <inkml:trace contextRef="#ctx0" brushRef="#br0" timeOffset="2.07103E6">6965 3755 9888,'-16'-32'3648,"16"32"-2816,-16 0-256,16 0 2239,-16 16-1663,16 16 384,-16-16-928,16 48 192,-16-32-480,0 32-96,16-32-128,0 16 64,0-16-96,0 0 32,0-16-32,16 0-832,-16-16 416,16-16-64,-16 0 256,16-16 96,-16 0 64,0-16 0,0 0 0,0 0 0,-16-16 0,16 32-96,0-16 64,0 16 32,0 16 0,0 0 128,0 0-64,0 16-96,0-16 0,16 32 32,0-16 0,16 16-96,0 0 64,0 0 32,0 16 0,0 16 0,-16-16 0,16 16-576,0-16 320,-16 16-384,0-16 352,0 16 160,-16-16 96,0-16 224,0 0-96,-16 16 1504,-16-16-864,0 0 256,-16-16-608,0 16-352,0-16-64</inkml:trace>
  <inkml:trace contextRef="#ctx0" brushRef="#br0" timeOffset="2.07139E6">7573 3499 8224,'0'0'3040,"0"0"-2368,16 16-160,0-16 2080,-16 16-1504,0 0 1279,-16 0-1407,16 0 704,-16 16-960,0 0 384,-16 0-608,16 16 576,0 0-608,0 0-224,-16 16-128,32-16 32,-16 0-64,16 16 192,0-32-160,16 16-256,-16-16 96,32-16 352,-16 0-128,16 0-288,0-16 64,16 0-2112,-16-16 1216,0 0-6047,-16 0 3903</inkml:trace>
  <inkml:trace contextRef="#ctx0" brushRef="#br0" timeOffset="2.07155E6">7333 3868 8640,'16'-16'3200,"-16"16"-2496,32 0-192,0-16 1920,-16 16-1441,32-17-191,-16 17-512,32 0-1631,-16-16 735</inkml:trace>
  <inkml:trace contextRef="#ctx0" brushRef="#br0" timeOffset="2.07215E6">7892 4170 11712,'16'0'4352,"-16"0"-3393,0 0-255,0 0 1376,0 0-1280,0 16 576,0 0-800,0 16 32,0-16-352,17 16-96,-17-16-96,0 16-2304,0-16 1216,16 0-8383,0 0 5215</inkml:trace>
  <inkml:trace contextRef="#ctx0" brushRef="#br0" timeOffset="2.07269E6">8020 3227 8960,'-16'0'3328,"16"0"-2592,0 0-192,0 0 1472,0 0-1216,0 16 511,0-32-767,0 16 96,0 0-352,16 0 256,0-16-320,0 16 384,0-16-352,16 0 96,-16 16-224,16-16-192,0 16 0,16 0 32,-16 0 32,0 16 0,0 0 0,0 16-352,-16 0 192,0 16-448,-16-16 352,0 16 128,0-16 96,-16 16 32,0-32 0,-16 16 64,0-16-32,0 0 64,0 0-64,-16-16 64,16 0-64,16-16-96,-16 0 32,16 0 512,0 0-256,16 16 416,16-16-384,0 16 288,0 16-288,16 0-160,0 0-32,16 16-224,-16-16 96,16 32-6719,-32-16 3679</inkml:trace>
  <inkml:trace contextRef="#ctx0" brushRef="#br0" timeOffset="2.07398E6">1901 4410 3552,'-16'0'1312,"16"0"-992,0 0-128,0 0 1248,0 0-832,0 0 832,0 0-832,0 0 736,0 0-768,0-16 672,0 0-704,16 16 224,0-32-448,16 16 384,0-16-416,16 0 352,-16-16-352,32-16 127,-16 16-255,16-32-64,-16 17-64,16-17 32,-1 16-32,1 0 480,0 0-288,0 0 416,0 16-384,-16-32-64,0 32-96,16-16 64,-32 17-96,16-17-96,-16 16 0,0 16 224,-16-16-96,15 16 256,-15 16-224,16-16 96,-16 16-128,-16 0 0,16 0-32,-16 16 160,0-16-128,0 32-32,-16-16-32,0 0-32,0 0 0,-16 16 64,1 0-32,15 0-96,-16-16 32,16 16 32,0-16 0,16 16-96,-16-16 64,32 0 96,-16-16-32,16 16-32,0-16 32,16 0-32,-16 0 0,15 0 0,-15 0 0,32 0-96,-16-16 64,16 32 32,-16-16 0,16 16-160,-16 0 96,0 16 736,-16 0-352,0 16 224,-32-16-320,16 32 0,-16-16-128,0 16-960,0 0 448</inkml:trace>
  <inkml:trace contextRef="#ctx0" brushRef="#br0" timeOffset="2.07433E6">3755 2732 8736,'-16'0'3232,"16"0"-2528,-16 16-192,0 0 1504,0 0-1216,0 16 799,0 0-927,0 16 192,0-16-512,16 16-128,0-16-128,16 0 64,0-17-96,16 1-32,-16 0 0,16-16 32,-16-16-32,16 0 832,-16 1-480,16-17 832,-16 0-704,-16-16 768,0 0-768,0 0 416,-16 16-576,0 0-160,-16 0-128,16 16-1216,-16 0 640</inkml:trace>
  <inkml:trace contextRef="#ctx0" brushRef="#br0" timeOffset="2.07638E6">9074 3659 8224,'-16'0'3040,"16"0"-2368,16 0-160,-16 0 3008,0 0-2017,16 0 1217,-16 0-1568,16 0 736,0 0-1056,0 0 320,0 0-672,16 16-192,-16-16-192,16 0-864,0 0 416</inkml:trace>
  <inkml:trace contextRef="#ctx0" brushRef="#br0" timeOffset="2.07653E6">9074 4122 11648,'17'17'4288,"-17"-17"-3329,48-17-255</inkml:trace>
  <inkml:trace contextRef="#ctx0" brushRef="#br0" timeOffset="2.07713E6">10049 3020 8640,'0'-32'3200,"0"32"-2496,-16 0-192,16 0 2911,0 0-1983,-17 0 320,17 16-1056,0 16 320,0-16-576,0 32 320,0 0-448,0 16-160,17-16-96,-17 16-512,16-17 256,-16 1-4480,16-16 2561</inkml:trace>
  <inkml:trace contextRef="#ctx0" brushRef="#br0" timeOffset="2.0773E6">9873 3676 14464,'16'0'5343,"-16"0"-4127,32-33-384,-16 33 192,0-16-736,16 16-96,0 0-128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9198 15279 8064,'0'-38'2976,"0"38"-2304,0-20-192,0 20 2112,0 0-1504,0 20 1279,0-20-1407,0 0 64,20 19-608,-20 19 224,19 1-352,0-1 256,0 20-288,1 0-160,18-20-32,-19 20 0,20 0-32,-20-19 128,20-1-96,-1-19 192,-19 1-160,20-40 800,-20 20-480,0-38 384,20-1-480,-20-19 416,0 1-448,-19-20 0,19 0-160,1 19-384,-20 0 160,0 20-1056,19 18 672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0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26055 11933 10560,'0'-32'3904,"0"32"-3040,16-16-224,0 16 959,-16-16-991,16 16 64,-16 0-448,16 16-64,0 0-96,0 16-128,0 0 32,0 16 32,-16-16 0,0 16 128,0 0-64,-16 0-160,-16-16 32,16 16 320,-16-16-160,0-16 416,0 16-288,0-16 32,16-16-160,-16 16 96,16-32-128,0 16 32,0-16-32,32 0 224,-16 0-160,16 16 448,0-16-320,16 16 96,-16 0-224,16 0 0,0 16-64,0-16-1536,0 16 800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0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26871 11150 10720,'0'0'3968,"0"0"-3072,-16-16-288,16 16 1599,0 0-1343,-16 16 512,0-16-832,16 32 448,-16 0-544,-1 32 672,1-16-640,16 32 704,-16 0-704,0 16 480,16 0-544,0 16-32,0-16-224,16 15-32,-16-15-64,32 0-1664,1-32 864,-1 0-7584,0-16 4577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09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27542 11646 11808,'-17'-16'4352,"17"16"-3361,0 16-287,0 0 1984,0 0-1600,0 0 480,0 0-928,0 32 96,0-16-416,0 16-256,0 0-64,17 0-2976,-17-16 1632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0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7232,'0'-16'2656,"17"0"-2048,-17 0-192,0 16 2976,0 0-1952,0 0 1183,0 0-1535,0 0 448,0 16-896,16 0 256,-16 0-512,0 16-256,0 0-128,0 16-768,-16 0 384</inkml:trace>
  <inkml:trace contextRef="#ctx0" brushRef="#br0" timeOffset="200.4873">208 480 14208,'17'0'5279,"-17"0"-4127,0 16-288,0-16 288,0 0-800,0 16 64,0-16-256,0 16-2272,0-16 1120,0 0-10079,0-16 6111</inkml:trace>
  <inkml:trace contextRef="#ctx0" brushRef="#br0" timeOffset="1000.1308">48 80 7392,'0'0'2720,"0"0"-2080,0-16-224,0 16 2400,0 0-1632,0 0 1215,0 0-1407,0 16 320,16-16-768,-16 16 608,17 0-672,-17 16 608,0 0-608,16 16 320,-16 0-480,0 32 64,-16-16-256,16 0 0,0-16-64,16 16-2240,-16-16 1184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1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27828 11182 7296,'0'0'2720,"0"-16"-2112,-16 16-192,16 0 1824,0 0-1312,0 0 1248,0 0-1249,0 0 161,0 0-672,16 16 608,-16-16-576,16 32 192,-16-16-352,32 16 96,-16 0-224,0 32-64,16-16-64,0 16 32,-16 0-32,0 32 192,0-32-128,-16 15-32,0 1-32,0 0 32,-16-16-32,0 16 64,0-32-64,-16 0-1088,0-16 608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1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28611 11182 8224,'16'0'3040,"-16"-16"-2368,0 0-160,0 16 2016,0-16-1472,0 16 863,0 0-1151,-16 0 416,16 0-672,-16 0 224,16 16-448,-16 0 704,0 16-576,0 16 576,0 0-544,0 32 192,0-16-384,0 16 288,0-16-320,16 48 224,-16-32-224,32 32-128,-16-33-64,16 17 32,0-16-32,0 0-1088,16-32 608,16 16-4576,-16-16 2784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1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28899 11646 7552,'-16'0'2816,"16"0"-2208,0-16-160,0 16 1536,0 0-1184,0-16 736,0 16-896,0-16 191,0 16-479,16-16 512,0 0-480,0 16 64,0-16-256,0 0-256,0 16 32,16 0 64,0 0 0,0 0-96,0 16 32,0 16 32,-16 0 0,16 0-448,-16 0 256,-1 16-960,-15 0 640,0 0 64,0 0 289,-15 16-1,-1-16 64,-16 0 703,0-16-351,-16 16 480,16-32-416,0 16 256,0-16-320,16-16 128,-16 0-224,16-16 352,0-16-288,16 0 96,0 0-192,16 16 576,0-16-416,16 16 384,-16 0-384,16 16 0,0 16-192,16 0-128,-16 0 0,16 0-1312,-16 0 736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1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29474 11838 9632,'-32'16'3584,"32"-16"-2784,-32 32-256,32-16 2335,-16 0-1695,0 16 448,16 0-992,16 0-448,0-16-160,0 16 96,16-17-64,16-15-160,-16-15 32,16-1 96,-16-16 0,0 0-96,0 0 32,-16 0 1024,-16 0-576,-16-16 288,0 16-416,-16 0-96,0 0-128,0 16-192,0 0 64,16 16-3072,-16 0 1728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1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0 367 10720,'0'-16'3968,"0"16"-3072,0 0-288,0 0 1471,0 0-1279,0 0 736,0 0-896,16 16 256,-16-16-512,32 48 0,-16-16-224,0 16-96,16 0-32,0 16 32,-16 0-32,16 0-96,-16 0 32,16 16-544,-16 0 320,0 16 96,-16-33 128,0 17 512,-16-16-256,0 0 416,-16-16-384,-16 0-128,16-16-64,-16 0-2752,0-16 1472</inkml:trace>
  <inkml:trace contextRef="#ctx0" brushRef="#br0" timeOffset="584.7674">320 80 9792,'0'0'3648,"0"0"-2848,0 0-224,0-16 1024,0 16-993,0 0 673,0-16-736,0 16 128,16-16-384,-16 16 256,16-16-320,0 16 160,-16-16-224,16 16-64,0 0-64,0 16 96,0-16-64,16 16-160,-16 0 32,16 0-736,-16 0 416,0 16-512,0 0 512,0 0 256,-16 0 96,0 0-96,-16 0 64,0 0 320,-16 0-160,16 0 128,-16-16-128,0 0-64,0 0 0,16-16-480,0 0 256,0 0 160,0-16 32,16 0 160,0 0-96,0 0 480,0 0-320,16 16 544,-16 0-448,16 16-64,0 0-160,16 0 0,-16 0-64,0 0-3392,0 0 1825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2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30752 11678 12960,'16'0'4799,"-16"0"-3711,0 0-320,0 16 1760,16-16-1536,0 0 576,-16 0-928,32 0 0,-16 0-384,16 17-96,0-34-96,0 17-2176,0 0 1184,0 0-6335,-16 0 4031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10045 15721 12224,'0'39'4511,"0"-39"-3487,0 19-320,0 0 832,0 1-992,0-1-64,0 0-320,0-19-416,20 20 160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2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30736 11966 14048,'0'0'5183,"0"0"-3999,16-16-352,0 16 608,0 0-960,16-17-128,0 1-224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3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17429 13083 14528,'32'17'5407,"-32"-17"-4223,16 16-320,0-16 608,0 0-992,16 16 352,-16-16-480,16 0-128,0 0-128,0 16-448,0-32 224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3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17492 13467 16384,'0'33'6047,"0"-33"-4703,16 0-352,0 16 224,0-32-864,16 16 0,0-17-224,0 17-2336,0-16 1184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4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18387 13227 6400,'-16'0'2368,"16"0"-1856,0 0-128,0 0 1280,0 0-992,0 0 1056,0-16-992,0 16 1056,0-16-1025,0 16 577,0-16-768,16 0 192,-16 0-448,16 0 224,0 0-288,0 0 0,0 0-160,16 0 160,-16 0-160,16 16-96,-16 0-32,32 0 96,-16 16-32,0 16-160,0 0 64,-16 32 160,0-16-32,-1 32-512,-15-16 224,-15 16 224,15-16 32,-32 0 64,0-16-32,-16 0-64,16 0 32,-16-16 96,16 0-64,0-16-32,0-16 0,0 0-32,16-16 0,0 0 192,0-16-96,16 16 256,0 0-224,16 16 384,-16-16-288,32 16 224,0 16-224,0-16-128,0 16-64,16 0 224,-16 0-128,16 0-1952,-16 0 992,0 0-5727,0 0 3615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18930 13323 13120,'0'0'4863,"0"0"-3775,-16-16-320,32 16 672,-16 0-960,0-16 352,0 0-480,16 0 288,0 0-352,0 0 128,-16 0-256,32 0 224,-16 0-256,0 16-256,0 0 64,16 0 160,-16 0-64,16 16-64,-16 0 0,16 32 32,-16-16 0,16 16-160,-16-16 96,-16 32-96,0-16 64,0 16 0,-16-16 32,0 0 192,-16-16-64,0 16-32,0-16 0,0 0 96,0-16-64,16 0-32,-16-16 0,16 0 32,-16-16-32,32 16 256,0-32-160,0 16 608,0 0-448,16 0 544,0 16-512,16 0 0,-16-16-192,16 32-96,0-16 0,16 16 32,-16-16-32,0 16-32,0 0 32,0 0-2368,-16 0 1280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50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19633 13403 11552,'-16'-16'4288,"16"16"-3361,-16 0-223,16 16 2080,0-16-1664,-16 16 512,0 16-960,16 0 320,-16 16-576,16 0 128,0 0-320,16 0-64,0 0-96,0 0 32,16-32-64,0 16-512,0-32 256,0 0-192,0-16 256,0 0 224,0-16-32,0-16 64,-16 0-32,-16-16 1152,0-16-672,-16 0 544,0 0-608,-16 16 160,0 16-384,0 32-160,-16 0-32,16 32-768,0 0 384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5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20688 13531 9888,'0'0'3648,"0"0"-2816,0 16-256,-16-16 2175,16 16-1631,-16 0 256,16 0-832,-16 16-224,16-16-192,-16 16-32,16-16-32,0 0-64,0 0 32,0 0-32,0-16 0,16-16 128,-16 16-64,16-16-160,-16 0 32,16-32 160,0 16-32,0 0-32,0 0 0,0 0-128,0 0 64,16 16 96,-32 0-32,32 16-224,-16-16 96,0 32 32,0 0 64,0 16 128,0 0-64,0 0-96,-16 0 0,16 0 96,-16-16-32,16 16-32,-16-16 32,16-16-32,0 0 0,0 0-96,0 0 64,16-16 96,-32-16-32,32 0-96,-16 0 32,16 0 448,-16 0-224,0 0 544,0 0-416,16 32 576,-16-16-512,-1 32 224,17-16-352,-16 32 544,0 0-416,0 16 0,0 0-224,-16 0 32,16-16-96,-16 32-1408,0-32 736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5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9792,'0'-32'3648,"16"32"-2848,-16-16-224,0 0 1311,0 0-1151,16 16 704,0-16-864,-16 16 768,16 0-768,0 0 64,0 16-384,0 16 256,0 0-288,0 32 160,0-16-224,0 16 0,0 0-96,0 16 32,0-16-64,0 16 256,0-16-160,0 0-256,-16-32 64,16 16 224,0-32-96,0-16 0,-16-16-32,16-16 736,0 0-416,-16-32 832,16 16-672,0-32 416,0 16-576,0-16-32,-16 0-192,0 0 192,0 16-192,0 16-192,0 0 32,0 32-1408,0 16 800,16 16-3904,-16 0 2528</inkml:trace>
  <inkml:trace contextRef="#ctx0" brushRef="#br0" timeOffset="368.8927">783 560 11136,'0'-16'4128,"0"16"-3200,0-16-289,0 16 1089,0 0-1088,-16-16 576,16 0-704,0 16 576,-16-16-640,16 0 64,-16 16-320,0 0 256,0 0-256,0 16-96,0-16-64,0 32 96,0-16-64,0 32-32,0 0 0,16 16 96,0-16-64,0 0 128,0 0-128,16 0-96,0-16 0,0 16-32,0-32 0,0 16-2464,0-16 1344</inkml:trace>
  <inkml:trace contextRef="#ctx0" brushRef="#br0" timeOffset="568.9715">512 832 11136,'-16'-16'4128,"16"16"-3200,0 48-289,16-32 1793,-16-16-1472,32 0 576,-16 0-896,32 16-288,-16-32-224,32 16-128,-16 0 32,0-16-2016,-1 0 1088,17 0-9439,-32 0 5727</inkml:trace>
  <inkml:trace contextRef="#ctx0" brushRef="#br0" timeOffset="731.5467">1120 671 12704,'-17'32'4703,"17"-32"-3647,-16 80-288,16-48 2112,-16 0-1728,16 16 576,-16-16-992,16 32-192,0-32-320,0 32-992,-16-32 416,32 16-6432,0-16 3745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5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17572 15081 13376,'-16'0'4959,"16"-17"-3871,16 17-288,0 0 1952,-16 0-1664,32 0 832,-16 0-1120,16 0-96,0 0-416,16 17-128,0-17-96,16 0-1536,-32 0 800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54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17668 15336 15776,'0'17'5855,"0"-17"-4543,16 16-384,16-16 928,0 0-1216,16 0-64,0-16-352,16 16-1632,-16-17 736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4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1023 11552,'0'38'4288,"0"-38"-3361,0 57-223,19-38 512,-19 0-800,19 0-32,0 19-224,0-19 32,19 0-128,0-19-32,-19 0 0,19 0-480,0 0 256,-19-19 160,0 0 32,0-19 288,-19 19-160,19-19 800,-19 0-512,0 19-192,19 0-128,-19 0-192,19 19 64,0 0-32,-19 19 0,19-19-1984,0 19 1120,19 0-7999,0-19 4927</inkml:trace>
  <inkml:trace contextRef="#ctx0" brushRef="#br0" timeOffset="268.4858">664 1080 9568,'-19'0'3520,"19"0"-2720,0 57-256,-19-19 1759,38-19-1375,-19 0 64,0 0-608,19 0-288,0 0-32,0 0-160,0-19 64,19 0-544,0 0 320,0-19-1088,-19 19 737,0-19 223,0-19 224,-19 19 1215,19 0-575,-19-19 1568,0 19-1152,-19 0 128,19 0-608,0 19-320,0 0-96,19 19 0,-19 0 0,38 0-1568,-19 0 864,19 0-5695,-19 0 3551</inkml:trace>
  <inkml:trace contextRef="#ctx0" brushRef="#br0" timeOffset="621.9177">1271 1327 10720,'0'-18'3968,"0"18"-3072,0 18-288,0-18 607,0 0-799,0 0-32,19 0-224,-19 0-64,19-18-32,-19-1-64,19 19 32,0-38 96,-19 0-64,19-38-32,-19 19 0,19-57-128,-19 19 64,0-37-736,0 18 384,0-19 128,-19 0 128,0 20 544,0-1-224,-19 38 1472,19 38-928,-19 19 896,19 19-960,-19 38 864,19 19-896,0 38 800,19 19-800,0 18-192,0-18-288,38 38 32,-19-39-128,38 1-2432,0-38 1312,0 0-6144,19-38 4001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9930 15490 9888,'-39'0'3648,"39"0"-2816,19 0-256,-19 0 1375,20 0-1183,-1 0 192,20 20-576,-1-20-384,1 0-32,-1 0-4927,1 0 2719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5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16 12384,'-64'16'4575,"64"-16"-3551,-64 64-288,32-32 672,16 0-928,0 32-192,0-16-192,16 16-32,16-16-32,0 16 64,16-32-64,16-16 64,-16 16-64,16-32-224,0-16 96,-16 0-320,0-16 256,0-32 64,0 16 64,-16-16 32,-16 0 0,0 0 0,0 0 0,-16 16 1184,16 16-640,-16 16 544,0 16-608,0 16 160,16 0-384,0 32-64,0 0-128,32 16-128,-16 0 32,16 0-1312,-16-16 736,32 32-5664,-16-32 3457</inkml:trace>
  <inkml:trace contextRef="#ctx0" brushRef="#br0" timeOffset="198.3504">672 464 14464,'-17'32'5343,"17"-32"-4127,0 48-384,0-16 1056,0-16-1216,0 16 224,0 0-544,0 16-224,17-16-64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5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21678 15096 11392,'0'0'4224,"-16"16"-3297,16 16-255,0 0 1248,-16-16-1184,16 32 288,-16 16-640,16-16 64,0 0-288,0 0-64,0 0-64,0-16-256,0-16 128,0-16-320,0 0 256,0-16-224,0-16 224,16-16-192,-32 0 192,16-16-64,0 0 128,0-16 128,0 16 0,0 16 192,0 0-128,0 16 256,0 16-224,0 16 160,0 0-160,16 16 0,-16-16-64,32 32-64,-16-16 32,16 16 32,0-16-32,0 32-160,-16-16 64,16 32-800,0-16 448,0 0-1088,0 0 864,-16 0-352,16 0 609,-16-16 478,-16 0-31,0-16 2080,-16 0-1216,-16 16 832,0-16-1024,0-16-128,-16 16-384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5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22333 14841 11552,'16'0'4288,"-16"0"-3361,0 16-223,0 0 1216,-16 0-1184,16 16 992,0-16-1024,-16 16 704,0 0-800,0 16 576,0-16-672,-16 32 512,16-16-576,0 32 32,0-16-288,16 0 32,0-16-128,16 0-64,-16-16 0,32-1 224,-16-15-128,16 0-32,0-16-64,0 0 160,0-16-96,16-16-2080,-16-15 1088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5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22077 15144 13696,'32'0'5087,"-32"0"-3967,80 0-288,-48 16 448,0-16-864,16 0-96,0 0-192,0 0-1952,0 0 992,0 17-8255,0-17 5023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5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22844 15304 13312,'17'32'4927,"-17"-32"-3839,0 64-320,0-32 2848,0 16-2144,-17 16 960,1 0-1440,0 0-288,0 0-448,16 16-224,-16-16-64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39:5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16 702 8640,'16'-16'3200,"-16"0"-2496,-16 16-192,16 0 2752,0 0-1889,0 0 737,0 0-1280,0 16 96,0 0-576,16 16 32,-16 16-256,16 0 160,0 16-192,0 16-96,0-16-32,16 0 96,-16 0-32,16-16 64,-16-16-64,16-16 256,-32-16-160,32 0 1088,-32-32-672,16 0 800,0-16-736,16 0-64,-32 0-320,32-16 0,-16 16-128,0-16-64,-16 16 0,15 16-192,-15 0 96,16 16-2784,-16 16 1568</inkml:trace>
  <inkml:trace contextRef="#ctx0" brushRef="#br0" timeOffset="184.2767">623 1309 13952,'17'32'5183,"-17"-32"-4031,-17 48-320,34-32 960,-17 0-1152,0 16 0,0-16-384,0 0-160,0 0-64</inkml:trace>
  <inkml:trace contextRef="#ctx0" brushRef="#br0" timeOffset="354.0529">479 1007 11872,'-32'-17'4416,"32"17"-3457,0-16-255,16 16 832,-16 0-992,33 16-224,-17-16-192,32 0-416,-16 0 160</inkml:trace>
  <inkml:trace contextRef="#ctx0" brushRef="#br0" timeOffset="653.997">927 1229 11712,'0'0'4352,"0"0"-3393,0 32-255,16-16 2272,-16-16-1760,0 48 800,16-16-1216,-16 16 736,16 0-864,0 16-192,-16-16-320,17 32 32,-17-16-128,0 0-4256,0-16 2304</inkml:trace>
  <inkml:trace contextRef="#ctx0" brushRef="#br0" timeOffset="1616.5329">1630 894 7456,'-16'-32'2784,"16"32"-2176,-16-16-160,16 16 2432,0-16-1664,0 16 1055,0 0-1311,0 0 576,0 16-864,0 16 256,0 0-544,0 32 160,0 16-320,16 0 64,-16 0-160,16 0-640,1-16 288</inkml:trace>
  <inkml:trace contextRef="#ctx0" brushRef="#br0" timeOffset="1801.2923">1438 1102 10720,'-16'-32'3968,"16"32"-3072,0-16-288,16 16 1823,-16 0-1471,32 16 448,-16-16-832,48 0-288,-16 0-160,48 0-960,-32 16 448,16-16-7231,-16 0 4191</inkml:trace>
  <inkml:trace contextRef="#ctx0" brushRef="#br0" timeOffset="5704.1887">0 1709 4896,'0'0'1824,"0"0"-1440,16 0-96,-16 0 1472,0-16-1024,16 0 1184,-16 0-1088,32 0 608,-16-16-800,32 0 352,-16-16-576,16-16 319,16 0-415,16-15-32,-16-1-160,16 0 128,-33 0-160,33-16 448,-32 32-288,16-16 32,-32 16-192,16-15-64,0 15 0,0 0 96,-16 16-64,0 0-160,0 0 32,-16 32 32,0-16 32,0 32 64,-16 0-32,-16 16 416,0 0-256,-16 0 64,16 16-160,-16 0 0,0-16-32,0 16 32,0-16-64,16 16-96,0-32 32,0 16 160,16-16-64,0 0-224,16-16 64,0-16 96,0 0 32,16 0-32,0-16 32,16 16-128,-16-16 64,32 16 32,-16 0 0,0 16-96,0 0 64,0 0 96,-16 16-32,0 16 416,-16 0-256,-16 16 192,0 16-224,0 0 224,-16 0-256</inkml:trace>
  <inkml:trace contextRef="#ctx0" brushRef="#br0" timeOffset="6041.5576">1534 0 9728,'-32'32'3584,"32"-32"-2784,-16 80-224,0-48 1535,0 0-1279,16 0 160,0 0-608,0 16 32,16-16-256,0 0 0,0 0-96,16-32 448,0 0-288,16 0 1024,-16-16-672,16-16 352,-16 0-544,0-16 704,-16 0-608,-16 0 832,-16 0-736,-16 0-96,0 0-288,-32 32-1120,32 16 512,-16 16-7680,0 0 4449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0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23787 14969 14208,'-32'0'5279,"32"0"-4127,0 0-288,0 0 576,16 0-960,-16-16 640,16 16-640,16 0 384,0-16-512,32 16-32,-16-16-192,32 32-96,-32-16 0,32 0-2496,-16 0 1344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0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23978 15192 13888,'-64'0'5119,"64"0"-3967,-32 16-320,32 0 1856,-16-16-1632,32 16 160,-16-16-768,48 16-288,-16-16-96,48 0-1120,-32-16 576,32 16-6592,-32 0 3905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0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25193 14569 8128,'-16'0'3008,"0"0"-2336,0 0-160,16 0 1248,-16 16-1056,0 0 416,-16 0-640,16 32 831,-16 0-735,0 16 576,-16-16-672,16 48 864,0-16-736,0 31 192,16-15-480,16 16-32,0-16-192,32 16 0,0-48-32,32 16-1184,0-32 608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0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25831 15560 14368,'0'0'5343,"0"0"-4159,0 0-352,17 0 1408,-17 0-1408,0 16 288,0-16-672,0 16-128,0-16-192,0 16-2496,0-16 1312,0 0-7967,0 0 4991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10334 15625 10304,'0'-19'3808,"0"19"-2944,-20 19-256,20 1 1343,0-20-1183,0 0 352,0 0-704,0 0 64,20 0-320,-20 0 224,19 0-256,0 0-96,1 19-64,-20-19-32,19 19 0,0 0 64,-19 1 0,20-1-96,-20 0 64,0 20 160,19-20-64,-38 20-96,19-1 0,-20-19 32,1 20 0,0-20 64,-1 0-32,1 1 544,0-20-320,-1-20 32,20 20-160,-19-19-32,19 0-32,0-20 32,19 20-64,-19 0 64,20 19-64,-1 0 128,0 0-96,1 0-96,-1 19 0,0-19-1088,20 19 576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0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26296 14889 11712,'0'-16'4352,"0"16"-3393,0 0-255,0 16 1920,0-16-1568,0 16 768,0 0-1056,0 32 544,0-16-768,0 48 448,-16-16-576,16 32 192,-33-1-352,33 17-160,-32-32-32,32 0-3328,-16-16 1792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0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33 111 10304,'0'-16'3808,"0"16"-2944,-16 16-256,16-16 2143,0 0-1631,0 0 608,0 16-1024,0 16 0,0-16-416,0 32-96,0 0-128,0 16 96,-17 16-96</inkml:trace>
  <inkml:trace contextRef="#ctx0" brushRef="#br0" timeOffset="1168.6777">33 16 7968,'16'-16'2944,"-16"16"-2272,0 0-192,0 0 2400,0 16-1664,0 0 1407,0 0-1503,0 32 320,0-16-864,0 48 512,-16-16-608,16 32 32,0-1-320,0 1-736,-17-16 288,34 16-4768,-17-32 2753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0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26646 14569 8128,'0'0'3008,"0"0"-2336,-16 0-160,16 0 2016,0 0-1472,0 0 1279,0 0-1375,16 0 864,-16 0-1088,0 32 480,0-16-704,16 32 224,0-16-448,0 32 128,16-16-256,0 16 0,-16-16-96,16 31 32,-16 1-64,16 0 128,-32 16-96,0 0 192,0-16-160,-32 0 32,16-17-64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0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27397 14489 8224,'-16'-16'3040,"0"16"-2368,0 0-160,16 0 1664,-16 0-1280,0 16 767,-16 0-959,16 48 800,0 16-864,0 16 800,0 0-800,0 48 448,16-17-640,0 49 32,16-48-288,16 16-32,0-32-96,16-16-4192,16-16 2240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0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27652 15160 10720,'-16'0'3968,"16"0"-3072,0 0-288,0 0 1247,0 0-1151,16-16 224,-16 16-576,16-16 64,0 0-256,16 0 416,0 16-320,0-16 32,0 0-192,0 32 96,-16-16-128,16 16-160,0 0 32,0 16 32,-16 0 32,0 32 128,0-16-64,-16 0-96,0 0 0,-16 16 96,0-16-32,-16-16 64,0 16-64,-16-16-96,16 0 32,-16-16 512,16-16-256,0 0 192,0-16-256,16 0 0,0-16-96,16 0 160,0 0-128,32 32 384,-16-16-256,0 32 320,16 0-320,0 16-192,0 0-32,0 0-352,-16-16 192,32 16-2752,-16 0 1600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0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28308 15336 12800,'-16'32'4735,"16"-32"-3679,-32 48-288,32-16 1120,0-16-1184,0 16 704,0 0-832,16 15-160,0-15-256,32-16 96,-16 0-160,32-16-160,-16 0 0,0-16 160,-16 0-32,-1-32-32,1 17 0,-16-1 96,-16-16-64,-16-16 32,0 16-32,-31 0-672,-1 0 320,0 32-2560,-16-16 1568,32 48-8735,0-16 5535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06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28835 14473 13120,'0'-16'4863,"0"16"-3775,-16 0-320,16 0 1024,0 0-1152,0 16 448,0-16-640,16 16 160,-16 16-352,16 16-64,0-16-128,0 48 160,16-16-128,0 16-160,0-16 0,0 31 32,0-15 32,-16 32 128,0 0-64,-16 0 832,-16 0-512,0-17 608,0-15-544,-16 0-32,0-16-256,-16 16-1152,16-32 544,0 0-9088,-16-32 5249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16 112 8064,'-16'-32'2976,"16"16"-2304,0-16-192,0 32 2336,0-16-1632,0 16 863,0-16-1215,0 16 32,0 0-512,16 16 352,-16-16-416,16 32 352,0-16-352,0 48 128,0 0-256,16 16 0,-16 0-96,16 0 32,0-16-64,0 0-32,-16-16 32,0 0-32,16-17 0,-16-15 256,0-16-128,16 0 736,-16-16-480,0-15 448,0-17-480,0-16 320,0 0-384,0 0 128,0-16-256,-16 16-128,16 0-64,-16 32-608,0 0 352,16 16-2720,-16 0 1696</inkml:trace>
  <inkml:trace contextRef="#ctx0" brushRef="#br0" timeOffset="381.0312">751 575 8384,'0'-16'3104,"0"16"-2400,0-16-224,0 16 2144,0-16-1536,-16 16 767,16-16-1087,0 0 128,-16 16-544,16-16 576,-16 0-512,0 16 480,16-16-480,-16 16-32,0 0-224,0 16-96,16 0-32,-16 16-32,16-16 0,0 16 64,0 16-32,0-16 192,0 16-128,0 0 96,0-16-96,16 16-608,-16-16 256,16 0-2368,-16-16 1472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15512 17286 10464,'-48'-16'3872,"48"16"-3008,0-16-224,0 16 2111,0 0-1631,16 0 960,-16 0-1216,16-16 64,0 16-544,16 0-160,0-16-128,0 16-288,0-16 96,16 16-2624,0-16 1472,-16 16-7935,0-17 5119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15991 17061 13888,'0'32'5119,"0"-32"-3967,0 32-320,0 0 1088,0-16-1216,0 16 288,0 0-608,0 16-160,0 0-128,0 0-2752,17 0 1440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10699 15606 12960,'0'19'4799,"0"-19"-3711,0 0-320,20 20 832,-20-20-1024,19 38 704,0-19-768,20 20 512,-20-20-576,19 20-160,1-1-192,-1-18 0,1 18-64,0 1-1632,-20-1 864,0-19-3648,20 1 2432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3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16486 16711 15040,'-16'-17'5567,"16"17"-4319,0 17-352,0-17 992,0 0-1216,32 0 512,-16 0-704,32 0-192,-16 0-192,0 0 64,0 0-96,0 0-2272,0 0 1184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16342 17029 14048,'-16'0'5183,"16"0"-3999,32 17-352,-16-17 800,0-17-1056,48 17 192,-32 0-448,48-16-64,-32 16-160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 10624,'0'-16'3936,"0"16"-3040,-16-16-256,16 16 1887,0 0-1503,0 0 512,0 16-928,16 0 64,-16 0-384,32 32 320,-16 0-352,16 32-64,0-16-96,0 16-224,0-16 64,0-16 96,0 0 0,0 0-384,-16-16 224,16-16 384,-32 0-128,32-16 672,-32-16-448,32 0 896,-32-16-704,16-16 224,0-16-448,0 0-128,0 16-96,0-16 0,-16 16-64,16 0-2048,0 16 1088</inkml:trace>
  <inkml:trace contextRef="#ctx0" brushRef="#br0" timeOffset="168.8794">703 623 12480,'16'32'4607,"-16"-32"-3583,0 32-288,0-16 1504,0 0-1376,0 0 64,0 0-544,0 0-544,17-16 64</inkml:trace>
  <inkml:trace contextRef="#ctx0" brushRef="#br0" timeOffset="315.4072">624 400 11712,'-17'-48'4352,"17"48"-3393,-16-32-255,16 32 1504,0 0-1344,0 0-64,16 0-512,1 0-128,-1 0-96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17956 17109 12064,'0'0'4447,"0"0"-3455,0-16-288,16 0 1184,-16 16-1184,16-16 480,-16 0-672,32 16 320,-32-16-480,32 16 128,-32-16-320,32 16 64,-32 0-128,32 16-64,-16-16 0,0 16-192,0 0 96,0 0-544,-16 16 352,16-16-96,0 0 192,-16 16 160,0-16 32,0 16-160,-16 0 64,0 0 96,-16-16 0,0 16-96,0 0 32,-16 0 224,16-16-96,0 0 544,16-16-384,0 0 128,0-16-256,16 0 64,0-16-96,32 16-64,-32 0 0,32 16-32,0 0 0,-16 0-96,16 16 64,-16 0-736,16 0 384,0 0-6656,-16-16 3873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18467 16742 13376,'-16'0'4959,"16"0"-3871,0 16-288,16 0 2304,-16-16-1856,16 16 768,16-16-1184,16 17 96,-16-17-576,32 0-128,-16 0-128,16 0-288,-16 0 96,0 0-2144,0 0 1216,0-17-5600,0 17 3649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18595 17221 15552,'0'17'5759,"0"-17"-4479,32 0-384,0 0 1440,0 0-1472,16 0 0,0 0-512,0 0-832,0 0 256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16 128 8320,'-16'-32'3072,"16"16"-2400,16-16-160,-16 16 2784,0 16-1889,0-16 865,0 0-1344,0 16 288,0 0-704,16 16-288,16 16-128,0 16 32,-16 16-64,16 16-32,0-16 0,0 16-320,0-16 160,0 0-384,-16-16 288,0 0 128,0-32 64,0 0 384,-16-16-192,16 0 1120,-16-16-704,0-16 608,0 0-704,0-16 160,16 0-352,-16-16-256,16 16-32,0 0-1824,-16 0 960</inkml:trace>
  <inkml:trace contextRef="#ctx0" brushRef="#br0" timeOffset="363.1015">608 575 8320,'0'-16'3072,"0"16"-2400,0-16-160,0 0 1824,0 16-1376,0-16 863,0 0-1055,-16 16 352,16-16-640,-16 16 224,16 0-416,-16 0 192,16 0-256,-17 16 224,17-16-256,-16 32 32,16-16-128,0 32 0,-16-16-32,16 32 96,0-16-96,16 0-32,-16 0 0,0-16-2656,16 0 1440</inkml:trace>
  <inkml:trace contextRef="#ctx0" brushRef="#br0" timeOffset="531.7501">495 960 8800,'-32'0'3264,"32"0"-2528,-16-32-224,0 32 2975,16-16-2015,0 16 800,0 0-1312,16 0-160,-16 0-480,16 0-128,16-16-128,0 0-1952,-16-1 1024,32 1-8511,-16 0 5151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20048 17397 11456,'0'0'4256,"0"0"-3297,16-16-287,-16 0 1248,0 16-1184,16-16 704,0 0-864,0 16 64,0-16-384,0 16-32,0 0-128,16 0-64,-16 0 0,0 16-192,0 0 96,0 16-320,0 0 224,-16 16-288,0-16 256,0 16-192,-16-16 224,0 32-192,-16-32 192,16 0 64,-16 0 96,0-16 0,16 0 0,-16 0 256,16-16-128,16 0 384,-16 0-288,16-16 224,16 0-224,0 0-64,0 0-96,0 16-64,0 0 32,16 0 32,0 0-32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20687 17061 12800,'-16'0'4735,"16"0"-3679,0 0-288,16 0 2048,-16 0-1696,16 0 960,0 0-1216,16 0 224,0 0-640,16 16 96,-16-16-320,16 16-128,0-16-64,0 16-1536,-16 0 832,0 1-4512,-16-17 2880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28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20783 17397 15296,'16'0'5663,"-16"0"-4415,16 0-320,16 17 896,-16-34-1184,16 17-64,0 0-352,16 0-1568,-16 0 736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11046 15702 13632,'-39'20'5055,"39"-20"-3935,-58 38-320,39-38 704,-20 39-992,1-20 288,-1 19-480,1 1-128,-1-20-96,20 19-2688,19-18 1408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3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11136,'0'-32'4128,"0"16"-3200,0 0-289,0 0 1345,0 16-1216,0 0 608,0 0-800,16 16-32,-16 0-352,32 32 256,-16 0-256,16 0 32,-16 16-128,16 0-128,0 0 0,-16 16 224,16-32-96,-16 16 96,0-16-96,0 0 0,0-16-32,0-16 1152,-16-16-672,0-16 832,16 0-768,-16-32 384,16 0-576,-16 0 128,0 0-320,16-16-64,-16 16-96,16 0-128,0 0 32,0 16-1440,-16 16 768</inkml:trace>
  <inkml:trace contextRef="#ctx0" brushRef="#br0" timeOffset="215.867">655 655 13216,'0'32'4895,"0"-32"-3807,0 32-320,0-16 576,0 0-896,16 0-96,-16 0-224,0-16-1600,0 16 800,17-16-8575,-34 0 5055</inkml:trace>
  <inkml:trace contextRef="#ctx0" brushRef="#br0" timeOffset="347.0724">543 560 11296,'-32'-64'4192,"32"64"-3264,0-32-257,16 32 1313,-16-17-1216,32 17 192,-16-16-576,16 16-256,-16 0-64,32 16-2176,-32-16 1152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3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22397 17397 12224,'0'-16'4511,"0"16"-3487,16-32-320,-16 32 896,16-16-1024,0 16 480,-16-16-608,16 16-64,0 0-224,0 0-32,0-16-64,16 32-128,-16-16 32,0 16 96,16-16-32,-16 32-384,0-32 224,-16 32-320,0-32 256,0 32 0,0-32 128,0 16 128,-16 0-32,0 0-160,16 0 64,-16-16 96,0 16 0,16-16 256,-16 16-160,0-16-96,16 0-64,0 16 96,0-16-32,0 16-96,16-16 32,0 16-32,-16 0 0,32 0 128,-32 0-32,32 0-224,-16 16 96,16 0-96,0-16 96,-16 16-512,0-16 352,0 0 864,-16 0-288,0 0 1152,-16 0-832,-16 0 640,0 0-768,0 0-128,0 0-224,0-16-2368,-16 0 1184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0:1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96 288 9984,'-16'0'3680,"0"0"-2848,16-16-256,0 16 2591,0 0-1855,0 0 1376,0 0-1568,16 0 672,0-17-1056,16 17 448,0 0-672,16 0-128,-16-16-256,16 32-96,-16-16 0,16 17-1440,-16-17 768</inkml:trace>
  <inkml:trace contextRef="#ctx0" brushRef="#br0" timeOffset="168.7688">16 639 12640,'-16'0'4671,"16"0"-3615,16 16-320,0 1 1216,-16-34-1216,32 17 128,16 0-512,0-16-160,16 0-128</inkml:trace>
  <inkml:trace contextRef="#ctx0" brushRef="#br0" timeOffset="313361.3895">624 240 3136,'0'-16'1184,"0"32"-928,0-16-64,0 0 1504,0 0-960,0 0 896,0-16-928,0 0 1184,16 0-1088,-16 0 544,16-16-800,0 16 128,16 0-384,-16 0 160,16-16-224,0 16-224,-16 0 0,16 0 64,0 0-32,0 16-96,0 16 32,0 0 160,-16 16-64,16 0-32,-16 16 0,-16 0 32,0 0-32,0 16-32,-16 0 32,-16 15 160,-16 1-96,0-16-33,-16 16-31,16-16 32,0-16-32,-16 0 64,0-16-64,16-16-32,0 0 32,16 0 384,0-16-224,0-16 64,32 0-160,0 0 0,0-16-32,32 16 576,0 0-352,0 0 608,16 0-512,-16 16 224,16 0-352,0 16-64,0 0-128,-16 0 32,16 0-64,-32 0-1088,16 16 608,-16-16-3935,0-16-4129</inkml:trace>
  <inkml:trace contextRef="#ctx0" brushRef="#br0" timeOffset="313908.9165">1231 256 4160,'0'0'1536,"-16"0"-1216,0 0-64,16 0 2112,0 0-1344,16 0 512,-16-16-928,16 0 928,0 16-896,0-16 128,0 0-448,0 0-128,0 16-128,16-16 96,0 16-96,-16 16 32,16 0-32,-16 0 224,0 0-160,0 16-32,-16 16-64,0 0 96,0 16-65,-16 0-31,-16 0 0,0 0 512,0 16-288,-16-17 128,0 1-256,0-16 160,16-16-192,-16-16-160,16 0 0,16-16 256,0-16-128,16-16 0,0 0-32,16 0 224,0-16-128,16 16 672,16 1-448,-16 31 96,0 0-256,0 0 96,16 31-160,-16 1-64,-16 0-32,16 16-736,-16-16 384,0 0-2624,0 0 1633,0 0-4161,0-16 3072,0-16-2272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5:3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48 367 6464,'-32'16'2400,"32"-16"-1856,-16 16-160,16-16 416,0 16-512,16 0 96,-16 0-224,0 0 256,16-16-224,0 0-192,0 0 0,-16 0 128,16 0-64,-16-32 128,16 32-128,-16-32 32,16 16-32,0-16-128,-16 16 32,16-16 160,-16 0-64,16 16 192,-16 0-160,16 16 256,-16 0-224,16 0-96,-16 16-64,16 0-32,-16 0 0,16 0 64,-16 16 0,0-16 0,0 0 0,16 0 64,-16 0-32,16-16 192,-16 0-128,0 0-32,0 0-32,0-16 512,16 0-288,-16 0 128,0 0-256,16 0-64,0-16-32,0 16 512,-16 0-288,16 16 735,0 0-543,0 0 0,0 16-288,-16 16-96,16 0-32,-16 0-384,0 32 192,0-16-2911,-16 16 1695,16-16-6112</inkml:trace>
  <inkml:trace contextRef="#ctx0" brushRef="#br0" timeOffset="246.8123">751 0 7808,'-16'0'2880,"16"0"-2240,-16 16-160,16 0 640,-16 0-704,16 32 544,-16 0-544,0 0 1439,0 16-1023,-16 16 480,16 16-768,0-1-320,0 1-128,-16-16-3200,32 0 1697,-16-16-6049,16-32 4160,16 0 512</inkml:trace>
  <inkml:trace contextRef="#ctx0" brushRef="#br0" timeOffset="631.9097">927 527 8640,'-32'0'3200,"0"0"-2496,16 16-192,-16-16 448,16 0-640,-16 16 288,-16 16-352,16-16 544,0 0-416,0 0-65,16 0-191,16-16-96,0 16 0,16-16-256,16 0 128,0 0 320,0 16-128,16-16 128,0 32-128,-16-16 0,16 0-32,0 32 160,-16-16-128,0 0-96,0 0-32,0 0 928,-16-16-480,-16 16 1600,-16-16-1120,0 16 352,-16-16-736,0 0-512,-16 0-32,0-16-3328,-16 16 1824,0-16-8927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1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895 191 11712,'-16'16'4352,"0"-16"-3393,0 0-255,0 0 1216,0 0-1184,0 0 704,0 0-864,-16 0 480,0 0-608,0 16 32,-16 0-288,16 0 96,-16 0-160,16 0-128,0 0-32,16 0-32,0 0 0,0 0 64,16-16 0,0 16 0,0 0 0,16 16 0,-16-16 0,32 0-96,-32 0 64,16 16 96,0-16-32,-16 0 192,0-16-128,0 32 192,-16-32-192,0 32 96,0-16-96,0 0-128,0 0 0,0 0 32,16 0 0,-16 0 64,0-16-32,16 16 64,-16-16-64,16 16-160,0-16 64,0 0 96,16 0 0,0 0-32,0 0 32,32 0-192,-16 0 96,32 16 96,-16-16 0,16 16-288,-16 0 128,16 0-1088,-16 16 672,16-1-160,-32-15 384,0 32 224,-16-16 64,-16 0 512,0 0-256,-16 16 1184,-16-16-800,0 16 448,-16-16-608,-16-16-192,0 16-160,0-16-3264,-16-16 1760</inkml:trace>
  <inkml:trace contextRef="#ctx0" brushRef="#br0" timeOffset="331.6037">272 32 9728,'-16'-32'3584,"16"32"-2784,-16 0-224,0 0 2431,16 16-1759,-32 0 416,16 0-992,0 48 928,-16-16-928,16 48 256,-16 0-544,0 32 0,0-17-256,16 33 0,16-16-64,16 16-64,0-16 32,16-17-544,16-31 288,32 0-3136,0-32 1824</inkml:trace>
  <inkml:trace contextRef="#ctx0" brushRef="#br0" timeOffset="684.8109">1214 176 12288,'-16'-32'4575,"16"32"-3583,-32-16-256,32 16 800,0 0-992,0 16 480,-16-16-576,32 16 288,-16 0-416,32 16 320,-16 0-352,32 32-160,0 0-64,16 16-64,-16 0 0,0 0 128,-16-1-64,-16 17 32,0-16-32,-16 32 224,0-32-160,-32 16 32,-16-32-96,0 16 96,-16-16-96,0 16-2688,0-33 1408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16838 6454 8320,'16'-16'3072,"-32"16"-2400,0 0-160,16 0 2592,0 0-1793,-32 0 801,16-16-1248,-16 16 416,0 0-736,-16 16-160,0-16-224,0 16-64,0 0-32,0 0 32,0 0-64,16 0-96,0 0 32,0 16 32,16-16 0,16 0-160,0 0 96,16 32 32,-16-32 32,48 32 0,0-16 0,16 16 0,16-16 0,0 32-576,-16-32 320,16 31-544,-32-31 480,-16 16 288,-16 0 32,-32 0 1856,0-16-992,-32 16 672,-16-16-864,0 0-192,0-16-288,16 0-768,0-16 320,16 16-2528,0-16 1536,32 0-4607,0 0 3295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17269 7125 13312,'-32'48'4927,"32"-48"-3839,-32 64-320,32-32 672,0 0-960,16-17-288,16 17-128,16-16-64,0 0 0,0 0-224,0-16 128,0-16 32,-16 0 64,0-16 352,0 16-192,-32-31 1888,0-1-1120,-16 0 608,-16 0-928,0 0 96,-16 0-416,0 32-544,16-16 160,0 48-2688,0 0 1536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18547 7093 10560,'-16'32'3904,"16"-32"-3040,-32 32-224,32 0 1599,0-16-1343,0 32 640,0-16-928,32 0-128,-16 0-288,16 0 96,0-16-192,16 0-1024,-16-16 512,32-16-832,-32 0 704,16-16 128,-16 0 256,-16 0 1408,0-16-704,0 0 2208,-16 0-1568,16 0 672,-16 16-1088,0 0-96,0 16-384,16 16-288,-16 0 0,16 32-64,-16-16 0,0 32-1632,0-16 928,16 0-3232,0 0 2272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19489 7077 10048,'0'16'3712,"0"-16"-2880,16 16-224,0 0 2143,0-16-1631,0 16 160,16-16-768,0 16-32,0 0-320,16-16 0,-16 16-96,16-32-64,-16 16 32,0-16-480,0 0 256,0 0-320,-16-16 256,-16 16 96,0-16 64,-16 16 224,0-16-64,-16 16 736,0 0-416,0 16 1024,0 16-800,-16 0 1184,16 0-992,-16 32 928,16 0-992,16 16-64,0-16-448,32 16-128,0-16-64,16-16 32,16 0-32,0 0-2560,0-16 1376,16 0-4512,0-16 3136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1359 10144,'-32'0'3744,"32"0"-2912,0 16-224,16-16 1631,-16 0-1343,0 0 352,16-16-736,0 0 96,0 0-352,16-16 0,0 0-160,0-16 0,-16-16-32,32 0-64,-32 0 32,16-32-128,-16 0 64,16-15-608,-32-1 352,0 0-96,0 0 224,-16 16 96,0 0 64,0 32 256,0 0-128,-16 32 608,0 0-448,16 32 544,-16 0-512,16 32 640,-16 0-544,0 48 480,0-16-480,32 64 608,-16-32-576,32 48-160,-16-32-160,32 31-32,-16-31-64,32 0-1920,-16-32 1024</inkml:trace>
  <inkml:trace contextRef="#ctx0" brushRef="#br0" timeOffset="1384.3239">273 1151 10464,'0'-16'3872,"0"16"-3008,-17 0-224,17 0 1247,0 0-1151,0 16 832,-16-16-896,32 32 480,-16-16-672,0 32 608,17-16-640,-1 0-64,16 16-256,0-16-160,0 16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11431 15259 14304,'-20'0'5279,"20"0"-4095,0 20-352,20-1 640,-20-19-992,38 19 416,-19 1-512,20-20-128,-1 0-160,20 19 64,-20-19-96,20 0-576,-19 0 256,-1-19-4768,20 19 2784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1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48 6720,'-16'0'2496,"16"0"-1952,-16 16-128,0 0 2144,0 0-1472,16 16 640,-32-16-1024,16 48 127,0-32-479,-16 48 448,16 0-480,0 0 160,-16-17-320,32 1-64,-16-16-64,16-16 32,-16 0-32,32-32 608,-16 0-352,0-32 256,16 0-320,-16-16 288,16 0-288,0-16-32,-16 1-128,16-1-64,0 0 32,-16 0-32,16 16 0,0 0-96,-16 0 64,16 0 160,-16 32-64,0 0-160,16 0 32,-16 16-32,16 0 32,0 32 0,0-16 0,16 32 0,0 0 0,16 0-512,-32 16 320,16 16-896,0-16 672,0 16-1056,-16-1 864,0 1-223,0-32 511,-16 0 864,0 0-256,0-16 1791,-32 0-1119,16-16 1152,-32 0-1184,16 0-32,-32-16-480,16 0-96,0 0-160,16-16-1952,0-16 992</inkml:trace>
  <inkml:trace contextRef="#ctx0" brushRef="#br0" timeOffset="300.0825">623 160 11808,'-32'-16'4352,"32"16"-3361,0 0-287,0 16 1792,-16-16-1504,16 16 576,0 0-928,16 16 544,16-16-672,0 32 160,0 16-384,16 16 32,0-16-192,16 16 0,-32 0-64,16-16-2304,0-16 1216,-16-1-4928,-16-15 3297</inkml:trace>
  <inkml:trace contextRef="#ctx0" brushRef="#br0" timeOffset="536.2765">1071 272 13696,'-16'16'5087,"16"-16"-3967,-64 48-288,32-16 1216,0 16-1280,-32 16 352,0 16-704,0 0-224,0 0-128,16 0-576,0-16 288,32 16-3072,-16-32 1824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2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16838 9553 11648,'-16'0'4288,"16"0"-3329,16-16-255,-16 0 1088,0 16-1120,16 0 576,-16-16-736,16 16 64,0 0-320,0 0 32,-16 0-160,16 0 0,0 0-64,16 16-64,-16 0 32,0 0-32,0 0 0,0 0-96,0 16 64,-16 0 160,0-16-64,0 16 32,-16 0-32,-16 0-192,16 0 64,-16 16 160,16-17-32,-16 1 128,0-16-128,16 0-32,-16 0 0,32-16 160,-16-16-96,16 0-32,0 0-32,16 0-32,-16-16 0,32 17-96,0-1 64,0 16-672,-16-16 384,32 16-5312,-16-16 3105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2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17461 9154 12896,'16'16'4767,"-16"-16"-3711,16 0-288,-16 16 1600,0-16-1440,32 16 992,-16-16-1152,32 16 384,-32-16-672,32 16-128,-16 0-224,0-16-928,0 0 416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2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17508 9617 14624,'0'17'5407,"0"-17"-4191,48 16-352,-16-16 1216,-16 0-1312,32 0 416,-16 0-704,16 0-640,0 0 64,0 0-6272,0 0 3488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2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8224,'0'-16'3040,"0"0"-2368,0 0-160,0 16 2304,0-16-1633,0 16 993,0 0-1248,16 0 32,-16 16-576,16 16 416,0 0-480,16 48 224,-16 0-320,16 32 64,0-16-160,-16-16 64,0-1-96,16 1-64,-16-32 0,16 0 160,-16-32-96,0 0 800,0-16-480,0-32 1088,0 16-864,0-48 352,0 0-608,0-47 0,0 15-224,0 0-96,0 0-32,-16 48-192,16-16 96,-16 48-960,0 0 576,0 48-3552,0-16 2208</inkml:trace>
  <inkml:trace contextRef="#ctx0" brushRef="#br0" timeOffset="199.6452">799 831 14624,'0'16'5407,"0"-16"-4191,17 32-352,-17-16 96,0-16-704,0 16-32,0 0-128,0 0-1408,0 0 704</inkml:trace>
  <inkml:trace contextRef="#ctx0" brushRef="#br0" timeOffset="331.0929">655 608 13632,'0'-17'5055,"0"17"-3935,17 0-320,-17 0 416,16 0-832,0 17-160,0-17-128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2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19218 9729 8544,'0'-16'3168,"0"16"-2464,-16 0-192,16 0 2336,-16 0-1665,16 0 929,0 0-1216,0 0 192,0 0-640,0 0 160,0-16-352,16 16 128,0-16-224,0 16-64,0-16-64,16 16 96,-32-16-64,32 16-32,-16 0 0,16 16-32,-16-16 0,16 32-160,-16-32 96,0 32-32,0 0 32,-16 0 128,0 0-32,0 0-96,-16 16 32,0-16 32,-16 0 0,0 16 128,0-16-64,0 0-32,0-16 0,0 0 96,16-16-64,0 0 128,16-16-128,0 0-32,0-16 0,32 16 224,-16 0-128,16 0 448,0 0-320,16 32 32,-16-16-192,16 16 0,-16 16-32,-16 0-2240,0-16 1184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23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64 287 8640,'32'-32'3200,"-32"32"-2496,32-32-192,-32 32 2816,16 0-1921,-16 0 993,0 0-1408,0 16 0,0 0-608,-16 32 0,16 0-256,-16 16 160,0-16-192,0 32 192,0-32-192,0 0-32,0 0-32,16-17-32,-16-15 0,16 0-160,-16 0 96,16-16-96,0-16 64,0-32 64,0 17 32,16-49 128,-16 16-64,0-32-32,16 16 0,-16 16 32,0 0-32,16 16-96,-16 0 32,16 32 32,-16-16 0,16 16 128,0 16-64,16 0-224,-16 0 64,16 16-160,0 0 128,0 32 0,0-16 64,0 32 64,-1 0 0,1 16-928,0 0 512,-16 0-896,0-16 768,0 0-384,0-17 544,-16 1 544,-16-16-32,0 0 1632,0 0-960,-16-16 672,-16 0-896,17 0-96,-17-16-288,0 0-1408,0-16 672</inkml:trace>
  <inkml:trace contextRef="#ctx0" brushRef="#br0" timeOffset="368.525">863 0 11872,'0'0'4416,"0"0"-3457,0 0-255,0 0 1472,0 16-1344,0 0 352,-16 0-672,0 16 640,0 0-640,-16 32 320,0-16-480,16 32 160,-16-16-288,16 15 0,-16-15-128,32 16-64,-15-16 0,30-16-32,-15 0 0,32-16 192,-16-16-96,32 16 32,-16-32-64,16 16-1248,-16-16 640,16-16-3168,-32 0 2080,16 0-6335,-32-16 4479</inkml:trace>
  <inkml:trace contextRef="#ctx0" brushRef="#br0" timeOffset="500.0402">479 415 13632,'-16'17'5055,"16"-17"-3935,16 0-320,0 0-64,0 0-576,48 0 64,-16 0-128,16 16-4768,0-16 2529</inkml:trace>
  <inkml:trace contextRef="#ctx0" brushRef="#br0" timeOffset="999.8649">1134 783 10464,'-16'0'3872,"16"0"-3008,0 0-224,0 0 1119,0 0-1087,16 0 640,-16-16-768,16 0 480,0 16-576,0-16 32,0 0-288,16 16-96,0-16-64,0 16-32,0 0 0,-16 16-96,16 0 64,-16 16 32,0-16 0,-16 16 0,0-16 0,0 32-288,-16-16 160,0 16 256,-16 0-64,0 0 0,-16 0-32,16 0-32,0-16 0,16-16-448,0 0 256,0-16 32,0 0 64,16-16 224,-16 0-64,32-16 480,-16 0-320,16 16 544,0-16-448,16 16 416,16 0-416,0 16 192,-16-16-288,16 32-288,-16-16 32,0 16-416,0-16 224,0 16-5024,-32 0 2880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3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64 112 9728,'-16'0'3584,"0"0"-2784,16 0-224,0 16 1535,0-16-1279,0 48 864,0-16-992,-16 16 256,16 0-576,-16 32-64,16-16-192,0-1-96,0 1 0,0-16 32,0 0-32,0-16 128,0-32-96,0 0 32,16-16-32,0-16-128,-16 0 32,16-16 96,0-16-32,-16 1-32,16-1 32,0-16 96,-16 0-64,0 16 128,0 16-128,16 0-32,-16 16 0,0 16-32,0 0 0,16 16-160,0 16 96,0 16-32,0-16 32,16 48-96,-16-16 96,16 32 96,0-32 0,0 32-640,0-16 320,0-1-864,-16 1 640,15 0 224,-31-16 224,0 0 896,-15 0-448,-17-16 1120,0 0-864,-16-16 544,0 0-672,-16 0-224,16-16-160,0-16-1088,16 0 512</inkml:trace>
  <inkml:trace contextRef="#ctx0" brushRef="#br0" timeOffset="369.3752">799 48 12640,'-16'0'4671,"16"0"-3615,0 0-320,0 16 1216,0 0-1216,-16 0 544,16 16-736,-16 16 544,0-16-640,0 32 640,0-16-640,0 16 128,16 0-320,-16 15-96,16-15-96,0 16 96,0-16-96,16-16-32,0 0 0,16-16-192,-16-16 96,48-16-960,-32 0 576,16-32-1856,0 0 1280,-16 0-4480,0-16 3105</inkml:trace>
  <inkml:trace contextRef="#ctx0" brushRef="#br0" timeOffset="519.1568">511 527 14944,'16'17'5535,"-16"-17"-4287,32 0-352,0 0 352,0 0-864,32 0-160,-16-17-128</inkml:trace>
  <inkml:trace contextRef="#ctx0" brushRef="#br0" timeOffset="955.0256">1278 735 13632,'-32'16'5055,"32"-16"-3935,-16 0-320,16 0 640,0-16-960,16 16 416,-16 0-512,16 0 160,0-16-320,0 16 128,0 0-192,0 16-128,0 0-64,0 16 32,0-16 0,-16 32 0,0-16 0,0 32 0,-16-32 0,0 16-96,0-16 64,-16 16 32,16-16 0,-16 0 0,0 0 0,0-16 768,0 0-416,16 0 352,-16 0-416,32-32 192,-16 0-256,32 0-64,-16 0-96,32 0-64,0 0 32,0 0 96,0 0-64,16 16-96,-16 0 0,16 0-2368,-16 0 1312,16 0-7871,-16 0 4959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3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19633 11758 16543,'-16'0'6112,"16"0"-4736,16 0-384,16 0 864,-32 0-1216,32 0 224,0 0-512,0 0-64,0 0-192,16 0-608,0 0 256,0 0-3424,-16 0 2048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3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19713 12045 14464,'-16'32'5343,"16"-32"-4127,0 16-384,16 0 1536,-16-16-1472,32 0 224,0 0-704,32-16-384,-16 0-64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11488 15625 12128,'-20'39'4479,"20"-39"-3455,39 0-320,-20 0 1824,0 0-1536,20 0-192,-1 0-512,20-19-1216,-19 19 512,18-20-9439,-18 20 5407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3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160 208 6656,'0'-16'2464,"0"0"-1920,0 0-160,0 16 2624,0-16-1728,0 16 2015,-16-16-1887,16 16 672,-16 0-1184,16 16 256,-16 0-672,0 32 224,16 0-416,-16 16-96,0 0-96,0 16 128,16-32-128,0 15-96,-16-31-32,32 0 32,-16-16 0,16-16 128,-16 0-64,0-32 32,0 0-32,16-15-128,0-17 32,-16 0 96,16 0-32,-16-16-32,0 16 32,16 0 160,-16 16-96,16 16-384,-16 0 160,0 16 32,0 0 64,16 32-256,0 0 160,0 32 192,16-16-32,0 16-64,-16 0 0,16 16-192,0-16 128,-16 32-608,16-32 416,-16 16 192,-16-16 64,0-1 480,-16-15-256,0 0 1056,-16 0-704,-16-16 320,0 0-512,0 0-128,0-16-128,16 0-2688,-16 0 1408</inkml:trace>
  <inkml:trace contextRef="#ctx0" brushRef="#br0" timeOffset="247.4667">639 112 14784,'-16'-16'5471,"16"16"-4223,-16 16-384,32 0 608,-16 0-992,16 0 576,0 16-608,32 0 96,-16 0-288,16 32-160,-16-16-64,16 16-1088,-16-32 576,16 16-4128,-16-16 2560</inkml:trace>
  <inkml:trace contextRef="#ctx0" brushRef="#br0" timeOffset="431.4675">1071 272 14784,'-32'32'5471,"32"-32"-4223,-48 32-384,32-16 800,-16 0-1088,0 32 256,-16-16-480,0 32-352,0-16-32</inkml:trace>
  <inkml:trace contextRef="#ctx0" brushRef="#br0" timeOffset="885.0539">1199 447 12128,'0'0'4479,"0"0"-3455,16-16-320,0 16 608,-16 0-864,0 0 480,16 0-576,0 0 128,0 0-320,0 0 0,16 0-96,-16 16-128,0 0 32,16 16-384,-32-16 192,16 32-160,-16-16 224,0 16 224,0-16-32,-16 16-192,0-16 64,-16 0 320,0 0-128,-16 0 704,16-16-448,-16 16 800,16-32-640,0 16 256,16-16-448,0 0 512,0-16-448,32 0-64,-16 0-192,16 0-96,0 0 0,16 16-128,-16-16 64,32 32-2016,-16-16 1120</inkml:trace>
  <inkml:trace contextRef="#ctx0" brushRef="#br0" timeOffset="1165.2952">0 1038 12224,'0'0'4511,"0"0"-3487,0-16-320,0 16 3008,16 0-2176,16 0 1216,0 0-1600,32 16 192,0-16-800,48 17 96,16-1-352,16 0-96,-17 0-128,49-16-416,-32 0 224,16 0-4064,-16 0 2304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3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12384,'16'-32'4575,"-16"32"-3551,16-32-288,-16 32 2144,16-16-1728,-16 16 928,16 0-1184,0 16 256,0-16-672,0 32 288,16 0-448,-16 32-160,0-16-96,0 32 64,0-32-64,16 16-32,-32-16 0,32 0-320,-16-16 160,0-16 192,0-16-32,0 0 352,0-16-192,16-16 160,-32-16-192,32-16 0,0 0-96,0-16 32,0 32-64,-16 0-288,0 0 128,0 32-2272,0 0 1312</inkml:trace>
  <inkml:trace contextRef="#ctx0" brushRef="#br0" timeOffset="199.7459">783 511 13312,'-16'32'4927,"16"-32"-3839,0 32-320,0-16 2784,0-16-2112,0 17 32,0-17-896,16 16-384,-16-16-128,0 0-1568,0-16 832,17 16-3936,-17-17 2560</inkml:trace>
  <inkml:trace contextRef="#ctx0" brushRef="#br0" timeOffset="315.6345">687 225 11808,'-16'-33'4352,"16"33"-3361,0 0-287,16 0 1216,0 0-1184,0 0-64,16 0-448,16 0-2848,-16 0 1440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3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22141 12684 11136,'-16'0'4128,"16"0"-3200,0 0-289,0-16 1697,0 16-1408,0 0 64,0-16-608,16 16 0,0-16-224,0 16 416,0-16-320,0 16 384,0-16-384,0 16 32,0 0-192,16 16-64,-16 0 0,0 0-128,0 0 64,0 32 32,-16-16 0,16 16-96,-16 0 64,-16-16 160,16 16-64,-16-16-32,-16 0 0,0 16 32,0-16-32,-16 0-160,0 0 64,16 0 96,0-16 0,0-16 192,0 0-128,32 0 384,-16-16-256,32 16-32,-16-16-128,32 0 576,0 0-352,0 16 96,0-16-224,16 32-32,-16-16-64,16 0-2368,-16 0 1248,16 0-9919,-16 0 6047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3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23004 11885 13888,'0'0'5119,"0"0"-3967,0 0-320,0 0 2368,0 0-1920,16 0 672,0 0-1152,16 16-320,0-16-320,0 17 32,16-17-128,0 0-32,-16 0 0,16 16-2240,-16-16 1216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3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23004 12381 14944,'0'16'5535,"0"-16"-4287,32 16-352,-16-16 1888,0 0-1696,32 16 0,-16-16-672,48 0-384,0-16-32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3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24026 11039 8544,'0'-32'3168,"0"0"-2464,0 16-192,0 16 3103,0 0-2079,0 0 864,0 0-1408,0 16 192,0-16-704,0 48 64,16-16-288,-16 48 32,0 0-160,16 16-128,-16-16-32,17 16-4000,-17-32 2208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3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24443 11055 11232,'-17'-32'4128,"17"32"-3200,0 16-257,0 0 2017,0 0-1600,0 16 832,0 0-1120,0 48 32,-16-32-480,16 32 0,0-16-224,0 0-1056,0 0 512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3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24649 11342 14624,'-16'48'5407,"16"-48"-4191,0 48-352,0-16 96,-16-16-704,32 32-32,-16-32-128,16 16 64,0-16-96,16 0-32,-16 0 0,16-16 160,0-16-96,-16 0 32,16-16-64,-16 0 32,0 0-64,-16-16 608,0 0-352,-16-16 672,0 0-544,0 16-64,0 0-224,0 32-448,-16 16 192,32 32-2080,-32 0 1216,32 16-6271,0 0 4031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39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25304 11182 11968,'-32'-16'4416,"32"16"-3425,-32 16-287,16 0 1760,0 0-1504,0 16 384,0 0-800,0 16 352,0 0-480,16 0 192,0 0-352,16-16 0,0 0-160,16 0 160,-16 0-160,32-32-32,-16 0-32,0-16 160,0 0-96,0-16-32,0 0-32,-16 0 800,-16-16-448,0 0 544,0 0-512,-16-16-160,-16 16-160,16 16-800,-16 0 416,0 32-4288,0-16 2528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1:4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23755 11901 5824,'-32'16'2144,"16"1"-1664,16-17-128,0 0 2528,0 0-1632,0 16 1280,0-32-1473,16 16 1249,0 0-1312,32-17 896,-16 17-1056,48-16 800,16 0-928,47 16 768,-15 0-832,80 0 96,-32 0-448,47 0 160,-15 0-224,16 0 128,-33 0-192,-15 16-64,-32-16-64,-32 16-1728,-16 1 928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12142 15260 10144,'20'-39'3744,"-40"20"-2912,40 19-224,-20 0 1567,0 0-1311,0 0 576,0 19-864,19 20 320,-19-1-544,38 20 192,-18 0-320,-1 0 224,19-1-256,1 1-192,-1 0 0,1 0-64,-1-20 0,1 1 192,-20-20-64,0 0 128,1 1-128,-1-20 736,0 0-416,-19-39 160,19 20-288,1-39 256,-1 19-288,-19-38-128,19 20-32,0-20 0,-19 19-32,20 0-1696,-1 20 896,-19 18-6815,0 1 4191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2:1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26566 11695 13472,'-16'-17'4991,"16"17"-3903,16 0-288,-16 0 1344,0 0-1344,16 0 928,0 0-992,16 17 608,-16-17-800,48 0-128,-32 0-256,32 0-320,0 0 64,0 0-2720,-1 0 1568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2:1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26630 12061 13472,'-16'16'4991,"16"-16"-3903,0 0-288,16 0 1536,0 0-1440,16 0 64,16-16-576,16 16-192,-16-16-128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5:4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24170 12413 7232,'0'0'2656,"0"0"-2048,0-16-192,0 16 1824,0 0-1312,16 0 768,-16 0-993,16-16 513,-16 0-704,32 16-32,-16-16-320,0 0 256,16 16-224,0 0-96,-16-16-64,16 32 32,0-16-32,0 0 64,-16 16-64,0 0-96,0 0 32,16 16 32,-16 0 0,0 0 192,-16-16-96,0 32-32,-16 0-32,-16 0-128,16 0 64,-32 16 96,16-32-32,0 16 128,-16-16-96,16 0-32,16-16 0,-16-16-128,16-16 64,16 16 32,-16-32 0,32 16 608,-16 0-320,32 0 448,-16 0-416,16 0 192,0 16-288,0 16-64,0 0-96,0 0-64,-16 0 32,16 16-544,0 0 288,0-16-5760,-16 0 3297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5:4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24857 12572 13632,'0'16'5055,"0"-16"-3935,-16-16-320,16 16 640,0 0-960,16-16 0,-16 0-288,16 16 0,-16-16-96,32 0 96,-16 0-128,16 0 32,-16 0-32,16 16-64,0 0 32,0 0-32,0 0 0,0 16 0,0 0 0,0 16-160,-16-16 96,16 32-256,-16-16 192,0 16 32,-16-16 96,-16 16 192,0 0-96,0 0-32,-16-16-32,0 16-32,0-16 0,-16-16 64,16 0-32,0 0-32,0-16 32,16 0 384,0 0-224,0-16 544,0 16-416,16-16 512,16 16-512,0 0 64,16-16-224,0 32 192,0-16-224,16 16-32,-16-16-64,16 32 32,-32-16-32,16 16 64,-16-16-64,0 16-3104,0-16 1664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5:5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608 32 10048,'-16'-16'3712,"16"16"-2880,-16-16-224,16 16 2399,-16 0-1759,0 16 992,0-16-1312,-16 16 320,0-16-736,-16 16 224,16 0-448,0 0 64,-16-16-224,16 16-192,-16 0 0,32-16 320,0 16-160,0-16-224,0 0 64,16 16-128,0-16 96,16 16 128,-16-16 0,16 16-160,-16-16 64,0 16 96,0 0 0,0 0-32,0 0 32,-16 16 384,0-32-224,0 32 64,0-32-160,-16 32-128,16-32 0,0 16 160,0 0-64,0 0 32,0-16-32,16 16 32,-16-16-64,16 0-224,0 0 96,0 0-32,16 0 64,0 0 64,0 0 0,32 0 0,0 0 0,16 16-640,-16-16 352,32 32-672,-16-16 544,0 31-768,-16-15 672,0 16-192,-16-16 416,-16 0 1024,-16 0-384,-16 0 1568,0-16-1088,-32 0 704,0 0-896,-16 0-288,0 0-224,16-16-960,16 0 448,0 0-2720,16 0 1696</inkml:trace>
  <inkml:trace contextRef="#ctx0" brushRef="#br0" timeOffset="346.4926">911 416 14304,'-48'16'5279,"48"-16"-4095,-48 48-352,32-16 1056,0 0-1216,0 0 288,16 0-576,0 16 64,16-16-288,32-16 0,-16 16-96,32-16-1120,-16-16 608,32 0-192,-32-16 384,0-16 64,0 0 128,-16-16 704,-16 0-384,-16-16 1120,0 0-768,-16 16 704,-16 0-768,-16 0-64,0 32-288,-16 16-416,0 16 128,16 16-3072,0 0 1728,32 0-6815,-16 0 4639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5:5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29554 11917 8800,'0'0'3264,"0"0"-2528,0-16-224,-16 16 3167,16 0-2111,-16 0 992,0-16-1504,-16 32 576,16-16-928,-16 0 320,0 16-576,0-16-64,0 0-224,0 16 128,16-16-192,-16 16-96,16-16-32,0 16-32,0 0 0,32 0 128,-16-16-32,16 32-288,0-16 128,16 0 32,0 16 96,16 0-864,0 16 480,0 0-1472,0-16 1056,0 0-704,0 0 896,-16 0 224,0 0 256,-16 0 2528,-16-16-1344,-32 0 1312,0 0-1408,-16 16 576,16-32-896,-32 16-96,16 0-320,-16-16-1472,16 0 672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1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895 191 11712,'-16'16'4352,"0"-16"-3393,0 0-255,0 0 1216,0 0-1184,0 0 704,0 0-864,-16 0 480,0 0-608,0 16 32,-16 0-288,16 0 96,-16 0-160,16 0-128,0 0-32,16 0-32,0 0 0,0 0 64,16-16 0,0 16 0,0 0 0,16 16 0,-16-16 0,32 0-96,-32 0 64,16 16 96,0-16-32,-16 0 192,0-16-128,0 32 192,-16-32-192,0 32 96,0-16-96,0 0-128,0 0 0,0 0 32,16 0 0,-16 0 64,0-16-32,16 16 64,-16-16-64,16 16-160,0-16 64,0 0 96,16 0 0,0 0-32,0 0 32,32 0-192,-16 0 96,32 16 96,-16-16 0,16 16-288,-16 0 128,16 0-1088,-16 16 672,16-1-160,-32-15 384,0 32 224,-16-16 64,-16 0 512,0 0-256,-16 16 1184,-16-16-800,0 16 448,-16-16-608,-16-16-192,0 16-160,0-16-3264,-16-16 1760</inkml:trace>
  <inkml:trace contextRef="#ctx0" brushRef="#br0" timeOffset="331.6037">272 32 9728,'-16'-32'3584,"16"32"-2784,-16 0-224,0 0 2431,16 16-1759,-32 0 416,16 0-992,0 48 928,-16-16-928,16 48 256,-16 0-544,0 32 0,0-17-256,16 33 0,16-16-64,16 16-64,0-16 32,16-17-544,16-31 288,32 0-3136,0-32 1824</inkml:trace>
  <inkml:trace contextRef="#ctx0" brushRef="#br0" timeOffset="684.8109">1214 176 12288,'-16'-32'4575,"16"32"-3583,-32-16-256,32 16 800,0 0-992,0 16 480,-16-16-576,32 16 288,-16 0-416,32 16 320,-16 0-352,32 32-160,0 0-64,16 16-64,-16 0 0,0 0 128,-16-1-64,-16 17 32,0-16-32,-16 32 224,0-32-160,-32 16 32,-16-32-96,0 16 96,-16-16-96,0 16-2688,0-33 1408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16838 6454 8320,'16'-16'3072,"-32"16"-2400,0 0-160,16 0 2592,0 0-1793,-32 0 801,16-16-1248,-16 16 416,0 0-736,-16 16-160,0-16-224,0 16-64,0 0-32,0 0 32,0 0-64,16 0-96,0 0 32,0 16 32,16-16 0,16 0-160,0 0 96,16 32 32,-16-32 32,48 32 0,0-16 0,16 16 0,16-16 0,0 32-576,-16-32 320,16 31-544,-32-31 480,-16 16 288,-16 0 32,-32 0 1856,0-16-992,-32 16 672,-16-16-864,0 0-192,0-16-288,16 0-768,0-16 320,16 16-2528,0-16 1536,32 0-4607,0 0 3295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17269 7125 13312,'-32'48'4927,"32"-48"-3839,-32 64-320,32-32 672,0 0-960,16-17-288,16 17-128,16-16-64,0 0 0,0 0-224,0-16 128,0-16 32,-16 0 64,0-16 352,0 16-192,-32-31 1888,0-1-1120,-16 0 608,-16 0-928,0 0 96,-16 0-416,0 32-544,16-16 160,0 48-2688,0 0 1536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18547 7093 10560,'-16'32'3904,"16"-32"-3040,-32 32-224,32 0 1599,0-16-1343,0 32 640,0-16-928,32 0-128,-16 0-288,16 0 96,0-16-192,16 0-1024,-16-16 512,32-16-832,-32 0 704,16-16 128,-16 0 256,-16 0 1408,0-16-704,0 0 2208,-16 0-1568,16 0 672,-16 16-1088,0 0-96,0 16-384,16 16-288,-16 0 0,16 32-64,-16-16 0,0 32-1632,0-16 928,16 0-3232,0 0 2272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13009 15760 7040,'0'-39'2624,"0"39"-2048,19 0-128,0 0 1344,-19 0-1056,0-19 1184,20 0-1088,-20-20 607,19 20-799,-38 0 768,19-20-800,0 1 672,-20 18-736,20 1 160,-19 19-416,0 19 320,-1 1-352,1-1 160,19 19-256,-19 1 0,19 19-96,-20-20-64,20 20 32,0 0-128,20-1 64,-20 1 32,19 19 0,-19-19-992,19-20 544,1 20-2016,-20-39 1376,19 0-3519,0 1 2591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19489 7077 10048,'0'16'3712,"0"-16"-2880,16 16-224,0 0 2143,0-16-1631,0 16 160,16-16-768,0 16-32,0 0-320,16-16 0,-16 16-96,16-32-64,-16 16 32,0-16-480,0 0 256,0 0-320,-16-16 256,-16 16 96,0-16 64,-16 16 224,0-16-64,-16 16 736,0 0-416,0 16 1024,0 16-800,-16 0 1184,16 0-992,-16 32 928,16 0-992,16 16-64,0-16-448,32 16-128,0-16-64,16-16 32,16 0-32,0 0-2560,0-16 1376,16 0-4512,0-16 3136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1359 10144,'-32'0'3744,"32"0"-2912,0 16-224,16-16 1631,-16 0-1343,0 0 352,16-16-736,0 0 96,0 0-352,16-16 0,0 0-160,0-16 0,-16-16-32,32 0-64,-32 0 32,16-32-128,-16 0 64,16-15-608,-32-1 352,0 0-96,0 0 224,-16 16 96,0 0 64,0 32 256,0 0-128,-16 32 608,0 0-448,16 32 544,-16 0-512,16 32 640,-16 0-544,0 48 480,0-16-480,32 64 608,-16-32-576,32 48-160,-16-32-160,32 31-32,-16-31-64,32 0-1920,-16-32 1024</inkml:trace>
  <inkml:trace contextRef="#ctx0" brushRef="#br0" timeOffset="1384.3239">273 1151 10464,'0'-16'3872,"0"16"-3008,-17 0-224,17 0 1247,0 0-1151,0 16 832,-16-16-896,32 32 480,-16-16-672,0 32 608,17-16-640,-1 0-64,16 16-256,0-16-160,0 16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3:5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14793 8323 7232,'-32'16'2656,"32"-16"-2048,-16 0-192,0 16 1056,16-16-896,0 16 1120,0 16-992,0 16 735,16-16-831,0 48 384,0-16-576,0 32 128,0-16-320,16 15-64,-16-31-96,16 0 32,0 0-64,0-32 192,0 0-128,0 0 544,-16-32-384,0 0 960,0-16-672,0 0 928,-16-16-832,0-32 192,-16 16-512,0-48-128,16 17-96,-16-17 0,0 16-64,16 32-96,0 0 32,0 32-896,0 16 512,16 16-3296,0 16 2080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3:5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15576 9170 9312,'0'-32'3424,"0"32"-2656,0-16-192,0 16 1983,0-16-1503,-16 0 640,16 16-992,0-16 544,-16 0-704,16 16 160,-16 0-416,16 0 384,-16 0-384,0 0-192,0 0-96,0 32 288,0-16-192,16 32 128,0 0-128,0 16-128,-16-16 0,32 16 96,-16 0-32,16-16-1152,0 0 608,0-16-3648,0 0 2304,0 0-6335,0-16 4607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3:5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15400 9506 11552,'-32'-17'4288,"32"17"-3361,0 0-223,0 0 1440,0 0-1312,16 0 224,0 0-640,17 0-128,-1 0-160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3:5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15831 9202 13696,'-16'0'5087,"16"0"-3967,0 0-288,0 0 256,0 0-768,16 0 64,0 0-224,0 0-160,16 0-32,0 0 224,-16 0-96,16 0-32,0 16-32,0-16-1024,-16 16 544,0 0-192,0 0 416,-16 0 128,0-16 64,0 16 96,-16 0-32,0 0-96,16 0 32,-16 0 96,-16-16-32,16 16-32,16 0 32,-16 0 96,0 0-64,32 0-96,-16 0 0,16 0-32,0 0 0,0 16 64,16-16 0,-16 16 0,16-16 0,-16 0 128,16 16-64,-16-16 32,-16 0-32,0 16 736,-16-32-448,0 32 192,0-32-288,-16 16-96,-16 0-96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3:5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16454 8642 14784,'-16'-16'5471,"16"16"-4223,-16 16-384,32-16 320,-16 0-832,32 0 128,0 17-288,16-1-32,0-16-96,0 16 160,0-16-128,16 16-1504,-32-16 736,15 0-4448,1 0 2849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3:5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16550 8995 13536,'-16'0'5023,"16"0"-3903,16 0-320,16 0 1600,-16-16-1472,32 16-64,0 0-576,16 0-128,-32-16-96,32 16-4416,-16-17 2368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3:56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11872,'0'0'4416,"0"0"-3457,0 16-255,0 16 1248,0-16-1216,32 32 352,-32 0-672,32 16 128,-32 0-320,16 16 0,0-16-128,0 0 0,0 0-32,0 0-64,-16-32 32,32 0 96,-16 0-64,0-32-160,0 0 32,0-16 1440,0-16-736,0 0 928,0-16-896,0 0 224,0 0-544,0-16-192,0 0-96,0 32-512,0-16 256,0 32-2304,0 0 1376,0 32-5600,-16-16 3745</inkml:trace>
  <inkml:trace contextRef="#ctx0" brushRef="#br0" timeOffset="181.9672">607 799 13696,'0'32'5087,"0"-32"-3967,16 48-288,-16-32 1312,0 0-1344,0 16-64,0-16-448,0 0-704,17 0 224,-17 0-4512,0-16 2592</inkml:trace>
  <inkml:trace contextRef="#ctx0" brushRef="#br0" timeOffset="319.2679">543 559 14624,'16'0'5407,"-16"0"-4191,32 0-352,-16 0-192,0 0-544,16 17-448,0-17 128,16 16-5344,-16-16 3041</inkml:trace>
  <inkml:trace contextRef="#ctx0" brushRef="#br0" timeOffset="781.7432">959 735 11968,'-32'-16'4416,"32"16"-3425,0 0-287,0 0 2464,0 0-1888,0-16-32,0 16-768,16 0-416,-16 0-64,16 0-64,0 0 0,0 0 128,0 0-32,16 0-640,-32 16 320,16-16-320,0 16 352,-16 0 96,0 0 64,0 0 160,0 0-32,-16 0-32,0 0 32,16 0-128,-16-16 64,0 16 32,16 0 0,0 0 64,-16-16-32,32 16-32,-16 0 32,0 0-128,16 0 64,0 0 96,0 16-32,16 0-96,0-16 32,0 32 32,0-16 0,0 0 0,-16 0 0,0 0 1472,-16-16-800,-16 16 1344,-16-16-1152,0 0-128,0 0-480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3:5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11040,'0'0'4096,"0"0"-3168,16 16-289,-16 0 1633,0 0-1376,0 16 832,17 16-992,-17 0 288,0-16-576,0 32-64,0-16-224,0 16-32,-17-16-64,17 0-2784,-16-16 1472</inkml:trace>
  <inkml:trace contextRef="#ctx0" brushRef="#br0" timeOffset="130.9063">16 321 13792,'-16'-32'5119,"16"32"-3999,0 0-288,0 0 960,16-16-1152,0 16 96,0 0-448,32 0-352,0-17 32,16 17-1632,0 0 928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12835 15953 11648,'19'0'4288,"-19"0"-3329,20 0-255,-1 0 512,0 0-800,20 0-96,-1 0-192,20-20-2496,-19 20 1281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3:5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32 9568,'-64'48'3520,"64"-48"-2720,-64 64-256,48-32 2335,0-16-1695,0 16 576,0 0-1024,16 16-320,-16-16-256,32 0-64,0 0-32,16-16-64,0 0 32,16 0-832,0-32 448,-16 16-480,0-16 480,16-16 96,-32 16 160,0-32 288,0 16-96,-16-32 1088,0 0-640,-16 16 1376,0-16-1088,0 32 192,0 16-640,16 32 416,-16 16-480,32 0 160,-16 0-320,16 16-64,16 0-64,0 0-2080,0 0 1120,16 0-6464,-16-16 4097</inkml:trace>
  <inkml:trace contextRef="#ctx0" brushRef="#br0" timeOffset="499.9175">703 336 12704,'-32'-16'4703,"32"16"-3647,-16 0-288,0 0 1600,0 0-1440,16 0 480,0 0-832,16 0-352,-16 0-128,16 0-32,-16 0-32,32 0-288,0 0 128,0 0-1024,0 16 672,0-16-736,-16 0 704,0 16-32,0 0 352,-16-16 32,0 0 96,0 16 128,-16 0-32,0-16 544,0 16-320,-16 0 256,16 0-288,0 0-64,-16-16-96,32 16-192,-16 0 64,16 0 96,-16 0 0,32 16-224,-16-16 96,16 16-320,16-16 256,0 16-736,-16-16 512,16 16-1088,-16 0 832,16 0 288,-16 0 256,-16-16 2272,-16 16-1184,0 0 864,-16-16-1088,0 0-128,-16 0-416,16 0-2112,0 0 1024,16 0-9823,0-16 5919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0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128 159 14048,'-32'0'5183,"32"0"-3999,-16 32-352,16 0 160,-16 0-704,0 16 672,0-16-544,16 16 64,-16 0-288,0-16-96,16 0-64,0 0-32,0-16 0,0 0-576,16 0 320,-16-16-320,0-16 320,16 0 160,-16 0 64,0-32-64,0 16 64,16-32 32,-16 0 0,0 16 64,0 0-32,0 0-224,0 32 96,0 16 256,0 0-96,16 0 64,-16 16-64,32 16-64,-16-16 32,16 16-128,0 0 64,16 0 160,-16 0-64,0 16-448,0 0 192,-16 0-192,16-16 224,-16 16-192,-16-16 192,15 0 288,-30 0-64,-1 0 1280,-16-16-768,-16 16 704,0-16-768,0 0-192,0 0-192,0-16-1888,16 0 992,0-16-8607,16 0 5183</inkml:trace>
  <inkml:trace contextRef="#ctx0" brushRef="#br0" timeOffset="362.9842">751 0 12064,'16'0'4447,"-16"0"-3455,16 0-288,-16 16 1600,0-16-1408,0 32 928,0-16-1088,-16 32 960,0 0-992,0 16 512,0-16-704,-16 16 64,16-16-320,0 0-32,0 0-128,16 0 224,-16-16-192,16 16-192,0-16 32,16-1 64,0-15 0,0 0 64,0 0-64,0 0-96,16-32 32,0 16-1664,-16-16 928,16-16-3008,0 17 2112,-16-17-9087,0 16 5983</inkml:trace>
  <inkml:trace contextRef="#ctx0" brushRef="#br0" timeOffset="516.2433">591 368 14464,'-32'16'5343,"32"-16"-4127,16 0-384,0 0 1344,-16 0-1376,32 0 32,-16 16-512,32-16-224,-16 0-64,32 16-2784,-16-16 1504</inkml:trace>
  <inkml:trace contextRef="#ctx0" brushRef="#br0" timeOffset="984.9707">1023 543 13888,'-16'0'5119,"16"0"-3967,0 0-320,0 0 1792,0 0-1600,16 0-416,-16 0-384,32 0-32,-16 0-96,16 0-96,-16 0-32,16 16-32,0-16 0,0 16-864,-16-16 512,0 16-736,0 0 640,0 0 64,-16 0 256,0 0 416,-16-16-128,0 16 544,0 0-352,0 0 352,0 0-352,0 0 64,-16 0-224,32 0-192,-16-16 0,16 16 160,0 0-32,0-16-160,16 16 32,0-16-192,0 16 160,16 0-384,-16 0 256,16 16-512,0-16 416,16 32-576,0-16 544,0 0-416,-16 0 448,0 0 672,-16-16-192,-16 16 2368,-16 0-1408,-16-16 1600,-16 16-1600,0-16-416,-16 0-448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0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14761 9681 6464,'-16'0'2400,"16"0"-1856,-16 0-160,16 0 704,0 0-672,16 0 608,-16-16-576,16 16 800,0-16-672,0-16 128,16 16-416,0-32 96,0 0-224,16-16 351,0 0-287,32-16-192,0 16-32,0-15 64,-1-1-32,1 0-224,-16 0 96,0 0 192,0 0-64,0 0 160,-16 16-128,16 1-160,-32 15 32,16 0 32,-16 16 32,-1 0-96,1 0 64,-16 16 32,0 0 0,-16 16-96,0 0 64,0 0 160,-16 16-64,-16 0 32,16 0-32,-31 0 384,15 16-256,-16 0 192,16 0-224,0-16 352,0 0-288,16 0-128,0 0-32,16-32-64,0 16 0,16-32 0,0 16 0,32-16 128,-32 0-64,32 0-96,0-16 0,-1 16 96,1 0-32,16 0-160,-16 0 64,0 16 32,-16 0 32,16 16-160,-16-16 96,-16 32 448,0 0-192,-16 16 608,0 0-416,-16 16 64,0-16-256,0 16-160,-16 0-64,32-16-4352,-16-16 2401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0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16630 7924 9984,'-32'0'3680,"32"0"-2848,-48 48-256,32-32 1951,0 0-1503,0 32 640,0-16-960,0 0-64,0 0-384,32 16-96,0-32-96,16 16 32,-16-32-64,32 15-32,-16-15 32,16-15 96,-16-1-64,0-16-32,0 0 0,-16-16 384,0 16-224,-16-32 768,-16 0-544,-16 16-32,0 0-256,-32 16-576,16 16 224,-16 16-12511,16 0 6975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0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15608 10975 7808,'0'16'2880,"-16"-16"-2240,0 0-160,0 16 1568,16-16-1216,-16 32 1055,0-16-1055,0 32 736,0-16-896,0 32 0,16 0-384,0 0 64,0-16-192,32 16 64,-16-32-128,32 0 96,-16-16-128,32-32 192,-16 16-160,0-32-32,-16-16-32,0 0 864,0 0-480,-32-16 672,0 0-608,-16 0 320,0 16-480,-16 0 192,-16 0-288,0 32-352,16 16 64,-16 16-544,16 0 320,16 16-4576,-16 16 2656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1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16694 11008 13888,'-16'-17'5119,"16"17"-3967,16 0-320,0 0 1504,-16 0-1440,32 0 224,-16 0-704,16 0 96,0 0-288,0 0-64,16 0-96,0 0-1664,-16 0 864,0 17-5472,0-17 3425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1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16790 11422 16192,'16'16'6015,"-16"-16"-4671,48 0-384,-16 0 320,0-16-896,16 0 0,0 16-256,16-16-2912,-16 16 1536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1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18004 10655 8544,'-16'0'3168,"16"0"-2464,0-16-192,0 16 1152,-16 0-1024,16 16 639,-16-16-735,16 16 640,-16 0-704,-16 16 704,16 16-704,-16 16 544,0 0-576,0 16 96,0 0-288,16 31-32,0-15-128,16 0 160,16 0-160,16-16-256,16-16 96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1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19777 11007 9984,'-16'16'3680,"16"-16"-2848,0 0-256,0 0 2175,0 16-1631,0-16 384,0 16-896,0-16-160,0 16-288,16-16-32,-16 0-64,16 0-832,-16 0 416,0 0-1888,0-16 1248,16 16-831,-16-16 1055,16 0 480,-16 0 224,0 0 1056,0-16-544,0 16 959,0 0-799,0 0-96,0 0-320,0 16 96,0 0-192,16 16 32,-16 0-64,0-16-128,16 16 32,0 0 96,0-16-32,0 16 128,0 0-96,0-16-96,-16 0 0,32 0 800,-32 0-416,32 0 64,-16-16-256,0 16-32,0-16-64,16 0 160,-16 0-128,0 16 544,0-16-384,0 32 480,0-16-448,-16 16 288,0 0-320,0 16-64,-16-16-128,16 16-1248,0-16 640,0 16-4992,0-16 3073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1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96 12640,'0'0'4671,"0"0"-3615,0 32-320,0-16 1504,0 0-1376,0 32 1120,-16 0-1120,16 16 384,-32 0-736,16 16 128,-16 0-352,16 31-192,-16-15-32,0 0-3040,16-32 1632</inkml:trace>
  <inkml:trace contextRef="#ctx0" brushRef="#br0" timeOffset="368.993">576 624 13472,'-32'-16'4991,"32"16"-3903,-48 0-288,32 0 1824,-16 0-1600,0 16 512,0-16-928,0 0-224,0 16-224,0 0-128,16-16 0,0 16-128,0 0 64,16 0-128,-16-16 96,32 16 160,-16-16-32,32 16-32,-16-16 0,16 16-832,0 0 448,16 0-704,-16 0 608,0 16-768,0-16 704,-32 16 224,16-16 224,-32 32 608,-16-32-288,0 32 320,0-16-320,-16 0-768,16-16 256,16 16-7039,-16-16 3999</inkml:trace>
  <inkml:trace contextRef="#ctx0" brushRef="#br0" timeOffset="685.1721">735 16 15040,'-16'-16'5567,"16"16"-4319,16 0-352,0 0 128,-16 0-736,0 0 544,16 16-512,0 16 288,-16 0-352,16 32 192,0-16-224,16 16 64,-16-16-160,16 32-64,0-32-32,16 16-128,-32 0 64,16 16 160,-16 0-64,-16 0-32,-16-17 0,-16 17 96,0-32-64,-16 32-32,-16-16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13451 15740 11968,'0'20'4416,"0"-20"-3425,0 19-287,0 0 2112,0 0-1696,0 20 96,0-1-736,-20 1-256,20 19-128,0-20-1344,0 1 672,0-1-7871,20 1 4671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20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16 10624,'0'-16'3936,"-17"16"-3040,1 0-256,16 16 2111,0 0-1631,0 16 256,0 0-832,0 32 256,0 0-448,16 32 128,-16-16-320,17 0 0,-17-16-96,16-16-2432,-16 0 1280</inkml:trace>
  <inkml:trace contextRef="#ctx0" brushRef="#br0" timeOffset="168.8874">32 304 11648,'-32'-80'4288,"32"80"-3329,0-32-255,16 32 1504,-16-16-1344,32 16 512,-16 0-832,64-16-96,-32 16-288,48 0-224,-16 0 0,16 0-5728,-32 0 3137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20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23180 10527 12224,'-32'0'4511,"32"0"-3487,-16 16-320,0 16 1664,0-16-1440,0 32 896,-16 0-1056,16 32 864,0-16-960,0 32 320,0-16-608,16 31 0,0-15-224,16 16 32,0-16-96,16-16-2240,0-16 1152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2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23403 11199 13792,'-16'0'5119,"16"0"-3999,16 0-288,-16 0 1920,16 0-1664,16-16 480,-16 16-928,16-16-256,0 0-224,16 16-608,-16-17 224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2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48 6880,'-16'0'2560,"0"0"-1984,16 0-160,-16 0 1184,16 0-960,-16 0 992,16 0-928,0 0 831,0 0-863,0 0 704,0 0-768,16 0 160,-16-16-448,16 16 32,0-16-224,0 16 64,16-16-96,0 16-64,-16 0 0,32 16-256,-16-16 128,0 32 32,0-16 64,0 16-224,0 0 128,-16 0-384,0 0 256,-16 0 64,0 0 64,0 0 32,0-16 0,-32 16 128,0-16-32,-16 16 608,0 0-352,-16-16 384,16 0-384,0 0 256,0 0-288,16-16 288,16-16-320,0 16 512,0-16-416,16 16 640,0-16-544,32 32 288,-16-16-416,16 0 192,0 16-256,0 16-128,-16-16-64,16 16-1888,0-16 1024,0 0-8095,-16 0 4927</inkml:trace>
  <inkml:trace contextRef="#ctx0" brushRef="#br0" timeOffset="153.198">528 575 15776,'0'0'5855,"0"0"-4543,0 0-384,32 0 64,-32 0-736,0 0-672,0-32 224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2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25033 10863 13376,'-16'0'4959,"16"0"-3871,0 0-288,0 0 1536,0-16-1440,0 16-64,0-16-544,16 16-256,0-16-64,0 16-32,0-16 0,0 16 64,0 0 0,16 0 192,-16-16-96,16 32-96,-16-16-32,16 16-32,-16-16 0,0 32-288,-16-16 192,16 16-96,0 0 160,-16 0 0,0 0 32,0 0-96,-16 0 96,0 16 96,0-16 0,-16 16-160,-16 0 64,16 0 96,-16 0 0,16-16-96,-16 0 32,32-16 224,0 0-96,0-16-32,16-16-32,16-16 448,0 0-256,0 16 544,0-16-448,16 16 416,-16 0-416,16 32-160,0-16-96,-16 16 0,0 0-32,16 0-1920,0 0 1024,-16 0-7039,0-16 4383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2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64 272 11712,'-16'16'4352,"0"0"-3393,16 0-255,-16 0 1280,16 0-1216,0 16 128,-16-16-544,16 0-96,0 0-160,0 16-128,0-32 0,0 16-960,0-16 544,0 0-672,0 0 640,0-16-32,16-16 320,-16 16 32,16-16 96,-16 0 64,16 0 0,0-16 0,-16 16 0,0 16 480,16-16-256,-16 32-32,0-16-96,16 32 0,-16-16-64,0 32-96,0-16 32,0 0 32,0 16 0,0 0 64,0-16-32,0 16-96,0-16 32,16 0 160,-16-16-64,16 0-32,-16 0 0,16 0 512,0 0-288,0-16 320,0 0-320,16 0 64,-16-16-192,0 32 416,0-16-288,0 32 160,0-16-256,0 16 128,-16 0-160,16 16 0,-16-16-64,0 16-832,0 0 416,16-16-3776,-32 0 2241</inkml:trace>
  <inkml:trace contextRef="#ctx0" brushRef="#br0" timeOffset="231.1791">655 0 11872,'16'0'4416,"-16"0"-3457,16 16-255,-16 0 1952,-16 0-1600,0 32 992,0 0-1184,-16 16 128,16 0-576,-16 16-160,0-32-160,0 32-1632,16-16 832,0-16-7391,16 0 4479</inkml:trace>
  <inkml:trace contextRef="#ctx0" brushRef="#br0" timeOffset="631.1889">991 448 13696,'-16'0'5087,"16"0"-3967,-32 0-288,16 16 2080,0-32-1760,0 32-32,-16-16-704,16 0-32,-16 16-224,16-16-64,-16 16-64,0 0-128,16-16 64,0 16 96,16-16-32,0 16-160,0-16 64,16 16-544,0-16 352,16 16-672,0-16 512,0 32-640,0-32 608,-16 32-544,16-16 544,-16 0 96,-16 0 224,0 16 800,0 0-352,-32-16 288,0 16-352,-16 0-64,0-16-128,16 0-3712,-16 0 1984</inkml:trace>
  <inkml:trace contextRef="#ctx0" brushRef="#br0" timeOffset="1069.3738">1086 304 10880,'-16'-16'4032,"16"16"-3136,0 0-257,16 0 1633,-16-16-1376,0 16 128,0 0-608,16 0-128,-16 0-192,16 0 512,-16-16-352,16 16 192,-16 0-288,16 0-64,0 0-64,0 0-32,0 0 0,0 16 0,0 0 0,-16 16-224,16-16 128,-16 16-96,0 0 96,0 0 64,-16-16 32,0 0 128,0 0-64,-16 0 256,16 0-192,0 0-96,0-16-64,0 0 384,16 0-192,0 0 480,-16 0-352,32-16 160,-16 0-288,0 16-128,0-16-64,16 16 32,0 0 0,0 16-2464,0-16 1344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2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27205 10288 13952,'-16'0'5183,"16"0"-4031,16 0-320,-16 0 320,0 0-800,16 0 0,0 0-224,0 16 256,0 0-192,16 16 160,-16 0-192,16 32-64,-32-16-64,16 48 96,0-16-64,0 16-32,0-16 0,-16 47-192,0-31 96,0 16-192,-16-16 160,0 16 192,-16-48-64,-32 16-64,16-16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2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160 128 10208,'0'0'3776,"-16"0"-2912,16 0-256,0 16 2207,0 0-1663,0 32 736,0-16-1120,-16 32 320,0 0-608,0 16 0,0-32-288,0 16 32,0-16-128,16 0-64,-16-16 0,16 0-1088,-16-16 576,16-16-1152,0-16 928,16 0-512,-16-16 704,0 0 352,16 0 128,-16-16 1024,0-16-544,0 0 832,-16 0-768,16 16 768,-16 0-768,16 16 64,-16 0-384,32 16-32,-16 0-96,16 16-64,0 0 32,0 16-192,16 0 96,0 0 160,0 16-32,0 0-96,-16 16 0,32 0-736,-32-16 384,16 16-448,-16-16 480,16 16 96,-32-16 160,16 0 224,-32 0-64,16 0 960,-32 0-576,0 0 256,0 0-416,-32 0-608,16 0 160,-16-16-5792,16 0 3265</inkml:trace>
  <inkml:trace contextRef="#ctx0" brushRef="#br0" timeOffset="315.6956">975 0 12896,'0'0'4767,"0"0"-3711,0 0-288,0 16 1120,-16 0-1184,16 32 576,-16-16-768,-16 32 416,16-16-512,0 16 832,-16 0-704,0 16 224,0-16-448,0 16 96,0-32-256,16 31-64,16-15-64,0-16 32,16 0-32,0-16-32,16-16 32,0 0-256,16-32 128,0 0-960,-16 0 608,16-16-2784,-16 0 1792</inkml:trace>
  <inkml:trace contextRef="#ctx0" brushRef="#br0" timeOffset="500.1391">511 544 13376,'-16'0'4959,"16"0"-3871,32 0-288,-16 0 1408,16 0-1376,32 0-256,0 0-384,16 17-1600,-16-34 800,16 17-6047,-16-16 3679</inkml:trace>
  <inkml:trace contextRef="#ctx0" brushRef="#br0" timeOffset="984.3273">1262 608 14880,'-32'0'5503,"32"0"-4287,-32 0-320,16 16 576,0-16-992,16 0 0,-16 0-288,16 0-64,16 0-64,-16 0 32,16 0-64,0 0-32,16 0 32,0 0-256,0 16 128,0-16-608,-16 0 416,16 16-448,-16 0 416,0 0 96,-16-16 128,0 16 32,-16 0 0,16 0 352,-32 0-192,16 0 0,0 0-64,0 0-32,0 0 0,0 16-96,0-16 64,16 0 32,0 0 0,16 0 0,-16 0 0,32 0 0,-16 0 0,0 0-160,0 16 96,16 0 96,-16-16 0,16 16 64,-16 0-64,0-16 64,0 16-64,-16-16 1024,-16 0-544,-16 16 32,0-16-320,-16 0-2048,-16-1 992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43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128 208 6144,'16'-32'2272,"-16"16"-1760,0 0-160,16 0 2144,-32 0-1440,16 16 1984,0-16-1761,0 16 993,0 0-1312,-16 32 320,0 0-736,0 16-96,0 16-288,0 16 32,0-16-96,0 0 0,0 0-32,16-16 96,-16-17-96,16 1 32,0-16-32,0-16-64,0 0 32,16-16 160,-16-16-96,16-15-160,-16-1 0,0-32-32,0 16 32,16-16 192,-16 16-64,16 16-96,-16 0 0,0 32-192,0-16 128,16 16-96,-16 16 96,16 0 128,0 0 0,0 32-32,0-16 32,16 32-128,-16-16 64,16 48-384,0-16 192,16 16-1280,-32-16 832,16 0-640,0-16 768,-32-1 224,0 1 192,0-16 1728,-32 0-864,0 16 768,0-16-864,0-16-96,-16 0-320,16 0-640,-16-16 224</inkml:trace>
  <inkml:trace contextRef="#ctx0" brushRef="#br0" timeOffset="362.4064">847 16 9792,'-16'-16'3648,"16"16"-2848,0 0-224,0 16 1727,0-16-1375,0 16 1120,0 0-1184,0 0 800,-16 16-960,-16 16 832,16 0-864,-16 16 416,0 0-608,0 0 0,16 0-288,0 0-32,0-16-96,32 0-64,-16 0 32,16-16 160,16 0-96,0-16 32,-16 0-64,32-16 160,-32 0-128,32-16-1568,-32 0 768,16-16-3872,0 0 2560</inkml:trace>
  <inkml:trace contextRef="#ctx0" brushRef="#br0" timeOffset="531.0264">559 368 13472,'-64'33'4991,"64"-33"-3903,-16 16-288,16-16 1760,0 0-1568,16 16 736,16-16-1024,16 0-128,0 0-352,16 16-192,-16-16-64,32 0-2720,-32-16 1504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4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17988 12924 12128,'-48'16'4479,"48"-16"-3455,-32 0-320,16 16 1824,0-32-1536,0 32 576,0-16-928,0 0-160,0 16-288,32-16-128,-16 0-32,16 16-32,0-16 0,16 0-288,-16 0 160,32 0-1024,-16 0 672,0 16-1024,0-16 864,0 16 96,-16 0 352,0 0 288,-16 0-64,16 0 0,-16 0 0,-16 16 512,16-32-288,-16 16-224,0 0-64,16 0 64,-16-16 0,0 16 320,16-16-160,0 16 96,-16-16-160,32 16-64,-16-16-32,16 16 32,-16-16-32,32 16-512,-16-16 256,0 16-736,0 0 512,16 0-352,-32 0 480,16 16 160,0-16 128,-16 16 736,-16 0-384,0 0 1184,0-16-832,-16 16 480,0-16-672,-16 0-128,16 0-224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11658 8000 11712,'-38'0'4352,"38"0"-3393,-19 57-255,19-38 1024,0 0-1088,0-19-128,0 19-320,0-19-448,0 19 160,0-19-3232,0 0 1825,0 0-6913,19 0 4704,-19-19 1312,0 0 1568,-38-19 9952,38-19-4960,-38 0 191,19 0-2687,-19 19-832,38 0-480,-19 38-416,38-19 32,0 19 0,0-19 32,38 19-3040,-19-19 1665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10144,'-19'0'3744,"19"0"-2912,0-19-224,0 19 2911,0 0-2047,0 0 1024,0 0-1472,0 19 352,19-19-832,-19 39 480,20-20-576,18 0 384,1 20-480,-1-20-160,20 20-128,-1-1 0,1 1-32,0-1-1920,0 0 1024</inkml:trace>
  <inkml:trace contextRef="#ctx0" brushRef="#br0" timeOffset="623.0985">367 96 9152,'0'-19'3360,"0"19"-2592,0 0-224,0 0 2527,0 0-1791,0 19 1152,-20 1-1408,1-1 512,19 0-896,-38 20 416,18 18-608,-18 1-32,-1 0-256,1-1-160,-1 20-32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4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18707 12604 14464,'16'0'5343,"-16"0"-4127,16 16-384,0-16 768,0 0-1056,16 16 896,0 0-800,16-16 0,0 16-352,-16-16 0,16 0-160,-1 17-1600,1-34 768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4:4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18738 12973 14368,'32'0'5343,"-32"0"-4159,80 0-352,-48 0 0,16 0-640,0-17-224,16 1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10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18403 10895 8640,'-16'0'3200,"16"0"-2496,-16 0-192,32 0 1280,-16-16-1088,0 16 927,0-16-959,16 16 416,-16-16-608,16 16 0,-16-16-288,32 16-96,-16-16-64,0 16 32,16 0-32,0 0-32,-16 0 32,16 16-32,-16 0 0,0 16 0,0 0 0,0 16 64,-16-16-32,-16 32-32,0-16 32,0 0 96,-16 16-64,0 0 608,-16-16-384,16-16 448,0 0-416,0 0-32,0-32-160,0 16-96,16-32 0,0 16-128,16-16 64,0 0 32,0 16 0,16 0 416,-16-16-224,32 32 0,-16 0-128,16 0-64,0 0 32,16 16 32,-16-16-32,16 0-3456,-16 0 1856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1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19058 11023 12640,'-32'16'4671,"32"-16"-3615,0 0-320,0 0 1440,0 0-1344,0-16 352,0 16-672,0 0-128,0 0-224,0 0-96,0-16-32,16 0 32,-16 0-32,16 0 128,0 0-96,16 0 32,-16 16-32,0 0-64,16-16 32,-16 32-192,16-16 96,0 32-96,-16-16 64,0 0-160,-16 0 160,0 16 32,0 0 64,0 0 64,-16 16-32,-16 0 320,0 0-160,-16 0 672,16 0-480,-16 16-32,0-32-224,0 0-96,16 0 0,16-32-32,-16 16 0,32-32 64,-16 0-32,32-16 192,-16 0-128,32 16 320,-16-16-224,16 16 32,0 16-128,0 0 0,0 0-32,16 16 32,-16 0-64,0 16-736,-16-16 416,0 32-6528,-16-16 3744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24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19793 12508 7968,'0'-32'2944,"0"16"-2272,-16 16-192,16 0 3040,0 0-2017,0 0 961,0 0-1472,-16 32 416,16-16-832,-16 32 128,0 16-416,16 16 32,-16 16-192,0 0 0,16-16-64,-16 0-960,16-16 480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2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20160 12828 10560,'-16'16'3904,"16"-16"-3040,-48 48-224,48-32 2111,-32 16-1631,32 0 320,-32 0-864,32 16-96,16-16-288,16 16 32,-16-16-128,48-16-128,-16 0 0,16-32-544,-16 16 320,16-32 160,-16 0 96,-16 0 704,-16 0-352,-16-32 1312,0 16-928,-32-16 640,0 0-800,-16 0 256,-16 16-480,16 32-544,-16 16 96,16 16-2112,16 16 1216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2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21535 12668 12480,'-16'0'4607,"16"0"-3583,-48 16-288,16-16 1984,0 0-1632,0 16 352,0-16-864,0 16-32,0-16-288,0 16 96,0-16-192,16 16 64,0 0-128,0-16-192,0 16 32,16 0 96,0-16 0,16 16-160,0 0 64,32 16 32,-16-16 32,32 16-928,0-16 512,0 16-1376,-16 0 992,16 0-32,-16 0 480,-16 0 736,-16-16-192,-32 16 1760,0-16-1056,-16 16 992,-32-16-1056,0 16 160,0-16-576,0 16-1504,0-32 576,0 16-11807,0-16 6783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3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16949 14074 15360,'16'16'5695,"-16"-16"-4415,16 17-352,0-17 320,-16 0-864,32 16 128,-16-16-320,32 0-256,-32 0 32,32 0-1760,-16 0 992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3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16869 14377 15200,'16'17'5631,"-16"-17"-4351,32 0-384,0 0 928,-16 0-1184,48 0 224,-16 0-512,32 16-64,-16-16-192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3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6880,'0'-48'2560,"16"16"-1984,-16 16-160,0 0 2368,0 16-1600,0-16 800,0 16-1185,0 16 385,0 0-672,16 32 352,-16 0-512,16 16-32,0-16-192,16 32 128,-16-16-160,16 0 96,-16-16-96,16 16 0,-16-32-32,16 0 384,-16 0-256,16-32 480,-16 0-384,0 0 576,0-32-480,16 0 288,-16-16-384,16 0 480,-16-16-448,0-16 64,0 0-224,0 16-224,0 16 0,-16 16-2016,0 16 1152</inkml:trace>
  <inkml:trace contextRef="#ctx0" brushRef="#br0" timeOffset="184.4734">735 911 13216,'0'33'4895,"0"-33"-3807,-16 32-320,16-16-128,0-16-512,16 16 32,-16 0-96,17-16-3296,-17 0 1761</inkml:trace>
  <inkml:trace contextRef="#ctx0" brushRef="#br0" timeOffset="362.9808">687 672 10624,'-32'-16'3936,"32"16"-3040,0-17-256,0 17 1759,0 0-1439,16 0-192,0 0-480,16 0-160,0 0-64,16 0-2304,-16 0 1216,32 0-3807,-32 0 2719</inkml:trace>
  <inkml:trace contextRef="#ctx0" brushRef="#br0" timeOffset="685.0249">1168 703 7456,'0'0'2784,"0"0"-2176,-16 16-160,16-16 2656,-16-16-1792,-1 16 799,1 0-1247,0 0 352,0 0-704,0 0 0,0 0-320,16 16-96,-16-16-64,16 0-128,0 0 64,0 16 32,0-16 0,16 17-160,0-17 96,0 0 32,0 0 32,0 16-576,0-16 320,-16 0 32,17 0 128,-17 16 96,0-16 0,0 16 64,0 0-32,0-16-96,-17 16 32,17 0-2016,0-16 1120,0 0-831,0 0 1023,17 16-1920,-34-16 1504</inkml:trace>
  <inkml:trace contextRef="#ctx0" brushRef="#br0" timeOffset="1400.7838">1183 831 7712,'0'0'2880,"0"0"-2240,-16 0-192,0 0 1664,16 0-1248,0 0 1407,-16 0-1279,16 0 608,-16-16-928,16 16 544,0 0-704,0 0 96,0 0-352,0 0-96,16 0-96,-16 0-64,16 0 32,0 0-32,-16 0 0,16 0-160,0 0 96,0 0 96,-16 16 0,32-16-224,-32 0 96,16 16-96,-16-16 96,0 16 128,0 0 0,0-16-96,-16 16 32,0 0 32,0-16 0,16 16 128,-16 0-64,0 0-160,16-16 32,-16 16 32,16 0 32,0 0 0,0 0 0,0 0 0,16-16 0,-16 32-96,16-32 64,0 32 160,0-32-64,0 32-160,0-16 32,16 0-320,-16 16 224,0-16-96,-16 0 160,0 0 640,0 0-320,-16 16 768,0-32-544,0 16 128,0 0-320,-16-16-160,0 16-64</inkml:trace>
  <inkml:trace contextRef="#ctx0" brushRef="#br0" timeOffset="3604.4657">911 16 9888,'0'0'3648,"-16"0"-2816,16 0-256,0 0 896,0 0-929,16 0 289,-16-16-512,16 16 320,0 0-384,0 0-64,0 0-96,0 0-96,0 0 32,16 0-32,0 16 0,-16 0 64,16 0-32,-16 0 64,0 0-64,0 0-96,-16 16 32,0-16 160,-16 16-64,0-16 128,0 16-128,0-16-96,-16 0 0,0 0 96,0-16-32,0 0-32,16 0 32,0-16 320,-16 16-192,32-16 0,0 16-96,0 0 288,0 16-160,32 0 32,-16-16-128,0 32 0,16-16-32,0 0-1312,-16 0 672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58 9056,'19'0'3360,"-38"19"-2624,19 0-192,0 1 1600,0-1-1281,0 0 705,0 20-896,-20-20 224,20 19-512,0 1-64,0-1-192,0 1 128,20-20-160,-20 20-32,0-20-32,0-19 384,0 19-224,0-57 64,0 38-160,0-39-64,19 1 0,-19-1 32,19 1-32,-19-20-96,0 19 32,0-18 224,0 18-96,0 1-32,0 18-32,0 1-192,0 19 96,0 0 96,19 0 0,0 19 64,-19 1-64,20-1-160,-1 19 64,19 1 96,1-1 0,-20 1-96,20-1 32,-1 1-832,-19 19 480,1-20-64,-1 1 288,-19-1 320,0-18-96,-19 18 1056,-1-19-608,-18 1 320,19-20-480,-20 0-192,1 0-96</inkml:trace>
  <inkml:trace contextRef="#ctx0" brushRef="#br0" timeOffset="284.2038">540 155 10624,'0'-20'3936,"0"20"-3040,-20 0-256,20 0 2527,0 0-1855,20 20 672,-20-1-1184,19-19 384,0 38-704,20-18 32,-1 18-320,0 1 96,1-1-160,-1 1 0,1-1-64,-1 20-1888,-18-19 992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4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32 7552,'-16'-16'2816,"16"16"-2208,-17-16-160,17 16 2144,0 0-1504,0 16 479,0-16-927,0 32 672,17 0-736,-17 32 608,0-16-672,0 16 96,0-16-352,0 32-96,0-32-96,0 0-544,0 0 256</inkml:trace>
  <inkml:trace contextRef="#ctx0" brushRef="#br0" timeOffset="149.4051">32 433 9312,'-32'-33'3424,"32"33"-2656,0 0-192,0 0 1504,16 0-1249,-16 0 705,16 0-864,16 0-192,0 0-288,16 0 96,0 0-192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4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20464 14186 5888,'-16'0'2176,"16"0"-1664,-16 0-160,16 0 1408,0 0-1024,0 0 640,0 0-832,0 16 192,0-32-416,0 16 448,16 0-448,0-16 352,0 16-385,16-16 129,-16 16-256,16 0-128,0 0-64,0 0 160,0 16-64,16 0-160,-16 0 32,0 16 96,-16 0 0,0 16-32,-16-16 32,-16 16 96,16-16-64,-32 0-96,0 0 0,-16 16 224,0-16-96,16 0-32,0-32-32,0 16-32,0 0 0,16-32 64,0 0-32,0 0 320,0 0-160,32 0 96,-16 0-160,16 0 352,0 16-256,16 16-32,0-16-128,0 16 96,0 0-96,16 0-864,-16 0 416,16 0-7807,-16 0 4511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4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21183 14330 9376,'-16'0'3488,"16"0"-2720,-32 16-192,16 0 1791,0 0-1407,0 16 576,-16-16-896,16 32-288,16-16-224,0 16-128,0-16 32,16 0 96,-16-16-64,32 0 32,-16 0-32,16-32-1120,-16 0 608,0 0-544,16-16 576,-16 0 224,0 0 128,0-16 256,-16-16-96,0 0-32,0 0-32,0 16 1376,-16 0-768,0 16 448,16 16-640,-16 32 96,16 0-320,0 16-64,16 0-96,0 16 32,0 0-64,16 16 128,-16-32-96,32 32-5440,-16-16 2913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4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21630 14553 11808,'-16'0'4352,"16"0"-3361,0 0-287,0 0 224,0 0-640,16 0-96,-16 0-128,32 0 0,-16 0-32,0 0 64,16-16-64,-16 32-32,0-16 32,0 0-128,0 0 64,-16 16 96,0 0-32,0 0-96,0-16 32,-16 16 160,0-16-64,16 16-32,-32-16 0,16 16-32,0-16 0,0 16 64,0-16-32,16 16-160,0 0 64,0-16-32,0 16 32,16 0 192,0-16-64,0 16-96,0 0 0,16 16-1312,-16-16 736,16 16-1183,-16-16 1055,0 16 192,0-16 352,-16 16 1920,0-16-929,-16 0 1281,-16 0-1184,16 16-160,-16-32-480,0 16-800,0-16 288,0 16-8639,16-16 4863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4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48 9984,'-16'0'3680,"16"0"-2848,-32 0-256,16 16 2431,0 0-1759,-16 16 576,0-16-1088,16 32-320,-16-16-256,16 0-192,0 0 0,0 0 96,16 0-32,0-16 128,0 0-96,0 0 192,0-16-160,16 0-32,-16 0-32,16-16 32,-16-16-32,0 0-32,0 0 32,16-16-128,-16 0 64,16-16-32,-16 16 0,0 16 0,0 16 0,0 0 0,0 16 0,16 0 64,-16 16 0,16 0-224,0 0 128,16 16 256,0 0-96,0 16-128,0-16 0,0 16-32,-16-16 32,16 16-96,-16-16 96,-16 0 96,0 0 0,0 0-96,-16 0 32,0-16 672,-16 16-384,0 0 640,-16-16-512,0 0-128,0 0-160,16-16-3264,-16 0 1760</inkml:trace>
  <inkml:trace contextRef="#ctx0" brushRef="#br0" timeOffset="269.2636">448 16 13216,'0'-16'4895,"0"16"-3807,0 16-320,16 0 672,-16 0-960,0 16 768,16-16-704,16 32 160,0-16-416,0 16-32,16-16-160,0 16 0,0-16-32,16 16-960,-16-16 480,0 0-4608,0-16 2752</inkml:trace>
  <inkml:trace contextRef="#ctx0" brushRef="#br0" timeOffset="453.4924">896 176 14368,'-48'32'5343,"48"-32"-4159,-32 32-352,0-16 768,0 0-1056,-16 0 64,0 16-384,0 16-192,0-16-64,16 32-672,-16-17 384</inkml:trace>
  <inkml:trace contextRef="#ctx0" brushRef="#br0" timeOffset="1038.5071">1183 384 9888,'-32'0'3648,"32"0"-2816,0 0-256,-16 0 2431,0 0-1759,16 0 576,-16 0-1088,16 0 96,-16 16-480,16-16-256,0 0-96,16 0 0,0 0 0,0 0 64,0 0-32,32 0-384,-32 0 224,32 16-672,-32-16 448,16 0 0,-16 0 224,0 16 96,-16-16 32,-16 0 192,0 16-96,-16-16 384,0 16-256,0 0-128,0 0-32,16 0 64,-16 0-64,16 0-32,0-16 0,16 16-192,0 0 96,0 0 32,0-16 32,16 16 128,0-16-64,0 16-96,16-16 0,0 16-256,-16-16 160,32 32-672,-16-32 480,0 32-96,0-16 256,-16 0 160,0 0 32,-16 16 1472,-16-16-832,-16 16 640,0-16-768,0 16 0,-16-16-352,0 0-1504,0 0 704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3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208 733 8800,'0'-16'3264,"0"16"-2528,0 16-224,0-16 1280,0 0-1088,0 16 767,0 0-831,16 16 352,-16 0-576,16 48-32,-16-16-224,16 32 128,0-32-192,0 16 96,0-16-96,16 0-128,-16-16 0,16-16 160,-16-16-64,16 0 736,0-16-416,-16 0 672,0-16-608,16-32 480,-16 0-512,0-32 320,15 0-416,-15-16-32,0 16-160,-16 0-160,16 16 0,-16 32-608,0 0 352,0 16-2720,0 16 1696</inkml:trace>
  <inkml:trace contextRef="#ctx0" brushRef="#br0" timeOffset="352.846">991 1389 9216,'0'-16'3424,"0"16"-2656,-16-16-224,16 0 1728,-16 0-1345,16 0 705,-16 16-960,16-16 224,-16 0-512,0 16 160,0 0-320,0 16 0,0 0-128,16 16 96,-16-16-128,16 16-32,0 0 0,0 16-32,0 0 0,16 16 0,-16-16 0,16-1-2400,0-15 1312</inkml:trace>
  <inkml:trace contextRef="#ctx0" brushRef="#br0" timeOffset="499.6259">799 1693 10816,'-16'-16'4000,"16"16"-3136,0-16-224,16 16 1631,-16 0-1375,16 0 128,0 0-608,16 0-352,0-17-64</inkml:trace>
  <inkml:trace contextRef="#ctx0" brushRef="#br0" timeOffset="1000.1149">1310 1500 12384,'-16'-16'4575,"16"16"-3551,-32 0-288,32 0 1088,-16 0-1152,16 0 64,0-16-416,16 16-224,-16 0-64,16 0 32,16 0-32,-16 0-96,0 0 32,16 16-544,-16-16 320,16 0-320,-16 0 320,-16 16 288,0-16 0,0 0 64,0 16-32,-16-16 736,0 16-448,-16-16 0,16 16-224,0 0 64,0-16-128,0 0-96,0 16 0,16-16 160,-16 16-64,32-16-224,-16 16 64,0 0 96,16-16 32,0 16-32,0 0 32,16 0-32,0 0 0,-16 16-1152,16-16 640,-16 16-64,0 0 352,0-16 224,-16 0 0,0 16 800,-16-16-448,0 0 192,-16 0-288,0 0 32,0 0-160</inkml:trace>
  <inkml:trace contextRef="#ctx0" brushRef="#br0" timeOffset="1537.6047">1214 718 10048,'-16'0'3712,"16"0"-2880,0-16-224,0 16 863,0-16-927,0 16 544,16-16-608,-16 16 416,16-16-480,0 0 256,-16 16-384,32-16 352,-32 16-384,32-16-256,-16 16-32,16-16 64,0 16 0,0 0-96,0 16 32,0 0-32,-16 0 0,0 16 0,0 0 0,-16 0 0,0-16 0,0 32 64,0-32 0,-16 16 0,-16-16 0,16 16-96,-16-16 64,16 0 224,0-16-96,-16 0 320,16 0-224,0-16 160,0 0-192,16 0-64,0 0-64,16 16-32,0-16 0,0 32 64,0-16-32,16 32 64,-16-16-64,16 32-2688,0-16 1440</inkml:trace>
  <inkml:trace contextRef="#ctx0" brushRef="#br0" timeOffset="20399.6134">16 1630 5152,'0'0'1888,"0"0"-1440,-16 0-160,16 0 1472,0 0-1024,16 0 832,-16 0-896,0 0 256,16-16-544,16 0 160,-16 0-320,16 0-128,0-16-64,32 0 32,-32-16-32,48-16-32,-16 16 32,16-32-128,-16 16 64,16-16 96,-16 16-32,-1 0 128,1 0-96,0 16 32,-32-16-32,32 17-64,-16-1 32,0-16 96,-16 16-64,16 0 608,-16 16-384,0 0 95,-16 0-223,0 0 32,0 0-96,-16 16 96,-16 0-128,0 0 480,0 16-320,0 0-160,-16 0-64,0 16 0,0-16 0,0 32 64,0-16-32,16 0-160,0 0 64,0 16-32,0-16 32,0-16 128,16 16-32,0-16-96,16-16 32,0 16 160,16-16-64,0 0-160,0-16 32,16 32 32,0-32 32,0 32 0,0-16 0,0 16-96,-16 0 64,0 16 96,-16 0-32,-16 32 832,0-32-480,-16 32 0,-16-16-256,0 16-576,-16-16 224,32 0-6655,0 0 3743</inkml:trace>
  <inkml:trace contextRef="#ctx0" brushRef="#br0" timeOffset="20699.7394">1518 112 10816,'-32'16'4000,"32"-16"-3136,-32 32-224,16 0 927,0-16-991,0 16 64,16 0-416,0 0 160,16 0-256,16-16-96,-16-1-64,32 1 224,-16-16-96,0-16 32,0-15-64,0-1 448,0 0-288,-32-16 960,16 16-640,-32-16 352,0 16-512,-16 0 0,0-16-224,-32 32-4256,16 0 2240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5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15768 15416 7232,'-16'0'2656,"0"16"-2048,-16 0-192,32-16 1632,-16 16-1216,0 16 1056,-16 0-1057,16 0 257,-16 16-640,16 16 448,-16-16-512,32 32-128,-16-32-160,16 16 0,16-16-64,16-16 64,0 0-64,16-32-32,-16 0 32,32-32 160,-32 16-96,16-32 384,-32 16-256,0-16 1088,-16 0-736,-16-16 512,-16 0-608,0 16 224,-16 0-416,0 32-288,0-16-32,16 48-416,0 0 224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5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16294 15656 14048,'-16'16'5183,"16"-16"-3999,0-16-352,0 16 320,16 0-800,0 0 288,0-16-384,32 16-64,0 0-128,0-16-64,16 16 32,-16-17-1024,0 17 544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6:5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16390 15896 13632,'0'0'5055,"0"0"-3935,16 0-320,16 0 832,-16 0-1056,48 0-224,-32 0-224,32 0-1184,-32 0 576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0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17573 15480 7808,'0'0'2880,"-16"0"-2240,16 0-160,-16 0 1216,16 0-1024,0 16 928,-16-16-929,16 16 513,-16 0-704,0 32 736,0 0-704,0 16 832,0 16-768,0 16-160,16 0-256,0 32 32,16-32-128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10430 16607 11552,'-19'-20'4288,"19"20"-3361,-20 20-223,20-1 2144,-19-19-1696,0 39 512,-1-1-992,-18 1-32,19 18-384,-20 1-160,20-19-64,0 18-1664,-1-18 896,20 0-4992,20-20 3201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02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17860 15783 5152,'0'0'1888,"0"0"-1440,-16 0-160,16-16 1184,0 16-864,0 0 960,0 0-896,0 0 928,0 0-928,16-16 320,-16 16-608,16-16 224,0 16-353,0-16 1,0 0-160,16 16-64,0 0 0,0 0-32,0 16 0,-16 0-96,0 0 64,16 16 96,-16 0-32,-16 16-96,0-16 32,0 16-479,-16 0 287,16 0 96,-32-16 96,0 0-64,0-16 64,0 16 735,0-16-383,0 0 224,0-16-320,16-16 224,0 16-256,0-16 160,16-16-192,16 32-128,-16-32-64,16 32 384,0-16-192,16 16-64,-16 0-64,16 16-384,0-16 192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0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18371 15879 9472,'-16'0'3520,"16"0"-2752,-16 0-192,32 0 1088,-16-16-1025,0 16 161,0 0-480,16-16 128,-16 16-224,16 0 128,0-16-192,0 16 224,0 0-256,0 0-192,0 0 32,0 0 128,0 16-32,0 0-96,0 0 0,-16 0 32,0 0 0,0 32-96,-16-16 64,0 0 96,0 0-32,0 16 64,-16-32-64,16 16-96,0 0 32,0-32 224,0 15-96,16-15 320,-16-15-224,32-1 160,-16 0-192,0-16 352,16 16-288,0 0-32,0 0-128,16 16 160,-16 16-128,16 0-32,-16 0-32,16 16-1312,-16-16 704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0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32 527 8896,'-16'16'3296,"16"-16"-2560,0 16-224,0-16 1632,-16 0-1281,16 0 161,0 0-640,0 16-32,0-32-224,0 16 160,16 0-192,-16-16-96,16 0-32,0 16 32,-16-16 0,16 0 64,0 0-32,0 0-96,0 0 32,0 16-192,0-16 128,0 16 96,-16 0 32,16 0 128,0 16-96,-16 0-32,0-16 0,0 16-128,0 0 64,0 0 96,0 0-32,0 0 64,-16 0-64,16 0-96,0-16 32,0 0 160,0 0-64,0 0-32,0-16 0,16 0 32,-16 0-32,32 0 128,-32 0-96,32 0 192,-32 0-160,16 16 384,0 0-256,-16 0 96,16 16-192,-16 16 0,16-16-64</inkml:trace>
  <inkml:trace contextRef="#ctx0" brushRef="#br0" timeOffset="199.927">656 255 8960,'0'16'3328,"0"-16"-2592,0 48-192,-16-32 2527,0 16-1791,0 0 544,0 0-1088,-16 32-256,16-16-288,-16 32-64,0-16-64</inkml:trace>
  <inkml:trace contextRef="#ctx0" brushRef="#br0" timeOffset="549.4509">799 623 11808,'-32'-16'4352,"32"16"-3361,-16 0-287,0 0 736,0 0-928,0 16 224,-16-16-448,16 16-192,0-16-32,0 16-64,16-16 0,0 16 64,0 0-32,0 0-160,16 0 64,0 0-960,0-16 576,16 32-1664,-16-16 1185,16 0-1825,-16 0 1568,0 0 288,0 16 576,-16-16 1984,0 16-864,0-16 1440,-32 16-1281,0 0-63,0-16-544</inkml:trace>
  <inkml:trace contextRef="#ctx0" brushRef="#br0" timeOffset="932.071">1055 224 11808,'-16'-32'4352,"16"32"-3361,-16 0-287,16 0 1568,-16 0-1376,16 0 480,-16 16-800,16 0 224,0 0-480,16 16 128,-16-16-288,16 16-64,0-16-64,16 32-32,-16-16 0,16 16 64,0 0-32,0 31-448,-16-15 224,0 16-256,0 0 256,-32-16 160,0 0 32,-16 0 160,0-16-96,-16 0-32,16 0 0,-16-1-1536,0-15 832</inkml:trace>
  <inkml:trace contextRef="#ctx0" brushRef="#br0" timeOffset="1453.6353">1310 48 11456,'0'-16'4256,"0"16"-3297,0 0-287,0 0 1408,0 0-1280,16 0 512,-16-16-768,0 16-96,16 0-288,0 0 32,0 0-96,16 0 96,-16-16-128,32 16-32,-32 0 0,32 0-128,-32 16 64,16 0-480,-16 0 288,0 16-192,-16 0 256,0 16-64,0-16 128,-16 0-64,0 16 64,0-16 64,-16-16 32,16 0 480,-16 0-256,16 0 480,-16-16-416,16 16 448,16-32-448,0 16 224,-16-16-288,32-16 64,0 16-160,0 0-192,16 16 0,-16 0 32,16 0 32,-16 32 64,0-16-32,16 32-1152,-32-32 608,32 32-6336,-32-16 3777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0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16 8736,'0'-16'3232,"0"16"-2528,-16 16-192,32 0 1280,-16 0-1088,0 32 415,17 0-639,-17 16-160,0-16-192,16 32 64,-16-32-128,0 16 128,0-32-128,0 16-4543,0-32 2463</inkml:trace>
  <inkml:trace contextRef="#ctx0" brushRef="#br0" timeOffset="146.3869">16 369 8800,'-16'-17'3264,"16"17"-2528,16 0-224,-16 0 2464,16-16-1729,32 16 417,-16 0-992,32-16-192,0 16-320,0 0-1376,-1-16 672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0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21342 15863 10208,'0'0'3776,"0"0"-2912,16-16-256,0 16 863,-16-16-927,32 16 640,-16 0-704,16-16 96,-16 16-320,16 0-160,0 0-64,0 16 32,0 0-32,0 16-32,0-16 32,-16 16-192,0 0 96,0 16-32,-32-16 32,16 16 64,-32 0 0,0 0 192,0-16-96,0 16 96,-16-32-96,0 16 288,16-16-192,0-16-32,0 0-96,0 0-64,16-16 32,16 0 32,16 0-32,0 16-32,0-16 32,32 16 224,0 16-128,0 0-96,0-16-64,0 32-3840,0-16 2113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0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22221 15544 13376,'-32'32'4959,"32"-32"-3871,-48 64-288,32-16 1248,0-32-1280,-16 64 1312,16-16-1184,0 31 32,16 1-544,0 16 32,16-32-256,0 0-352,0 0 96,16-16-2880,0-16 1632,16-1-8383,-16-31 5407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0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22461 16183 12224,'0'16'4511,"0"-16"-3487,16 16-320,0-16 1952,-16 0-1600,32 0 64,-16-16-672,16 16-448,-16-16-32,16 0-5408,0 0 2945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0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22940 15879 8896,'-16'-16'3296,"0"16"-2560,16 0-224,0-16 1632,0 16-1281,-16 0 705,16-16-896,0 16 224,0 0-512,16-16 352,-16 16-416,16-16 256,-16 16-320,32-16-64,-16 16-128,16 0-64,0 0 32,0 16-32,0-16 0,0 16-224,-16 16 128,16 0 32,-32 0 64,16 32-96,-16-16 64,0 16 32,-16-16 0,0 0-224,0 0 128,0 0 96,-16-16 32,0-16 416,0 16-256,0-16 352,16-16-320,-16 0 448,16 0-384,16 0 288,0-16-320,16 0 544,0 0-416,16 16 512,-16 0-512,0 16 160,16 0-320,-16 0 0,0 0-128,0 16-896,0-16 416,0 16-4832,0-16 2848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08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0 463 11648,'0'17'4288,"0"-17"-3329,0 16-255,16-16-32,-16 0-512</inkml:trace>
  <inkml:trace contextRef="#ctx0" brushRef="#br0" timeOffset="484.4114">128 32 12288,'-16'0'4575,"16"0"-3583,0 0-256,0 0 800,0-16-992,0 16 288,16 0-512,-16 0 32,16 0-224,16 0-64,-16-16-32,16 32-32,-16-16 0,16 0-96,-16 0 64,16 16 160,0-16-64,0 16-1024,-16 0 544,16 16-416,-32 0 480,16 16 192,-16-16 128,0 16 32,-16 0 0,16 0 0,-32 0 0,16-16 352,-16 16-192,0-16 704,-16-16-480,16 16 96,0-16-288,16 0-32,0-16-96,0-16 32,16 16-64,16-16 192,0 0-128,0 0 544,0 16-384,16 0-32,0 0-128,0 0-96,-16 16 32,16 0-2784,0 0 1504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0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16 447 9728,'0'0'3584,"0"0"-2784,0 0-224,0 16 960,0-16-961,16 16 1,-32 0-384,16 0-64,0-16-64,-16 16-320,16 0 128,0-16-863,0 16 543,0-16-288,0-16 416,0 16 192,0-16 96,16 0 160,-16 0-64,16-16 192,-16 16-160,16 0 192,0 0-192,-16 16-96,16-16-32,0 16 32,-16 0 0,16 16 0,-16-16 0,16 16 64,-16 0-32,16 0 64,-16 0-64,0 0-160,0-16 64,16 16 160,-16-16-32,0 0 256,0 0-192,16 0 383,-16-16-287,16 0 160,0 0-224,16 0 576,-16 0-448,0 0 672,0 0-544,0 16 992,0 0-800,0 16 64,-16 0-384,0 16 64,0 0-192,0 0-288,-16 16 64,16 0-4288,0-16 2368</inkml:trace>
  <inkml:trace contextRef="#ctx0" brushRef="#br0" timeOffset="233.7022">672 335 10304,'0'0'3808,"0"0"-2944,0 16-256,0 0 1983,-16 0-1535,16 16 288,-16 0-800,0 16 128,0 0-384,-16 16 0,16 0-192,0 16-256,-16-32 64,32 0-4128,-32 0 2337</inkml:trace>
  <inkml:trace contextRef="#ctx0" brushRef="#br0" timeOffset="599.8119">783 687 11392,'0'0'4224,"0"0"-3297,0 0-255,0 0 1536,-16 0-1344,0 0 288,0 0-704,0 16 512,0-16-544,0 16 416,-16-16-480,32 16-32,-16-16-192,16 16 64,-16 0-128,32 0-160,-16-16 32,16 16-672,0 0 416,0 0-672,0 0 576,16 16-768,-16-16 672,16 16-320,-16-16 480,0 16 64,-16-16 160,0 0 736,0 0-352,-16 0 640,-16-16-512,0 15-192,0 1-128</inkml:trace>
  <inkml:trace contextRef="#ctx0" brushRef="#br0" timeOffset="1069.2829">943 479 8896,'16'0'3296,"-16"0"-2560,32-16-224,-16 16 2272,-16-16-1633,0 16 385,0 0-928,16 0-96,-16 0-320,16 0 32,-16 0-128,16 0-192,-16 16 32,16 0 32,-16 0 32,16 16-96,-16-16 64,0 16 96,0-16-32,0 0-32,-16 16 32,16-16 96,-16 0-64,0 0 128,0-16-128,0 16 480,-16-16-320,16 0-32,0-16-96,0 16-96,0 0 32,16-16-128,0 16 64,0 0-32,16-16 0,0 32 352,-16 0-192,32 0-64,-32 0-64,32 0-320,-32 0 192,32 0-3744,-16-16 2145</inkml:trace>
  <inkml:trace contextRef="#ctx0" brushRef="#br0" timeOffset="1384.5492">1230 32 11552,'-32'-32'4288,"32"32"-3361,-16 0-223,16 0 1792,0 0-1504,0 0 512,0 16-896,16 0 288,-16 0-544,32 16 320,-16-16-384,16 32 192,0-16-256,16 16-224,-16 0 0,0 32-160,0-17 96,16 33-608,-32-16 384,16 16-160,-16-32 256,-16 16 192,-16-16 0,-16 16 96,0-32-64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10660 16914 13696,'0'19'5087,"0"-19"-3967,20 58-288,-20-38 1216,0-1-1280,19 0 192,-19 20-576,0-1-256,0-18-64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1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9984,'0'0'3680,"0"0"-2848,0 32-256,-16-16 1375,16 0-1183,-16 32 416,16-16-704,-16 32-96,16 0-224,-16 0-32,16-16-64,0 0-480,0-16 224,0 0-1120,0-16 736,0 0-799,0-16 799,0-16 352,0 0 160,0-32 288,0 16-128,0-32 32,16 0-64,-16 16 96,0-16-96,16 32 671,-16-16-383,0 16 608,0 16-544,0 0-64,0 16-224,16 0-32,0 0-32,0 16 32,16 0-64,0 16-96,-16 0 32,32 32-32,-16 0 0,0 0-992,-16 0 576,16 16-320,-32-32 480,0 0 320,0-16 32,-16 0 1344,0-16-768,-16 16 768,-16-16-832,0 0-64,0-16-288,0 16-4064,0-16 2081</inkml:trace>
  <inkml:trace contextRef="#ctx0" brushRef="#br0" timeOffset="548.3694">480 96 9632,'-16'-16'3584,"16"16"-2784,0 0-256,16 16 2271,-16-16-1663,0 16 1024,16 0-1280,0 16 640,16 0-896,16 32-64,-16-16-352,16 16 64,0 0-160,0-17-832,0 1 352</inkml:trace>
  <inkml:trace contextRef="#ctx0" brushRef="#br0" timeOffset="785.3819">975 112 12704,'-16'0'4703,"16"0"-3647,-48 32-288,16-16 1888,0 16-1600,0 16 512,-16-16-960,-16 32 128,16 0-416,16 0-192,-16-16-64,16 16-1344,0-32 704</inkml:trace>
  <inkml:trace contextRef="#ctx0" brushRef="#br0" timeOffset="1332.2646">1135 464 11392,'-32'0'4224,"32"0"-3297,16-16-255,-16 16 1760,0 0-1472,0 0 512,-16 0-864,16 16 288,0-16-544,0 16-320,0-16-32,16 0 32,-16 16 0,16-16-160,0 0 64,16 16-608,-32-16 384,16 16-384,0 0 384,0-16 160,0 16 96,-16 0-128,16-16 96,-16 16 384,-16-16-160,0 16 192,16-16-192,-16 0 64,0 16-128,0-16 0,0 0-32,16 16-64,-16-16 32,16 16-128,0-16 64,0 16 32,0-16 0,16 16 128,-16-16-64,16 16-96,-16-16 0,16 32 160,0-32-64,0 16-224,0 0 64,0 0 384,-16 0-128,0 16 1472,0-16-896,-16 0 608,0 0-800,-16 16 128,-16-16-384,-16 16-672,0-16 192,0 0-8608,-16-16 4833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2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32 6816,'16'-16'2528,"-32"16"-1984,16-16-128,0 16 2080,0 0-1440,0 0 512,0 0-960,-16 0 639,16 0-735,0 0 832,-16 16-768,16-16 320,-16 16-512,0 0 288,0 0-384,0 0 480,0 0-448,0 16 352,16-16-384,-16 16 64,16-16-224,0 16 160,0-16-192,16 0 448,0 0-288,0 0-192,0-16-64,16 16 192,-16-32-96,32 16-160,-16-16 0,0 0-1504,0 0 832,0-16-2560,0 16 1824</inkml:trace>
  <inkml:trace contextRef="#ctx0" brushRef="#br0" timeOffset="200.1714">448 80 12704,'-16'16'4703,"16"-16"-3647,-16 48-288,0-16 1600,0 0-1440,-16 32 192,16 0-672,0 16-160,-16-16-160,32 0-864,-16 0 384,16-16-3712,0-16 2240</inkml:trace>
  <inkml:trace contextRef="#ctx0" brushRef="#br0" timeOffset="363.336">624 591 13696,'0'16'5087,"0"-16"-3967,-32 0-288,16 16 1568,16-16-1472,-16 0-352,0 16-384,0-16-1888,0 17 928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2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32 12384,'0'0'4575,"0"0"-3551,-16 0-288,16 16 1440,0-16-1344,-16 16 992,16-16-1056,0 32 384,-16-16-672,0 0 416,16 16-480,-16 0 128,16 0-320,-16 0 224,16 0-256,0 16-32,0-32-96,0 16-64,16-16 32,0 0-256,0 0 128,16-16-1568,-16 0 896,16-16-2080,0 0 1632,16 0-4863,-16-16 3391</inkml:trace>
  <inkml:trace contextRef="#ctx0" brushRef="#br0" timeOffset="168.5916">496 0 11872,'-16'16'4416,"16"-16"-3457,-16 16-255,0 0 2464,0 16-1888,0 16 1376,-16 0-1536,0 32 384,0-16-896,0 16-256,0-16-224,16 16-1728,-16-32 864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2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96 10816,'-32'0'4000,"32"0"-3136,-16 32-224,0-16 1919,0 0-1535,0 0 448,16 16-896,-16 0-352,0-16-128,16 16-96,-16-16 0,16 0 64,0 0-32,0-16-32,0 0 32,0 0-480,0-16 256,16-16 384,-16 16-128,16-32-384,0 16 128,0 0 160,0 16 32,0-16-64,0 16 32,16 0-32,-16 0 0,0 16-96,0 0 96,0 0-32,0 16 32,-16 0 128,16 0-32,-16 0-32,0 16 32,0-16-32,-16 0 0,16 0 64,0 0-32,0-16 64,0 16-64,0-32-32,0 16 32,16-16-32,0 0 0,0-16 256,0 16-128,16-16 32,0 16-96,-16 0 288,16 16-160,-16 16 512,0 0-384,-16 32 160,0-16-320,0 32-64,0-32-64</inkml:trace>
  <inkml:trace contextRef="#ctx0" brushRef="#br0" timeOffset="238.0299">863 0 13696,'0'0'5087,"0"0"-3967,-16 32-288,16-16 1664,-16 16-1536,0 32 736,-16 0-992,0 32 160,-16-16-512,0 16-64,16 0-160,0-16-2560,-16-16 1344</inkml:trace>
  <inkml:trace contextRef="#ctx0" brushRef="#br0" timeOffset="600.3434">1087 496 11712,'-16'0'4352,"16"0"-3393,-16 0-255,16 0 1984,-16 0-1600,-16 16 352,0-16-864,0 16 64,16 0-384,-16-16 0,16 16-160,16 0-128,-16-16 0,16 16 96,-16-16-32,32 16-32,-16 0 32,16-16-192,0 16 96,16-16-608,-16 16 384,0 0 32,16-16 160,-16 16 32,0 0 0,0 0 128,-16 0-32,-16 16 672,0-16-352,0 16 256,-32-16-352,16 0-352,0 0 32</inkml:trace>
  <inkml:trace contextRef="#ctx0" brushRef="#br0" timeOffset="1117.4646">1246 192 13056,'0'-16'4831,"0"16"-3775,0 0-256,16 0 96,-16-16-640,16 16 192,0 0-288,0 0 0,0 0-96,0 0 160,0 0-128,0 0-32,0 0-32,16 16-192,-16-16 96,0 16-960,0 16 576,-16-16-384,16 0 480,-16 16-96,0 0 288,0 0 64,-16-16 96,16 16 192,-16-16-96,0 0 800,0 16-480,-16-32 448,16 16-512,0-16 672,0 0-576,0 0 288,0-16-448,16 0 416,0 0-416,16 0 0,0 0-160,0 0-32,0 16-32,16 0-128,-16 16 32,0 0 32,0 0 0,0 16-288,0 0 160,0 0-3200,-16 0 1824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2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16 10816,'0'16'4000,"-16"0"-3136,-16 48-224,16-32 735,16 0-895,-16 32 0,0-16-288,16 16-128,-16-32-32,0 16 32,16-16-32,0-16 64,-16 0-64,32-16 64,-16 0-64,0-32-32,0 16 32,16-32-480,-16 0 256,16-16-320,-16 16 256,16 0 160,-16 0 64,16 16-128,-16 0 96,0 32 32,16-16 32,0 32 64,-16-16-32,32 32-96,-32 0 32,32 16 32,0 0 0,0 16-160,0-16 96,0 0 96,-16-16 0,0 16 128,-16-16-96,-16-16 832,0 16-512,-16-16 768,-16-16-672,16 16-160,-16-16-192,16 0-1888,-16 0 992,16-16-9375,0 16 5599</inkml:trace>
  <inkml:trace contextRef="#ctx0" brushRef="#br0" timeOffset="231.4523">527 16 13312,'16'-16'4927,"-16"16"-3839,16 0-320,0 16 928,-16 0-1088,32 16 672,0 0-736,16 32-160,-16 0-224,16 0-64,0 0-32,0 0-2080,-16-16 1088,16 0-6591,-32-16 4159</inkml:trace>
  <inkml:trace contextRef="#ctx0" brushRef="#br0" timeOffset="432.1374">991 16 12224,'-64'32'4511,"64"-32"-3487,-64 96-320,16-64 2112,16 16-1696,-16 16-96,-16-16-640,16 16-512,-16 0 64,16 0-3008,16-16 1664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24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23563 17716 12128,'-32'0'4479,"32"0"-3455,-16 0-320,0-16 1056,16 16-1120,0 0 224,0 0-512,0 0-224,16 0-64,-16 0-64,16 0 0,16 16-288,-16-16 160,16 16-96,-16-16 128,0 16-1472,0 0 832,0 0-608,0-16 800,0 16 224,-16-16 192,-16 16 1312,0-16-640,16 0 640,-16 16-704,0-16-96,0 0-256,16 16-160,-16-16 0,16 0 96,0 0-32,0 16-160,0-16 64,0 0 160,0 0-32,16 16-96,-16-16 0,16 16-128,0 0 96,0 0-192,0 0 160,0 0-256,0 0 224,-16 16 128,0-16 0,0 16 864,-16-16-480,0 16 416,-16-17-480,0 1-224,-16 0-96,16-16-2400,0 16 1312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2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24010 17397 14944,'16'-16'5535,"-16"16"-4287,16-16-352,0 16 576,0 0-992,16 0 288,0 16-448,16 0-192,0 0-64,0 0 128,0 0-96,0 0-512,0 0 192,-16-16-3136,16 0 1824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2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24234 17732 15136,'0'32'5599,"0"-32"-4351,32 0-352,0 0 576,-16 0-992,32 0 0,-16 16-288,0-16-480,0 0 160,16 0-4288,-16 0 2432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2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95 7872,'-16'-16'2944,"16"16"-2304,-16-16-160,16 16 1280,-16 0-1056,16 0 992,0 0-993,0 0 641,0 0-800,0 0 800,0 0-768,0 0 544,0 0-640,16 0 384,0 0-512,0 16 384,-16 0-416,32 16-288,-16 0-64,16 32 128,0 0-32,0 0 128,0-16-128,0 32-32,0-32 0,-16 16-192,0-16 96,-16 15 256,0-15-128,-16 16 288,0-16-224,-16 16 384,0-16-288,0 0-192,-16-16-32,0 0-3104,0 0 1696</inkml:trace>
  <inkml:trace contextRef="#ctx0" brushRef="#br0" timeOffset="662.1982">320 80 9056,'0'0'3360,"0"0"-2624,0-16-192,0 16 1248,0 0-1088,0 0 1183,0 0-1055,0 0 768,0 0-928,16-16 224,-16 16-544,16 0-64,0-16-160,0 16 64,0-16-128,0 16-160,0-16 32,16 16 160,0 0-32,0 16-160,-16-16 32,16 16 96,0 0 0,-16 16-288,-16-16 128,16 16 32,-16-16 96,-16 16-96,0-16 64,0 16 160,-16-16-64,16 16-32,-16-16 0,0 0-128,0-16 64,16 0 160,-16 0-64,32-16-96,-16 0 0,16 0 32,-16 0 0,16 0 0,0 16 0,16 0 0,0 0 0,16 16 0,-32 0 0,32 16-2400,-16-16 1312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2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48 6400,'-16'0'2368,"16"-16"-1856,-16 16-128,16 0 1696,0 0-1216,-16 16 1408,-16-16-1280,16 32 799,-16 0-1023,16 32 512,0 0-736,-16 32 192,16-32-416,16 16-256,0 0-64</inkml:trace>
  <inkml:trace contextRef="#ctx0" brushRef="#br0" timeOffset="516.3169">368 224 7872,'-16'16'2944,"16"-16"-2304,-16-16-160,32 16 864,-16 0-832,0 0 416,0-16-544,16 16 864,-16-16-705,32 16 1,-32 0-320,32 0-64,0-16-96,16 32-64,-16 0 32,0 0 32,0 16-32,0 0-96,-16 0 32,-16 16 32,0-16 0,0 16 0,-16-16 0,0 0 128,-16 0-64,0 0 192,-16 0-160,16-16 544,0 0-384,0 0 128,0-16-256,16 0 416,0 0-288,16-16 32,0 0-192,0 0 224,16 16-192,0 0 96,0-16-128,16 32 0,0-16-32</inkml:trace>
  <inkml:trace contextRef="#ctx0" brushRef="#br0" timeOffset="1031.9016">783 176 10400,'0'0'3840,"0"0"-2976,-16 0-256,32-16 1503,-16 16-1279,0-16 160,16 0-608,0 16 512,0-16-480,0 0 128,0 16-288,16-16-96,-16 16-96,16 0-64,-16 0 32,16 32-128,0-16 64,0 16 32,-16 0 0,0 16-160,-16-16 96,0 16 32,0-16 32,-16 16 64,-16 0-32,16-16-160,-16 0 64,0 0 160,16-16-32,-16 0-32,16 0 0,0-16 384,0 0-224,0-16 192,16 0-224,16 0 224,-16 0-256,16 16 320,0 0-256,0 0 96,0 0-160,16 16-64,-32 0-32,32 0-128,-16 0 64,0 0-2304,16 0 1280,-16 0-7103,0 0 4511</inkml:trace>
  <inkml:trace contextRef="#ctx0" brushRef="#br0" timeOffset="3270.8328">208 16 6240,'0'-16'2304,"0"16"-1792,16 0-160,-16 0 736,0 0-672,0 0 1312,-16 0-960,16 16 1184,0-16-1120,-16 32 799,-16 16-959,16 16 352,0 0-576,0 32 512,-16-16-544,32 16 64,0 0-288,0 16 192,16-17-256,16 1-96,-16 0-64,48-16-1536,-16-32 864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39 9984,'0'-39'3680,"0"39"-2848,0 0-256,0 0 2431,0 0-1759,0 20 224,0-1-896,0 19 320,0 1-512,0-1 224,20 20-352,-20 0-352,0 0 32,19 19-352,0-39 256,-19 1-2144,0-1 1280,0-18-4351,20-1 3007</inkml:trace>
  <inkml:trace contextRef="#ctx0" brushRef="#br0" timeOffset="253.6078">19 174 12064,'-19'-20'4447,"19"20"-3455,0 0-288,19 0 768,1 20-960,18-20 0,1 0-320,-1 0-1248,20 0 544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3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16 9312,'16'-16'3424,"-32"32"-2656,16 16-192,-16-16 1344,0 0-1153,0 32 129,0-16-544,-16 32 320,16 0-384,-16 16-64,16-16-128,0-16 0,0 0-64,16-16 64,0 0-64,0-32 64,16 0-64,0-32 64,0 0-64,0-16-32,0 0 32,0-16-32,0 16 0,0-16-448,0 16 256,0 0 32,-16 0 64,0 16 96,0 0 0,16 16 0,-16 0 0,16 16-160,-16 0 96,16 16 96,-16 0 0,16 16-160,-16 0 64,32 16-96,-32-16 64,32 32 64,-32-16 32,32 16 0,-32 0 0,16-16 64,-16 0-32,-16 0 256,16-16-160,-32 16 512,0-32-352,-16 16 160,0-16-288,-16 0-352,16 0 96,0-16-6591,16-16 3647</inkml:trace>
  <inkml:trace contextRef="#ctx0" brushRef="#br0" timeOffset="368.58">448 112 11552,'0'0'4288,"0"0"-3361,0-16-223,0 16 1216,0 0-1184,16 16 640,0-16-832,0 32 544,0 0-608,16 16 96,0-16-320,16 32-160,-16 0-64,32 0-32,-32 0 0,16-16-3168,0 0 1728,-1-16-6271,-31 0 4319</inkml:trace>
  <inkml:trace contextRef="#ctx0" brushRef="#br0" timeOffset="568.597">943 144 11648,'-48'0'4288,"48"0"-3329,-47 32-255,15-16 1440,16 0-1312,-32 32 288,0 0-672,0 32-192,0-16-160,16 16-96,0-16 32,0 0-2944,16-16 1600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35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29378 17429 10816,'-16'0'4000,"16"0"-3136,-32 0-224,32 0 1151,-16 0-1119,0 0 160,0 0-512,0 16 352,16-16-384,0 0-64,0 16-128,0-16-224,16 16 64,0-16 96,0 16 0,0 0-224,0-16 96,0 16-32,0 0 64,0 0 0,0-16 0,-16 16 64,0-16 0,0 16 128,0-16-64,-16 16 128,0-16-128,0 16 32,-16 0-32,32-16-64,-16 16 32,0-16-32,16 16 0,0-16-160,16 0 96,-16 16 32,16-16 32,0 16-160,0 0 96,0 0 96,-16 0 0,32 16-512,-32-16 256,16 0 96,0 0 96,-32 0 384,16 0-192,-16 0 480,-16 0-352,0-16 0,0 16-160,0-16-1152,16 0 576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3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29665 17093 12288,'0'-16'4575,"0"16"-3583,0 0-256,0 0 1632,0 0-1440,16 16 640,0-16-960,16 16-192,-16-16-256,32 16-128,-16-16 0,16 0-480,-16 17 256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3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29681 17317 11456,'-16'0'4256,"16"0"-3297,16 17-287,0-17 1760,0 0-1472,16 0 512,16 0-864,0 0-352,-16 0-160,16 0-2144,0 0 1120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5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12960,'-17'16'4799,"17"0"-3711,0 0-320,0 0 832,0 0-1024,0 16 64,0 0-416,0 16-192,-16 0-64,32 16-608,-16-16 352,0 15-3552,17-15 2113</inkml:trace>
  <inkml:trace contextRef="#ctx0" brushRef="#br0" timeOffset="199.8207">256 16 12288,'0'0'4575,"0"0"-3583,-16 16-256,16 0 1088,0 0-1152,-16 16 160,16 0-512,-16 16-224,0 16-32,0 16-992,0-32 512,16 15-6815,0-31 3999</inkml:trace>
  <inkml:trace contextRef="#ctx0" brushRef="#br0" timeOffset="531.5233">432 192 12224,'-16'16'4511,"16"-16"-3487,-16 32-320,16-16 832,0 0-992,0 16 192,0-16-416,16 16 64,0 0-224,16-16 64,-16-16-128,16 0 0,-16 0-32,0-16 32,16-16-64,-16 0-96,0 0 32,0 16 736,-16-16-384,-16 16 480,0-16-448,-16 16-96,-16-16-160,16 32-1568,0-16 800,0 32-6207,0 0 3807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7:5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31311 17285 12064,'0'16'4447,"0"-16"-3455,16 16-288,-16 0 608,-16 0-864,16 0-160,0 0-192,-16 0-32,16 0-32,0 0 64,0-16-64,0 0 128,0 0-96,16-16-160,-16 0 32,16 0 96,-16 0 0,16-16-96,0 16 32,0 0 32,0 0 0,-16 0-96,16 16 64,0 0 160,-16 0-64,16 0 32,-16 16-32,16 0-64,-16-16 32,0 32-192,0-16 96,0 0 32,0 0 32,16 0 64,-16-16-32,0 16 128,0-16-96,16 0-32,-16-16 0,16 16 96,0-32-64,0 16 480,0 0-320,16-16 256,-16 0-256,0 16 224,0 0-256,16 0 960,-16 16-640,0 0 192,0 16-416,-16 0 320,0 0-352,16 32-64,-16-16-96,0 16-160,0-16 32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1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895 191 11712,'-16'16'4352,"0"-16"-3393,0 0-255,0 0 1216,0 0-1184,0 0 704,0 0-864,-16 0 480,0 0-608,0 16 32,-16 0-288,16 0 96,-16 0-160,16 0-128,0 0-32,16 0-32,0 0 0,0 0 64,16-16 0,0 16 0,0 0 0,16 16 0,-16-16 0,32 0-96,-32 0 64,16 16 96,0-16-32,-16 0 192,0-16-128,0 32 192,-16-32-192,0 32 96,0-16-96,0 0-128,0 0 0,0 0 32,16 0 0,-16 0 64,0-16-32,16 16 64,-16-16-64,16 16-160,0-16 64,0 0 96,16 0 0,0 0-32,0 0 32,32 0-192,-16 0 96,32 16 96,-16-16 0,16 16-288,-16 0 128,16 0-1088,-16 16 672,16-1-160,-32-15 384,0 32 224,-16-16 64,-16 0 512,0 0-256,-16 16 1184,-16-16-800,0 16 448,-16-16-608,-16-16-192,0 16-160,0-16-3264,-16-16 1760</inkml:trace>
  <inkml:trace contextRef="#ctx0" brushRef="#br0" timeOffset="331.6037">272 32 9728,'-16'-32'3584,"16"32"-2784,-16 0-224,0 0 2431,16 16-1759,-32 0 416,16 0-992,0 48 928,-16-16-928,16 48 256,-16 0-544,0 32 0,0-17-256,16 33 0,16-16-64,16 16-64,0-16 32,16-17-544,16-31 288,32 0-3136,0-32 1824</inkml:trace>
  <inkml:trace contextRef="#ctx0" brushRef="#br0" timeOffset="684.8109">1214 176 12288,'-16'-32'4575,"16"32"-3583,-32-16-256,32 16 800,0 0-992,0 16 480,-16-16-576,32 16 288,-16 0-416,32 16 320,-16 0-352,32 32-160,0 0-64,16 16-64,-16 0 0,0 0 128,-16-1-64,-16 17 32,0-16-32,-16 32 224,0-32-160,-32 16 32,-16-32-96,0 16 96,-16-16-96,0 16-2688,0-33 1408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16838 6454 8320,'16'-16'3072,"-32"16"-2400,0 0-160,16 0 2592,0 0-1793,-32 0 801,16-16-1248,-16 16 416,0 0-736,-16 16-160,0-16-224,0 16-64,0 0-32,0 0 32,0 0-64,16 0-96,0 0 32,0 16 32,16-16 0,16 0-160,0 0 96,16 32 32,-16-32 32,48 32 0,0-16 0,16 16 0,16-16 0,0 32-576,-16-32 320,16 31-544,-32-31 480,-16 16 288,-16 0 32,-32 0 1856,0-16-992,-32 16 672,-16-16-864,0 0-192,0-16-288,16 0-768,0-16 320,16 16-2528,0-16 1536,32 0-4607,0 0 3295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17269 7125 13312,'-32'48'4927,"32"-48"-3839,-32 64-320,32-32 672,0 0-960,16-17-288,16 17-128,16-16-64,0 0 0,0 0-224,0-16 128,0-16 32,-16 0 64,0-16 352,0 16-192,-32-31 1888,0-1-1120,-16 0 608,-16 0-928,0 0 96,-16 0-416,0 32-544,16-16 160,0 48-2688,0 0 1536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18547 7093 10560,'-16'32'3904,"16"-32"-3040,-32 32-224,32 0 1599,0-16-1343,0 32 640,0-16-928,32 0-128,-16 0-288,16 0 96,0-16-192,16 0-1024,-16-16 512,32-16-832,-32 0 704,16-16 128,-16 0 256,-16 0 1408,0-16-704,0 0 2208,-16 0-1568,16 0 672,-16 16-1088,0 0-96,0 16-384,16 16-288,-16 0 0,16 32-64,-16-16 0,0 32-1632,0-16 928,16 0-3232,0 0 2272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19 116 14048,'-19'19'5183,"19"-19"-3999,0 58-352,0-39 384,0 0-832,0 20 64,0 18-288,0-37 128,19 18-192,-19-19-96,0 1-32,20-20-896,-20 0 512,19-20 96,0 1 192,-19-39 128,19 39 0,-19-39 0,0 20 0,0-20 704,0 20-384,-19-20 416,19 39-416,0-20-96,0 39-128,0 0-96,19 0 32,1 0 32,-20 39-32,19-39 64,0 38-64,0-19-96,1 20 32,18-20 96,-19 20-32,1-1-864,18 1 448,1-1-608,-20 1 544,0 18-32,19-18 288,-38-1 96,0 1 96,0-1 1120,0-18-608,-38 18 640,19-19-672,-20 1 32,20-1-320,-39-19-512,39 0 128,-39 0-4480,39-19 2560</inkml:trace>
  <inkml:trace contextRef="#ctx0" brushRef="#br0" timeOffset="368.7779">558 174 12224,'0'-19'4511,"0"19"-3487,0-20-320,0 20 1664,19 0-1440,-19 0 832,0 0-1024,20 0 640,-1 0-768,0 20 384,20-1-576,-1 19-160,1 1-160,-1-1 64,1 20-96,-1 0-800,1 0 384,-1-20-3584,-18 1 2176,18-20-10239,1 0 6655</inkml:trace>
  <inkml:trace contextRef="#ctx0" brushRef="#br0" timeOffset="584.278">1002 135 15616,'0'20'5791,"0"-20"-4511,-39 57-352,1-37 704,18 18-1088,-37 20 352,37 19-544,-38-19-64,20 19-160,19-19-2048,-1-1 1024,1-18-4992,38 19 3265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19489 7077 10048,'0'16'3712,"0"-16"-2880,16 16-224,0 0 2143,0-16-1631,0 16 160,16-16-768,0 16-32,0 0-320,16-16 0,-16 16-96,16-32-64,-16 16 32,0-16-480,0 0 256,0 0-320,-16-16 256,-16 16 96,0-16 64,-16 16 224,0-16-64,-16 16 736,0 0-416,0 16 1024,0 16-800,-16 0 1184,16 0-992,-16 32 928,16 0-992,16 16-64,0-16-448,32 16-128,0-16-64,16-16 32,16 0-32,0 0-2560,0-16 1376,16 0-4512,0-16 3136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04:2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1359 10144,'-32'0'3744,"32"0"-2912,0 16-224,16-16 1631,-16 0-1343,0 0 352,16-16-736,0 0 96,0 0-352,16-16 0,0 0-160,0-16 0,-16-16-32,32 0-64,-32 0 32,16-32-128,-16 0 64,16-15-608,-32-1 352,0 0-96,0 0 224,-16 16 96,0 0 64,0 32 256,0 0-128,-16 32 608,0 0-448,16 32 544,-16 0-512,16 32 640,-16 0-544,0 48 480,0-16-480,32 64 608,-16-32-576,32 48-160,-16-32-160,32 31-32,-16-31-64,32 0-1920,-16-32 1024</inkml:trace>
  <inkml:trace contextRef="#ctx0" brushRef="#br0" timeOffset="1384.3239">273 1151 10464,'0'-16'3872,"0"16"-3008,-17 0-224,17 0 1247,0 0-1151,0 16 832,-16-16-896,32 32 480,-16-16-672,0 32 608,17-16-640,-1 0-64,16 16-256,0-16-160,0 16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2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128 112 10208,'16'0'3776,"-16"0"-2912,0 0-256,0 0 1503,-16 0-1279,16 0 448,0 16-768,-16 16 256,16 0-448,-16 32 256,0-16-320,0 16 128,-16 0-224,32 0 0,-16-1-96,16-15 32,-16-16-64,16 0 64,0-32-64,16 0 64,-16-32-64,16 0 64,-16-16-64,16-15-32,0 15 32,0-32-128,-16 16 64,16-16 32,-16 16 0,16 16 0,-16 0 0,0 16-160,0 16 96,0 0 32,16 16 32,-16 0 64,16 0-32,0 32-96,16-16 32,0 32-128,0-16 96,0 32 96,0 0 0,0 16-288,-16 0 128,16 0-1216,0-17 736,-16 1-224,0-16 480,-16 0 864,0-16-288,-32 0 1440,0-16-928,-16 16 576,0-32-768,0 16-224,-16-16-192,16 0-736,0-16 320,16 0-5312,0 0 3073</inkml:trace>
  <inkml:trace contextRef="#ctx0" brushRef="#br0" timeOffset="332.7179">624 144 14208,'-16'-16'5279,"16"16"-4127,-16-16-288,16 16 1280,0 0-1344,16 16 512,-16 0-768,0 0 384,16 0-512,16 32 32,0-16-256,16 16-96,0 0-64,0 32 160,0 0-96,16 0-1856,-16-16 928,0 0-4224,-16-16 2816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2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16104 8914 14464,'-32'32'5343,"32"-32"-4127,-48 32-384,16-16 1536,0 16-1472,-32 32 640,0-16-928,16 32-128,-16 0-288,16 0-64,16-16-64,0-16-1024,0 0 512,16-16-3968,16-16 2432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2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16390 8995 13312,'-16'-17'4927,"16"17"-3839,-16 0-320,16 0 2496,0 0-1952,16 0 320,-16 0-992,32 0-128,0 0-320,16 0 96,16 0-160,0 0-768,0 0 352,0 0-3360,-16 0 2016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2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16374 9346 16288,'0'16'6047,"0"-16"-4703,48 0-384,0-16 608,-16 16-1056,32-16-64,0-1-288,0 17-1664,-16-16 800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2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17493 8930 6816,'0'-32'2528,"0"32"-1984,16 0-128,0 0 2080,-32 0-1440,16 16 928,0-16-1185,0 32 289,0-16-640,0 16 288,-16 0-416,16 32 256,-16-16-320,0 16-64,16-16-128,-16 0-64,16-16 32,0-16 160,0 0-96,0-32-32,0 0-32,16-16 32,-32-16-32,16 0-32,0 0 32,16-16-128,-16 16 64,0-16-320,0 0 192,0 32-96,16-16 160,-16 32-160,0 0 160,16 16 32,-16 0 64,16 0 64,-16 16-32,16 16-160,16-16 64,-16 16 96,0 0 0,16 16 64,-16 0-64,16 0-576,-16 0 288,0 0 32,0-16 128,-16 16 512,-16-32-224,0 32 1312,0-32-800,-16 16 384,0-16-640,-16 16-192,16-32-160,-16 16-1760,16 0 896,16-32-10527,-16 0 6207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28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16 12960,'0'-16'4799,"0"16"-3711,16 16-320,-16 0 1184,0-16-1216,32 16 480,-16 16-704,16 0 32,0-16-288,16 32-32,-16 0-128,0 16-768,0-16 384,0 0-2656,0-1 1632</inkml:trace>
  <inkml:trace contextRef="#ctx0" brushRef="#br0" timeOffset="230.5928">368 160 12800,'-16'0'4735,"16"0"-3679,-32 16-288,16 0 1408,0-16-1344,-16 32 640,0-16-864,0 48-32,-16-32-384,0 32-32,16-16-96,0 16-2304,0-16 1216,32-16-8159,0-16 5055</inkml:trace>
  <inkml:trace contextRef="#ctx0" brushRef="#br0" timeOffset="447.2944">592 527 15872,'0'32'5887,"0"-32"-4575,-17 48-384,17-16 928,0-16-1216,-16 16-192,16-16-288,0 16-2464,0 0 1248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2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16 12288,'-17'-16'4575,"17"32"-3583,0 0-256,0 0 1440,0 0-1344,-16 32 512,16 0-800,-16 32 32,16-16-320,0 0-160,0 16-64,0-16-2720,0-16 1472,0-16-8255,0 0 5279</inkml:trace>
  <inkml:trace contextRef="#ctx0" brushRef="#br0" timeOffset="147.5126">0 289 10560,'32'0'3904,"-32"0"-3040,48 0-224,0 0 1119,-16 0-1087,32 0-416,0 0-192,16 0-4095,-16-17 2175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29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96 13472,'-16'32'4991,"16"-32"-3903,-32 64-288,16-48 896,0 16-1088,0 0 416,0 0-640,0 32-64,0-32-192,0 16-96,16-16 0,-16 16-544,16-32 288,0 0-672,-16-16 480,32-16-416,-16 0 480,0-16-448,16 0 448,0-16-1152,0-16 832,0 0-192,0 0 512,0 0 1632,0 16-672,0 16 1376,-16 0-1120,16 16-352,-16 0-320,16 16-96,0-16-64,0 32 64,0-16-64,0 32-160,0-16 64,0 32 96,0-16 0,16 16-160,-32 0 64,32 0-544,0 0 352,-16 16-608,0-16 512,0 0 0,0-16 224,-32 16 1216,16-16-576,-32 0 1344,16-16-1056,-32 16 32,16-32-480,-16 16-512,0 0 64,0-32-5408,16 0 3008</inkml:trace>
  <inkml:trace contextRef="#ctx0" brushRef="#br0" timeOffset="281.3858">591 208 13056,'-16'-16'4831,"16"16"-3775,0-16-256,0 16 1664,16 0-1504,-16 16 512,0-16-864,32 16 480,-16 0-608,16 16 384,0-16-512,0 32-96,0-16-160,16 32 0,-16-16-64,0 16-2208,-16-16 1184,16 0-4096,-16-16 2848</inkml:trace>
  <inkml:trace contextRef="#ctx0" brushRef="#br0" timeOffset="463.2359">1071 208 12800,'-32'16'4735,"32"-16"-3679,-32 32-288,0-16 2304,16-16-1824,-32 32 928,0 0-1280,-16 32-32,16 0-512,-16 16-928,32-16 320</inkml:trace>
  <inkml:trace contextRef="#ctx0" brushRef="#br0" timeOffset="963.0633">1166 559 13792,'0'0'5119,"0"0"-3999,-16 0-288,16 16 448,0-32-864,16 16 64,-16 0-320,0 0 192,0 0-224,16 0 160,0 0-160,0 0 64,0 0-96,0 0-192,0 16 32,0 0-32,0 0 32,0 32-288,-16-32 192,0 32 64,0-16 64,0 16-256,-16-16 160,0 0 32,0-16 96,0 16 0,0-16 0,-16 0-96,0 0 64,16 0 160,0-16-64,16-16 32,-16 0-32,32 0-64,-16 0 32,32 0 32,-16 0-32,0 16 128,0 0-96,16 0 192,-16 16-160,16-16-960,-16 16 480,16 0-10143,-16 0 5759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12778 17010 10720,'-20'0'3968,"20"0"-3072,0 39-288,0-39 1119,20 0-1087,-20 0 448,19 0-640,-19 0-64,19 19-224,0-19 320,1 0-256,-1 0-128,0 0-32,0 19 128,1-19-96,-20 20-96,19-1-32,0 19 32,-19-18 0,20-1 192,-20 20-96,-20-20 96,20 0-96,-19 20-64,0-20 0,-1 0 320,1 0-192,0-19 352,0 20-288,-1-20 224,1 0-224,19-20-128,0 20-64,0-19 32,19 19-32,-19-19 64,20 19-64,-1 0 64,0 0-64,0 0-928,20 0 480,-20 0-6719,20-19 3903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3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16 12640,'-16'-16'4671,"16"32"-3615,-17 32-320,17-16 672,0-16-928,-16 48 704,16-16-672,0 32 32,0-16-352,0 0 32,0-16-128,0 16-1600,-16-32 800,16 0-4575,0-16 2943</inkml:trace>
  <inkml:trace contextRef="#ctx0" brushRef="#br0" timeOffset="199.8359">0 321 10720,'16'-16'3968,"-16"16"-3072,32 0-288,0 0 1727,-16 0-1407,32 0-64,0 0-576,16 0-832,-16 0 288,32 0-9215,-17-17 5183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3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22637 8818 12640,'-16'32'4671,"16"-32"-3615,-32 64-320,32-48 736,-16 16-960,0 0 128,16 0-352,-16 16-128,16-16-96,0 0-64,0 0 32,16-16-736,-16-16 384,0 0-672,0 0 576,16-16-416,-16-16 480,0 0-384,16 0 416,-16-32-192,0 16 320,16-16 96,-16 0 64,0 32 576,0-16-288,0 32 544,0-16-480,0 32 160,0-16-320,16 32-64,-16-16-64,32 16 32,-16 0-32,16 16-32,-16 0 32,16 16-32,-16-16 0,16 32-160,-16-32 96,16 32-320,-16-16 224,-1 16-160,-15-16 192,0 0-64,0 0 96,-31-16 832,15 0-384,-16 0 768,-16-16-640,0 16-96,0-16-224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3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80 13472,'-16'0'4991,"16"0"-3903,16-16-288,-16 16 768,0 0-1024,16 16 832,-16 0-768,16 16 512,0 0-640,16 16 160,0-16-352,16 32-32,-16-16-160,16 16-1248,-16-33 608,15 17-4992,-15-16 3072</inkml:trace>
  <inkml:trace contextRef="#ctx0" brushRef="#br0" timeOffset="199.7829">528 0 12384,'-32'32'4575,"32"-32"-3551,-48 48-288,16-32 2848,0 0-2112,-16 32 1152,0-16-1504,-16 32-160,16 0-576,0 16-256,0-16-64,0 0-1984,16-16 1056</inkml:trace>
  <inkml:trace contextRef="#ctx0" brushRef="#br0" timeOffset="800.0029">655 511 13952,'-16'-16'5183,"16"16"-4031,-16-16-320,16 16 1568,0-16-1472,-16 16 352,16 0-768,0 0-320,16-16-128,-16 16-64,16 0 0,0 0 0,16 0 0,0 16-864,-16-16 480,16 16-672,0 0 576,0 0-384,-16-16 512,0 16 160,-16 0 160,0 0 32,0 0 0,0 0 416,-16 0-224,0 0 480,0-16-384,0 16 0,-16-16-160,16 16-160,0 0 0,0 0 96,0-16-32,16 16-160,0 0 64,16-16 160,-16 16-32,16 0-160,0 0 32,16 0 32,-16 0 32,0 0 0,0 0 0,16 16 0,-16-16 0,0 0 0,0 16 0,-16-16 544,-16 0-288,0-16 480,-16 16-448,-16 0-256,0 0-64,-16 0-5920,0 0 3264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3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16486 10400 11552,'-16'0'4288,"16"0"-3361,0 0-223,16 0 1376,-16 0-1280,16 0 928,0 0-992,32 0 736,0 16-832,0-16 288,16 17-544,0-17-256,-16 0-128,32 0-1344,-16 0 736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33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16822 10864 15968,'32'16'5887,"-32"-16"-4543,64 0-416,-32 0 352,0 0-896,48-16-448,0 0 32,-17 0-5600,1-1 3072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3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17796 10352 9728,'-16'0'3584,"0"16"-2784,0-16-224,0 0 1727,0 0-1375,16 0 544,0 0-864,0 0-128,0 0-320,0 0 608,0-16-416,16 16-32,0-16-192,0 16-160,0-16 0,32 16 96,-16-16-32,32 16-160,-16-16 64,0 32 32,0 0 32,-16 16-96,-17 0 64,17 32-320,-32-16 192,0 32 64,-16-32 64,-15 32-128,-1-16 96,-16 0 96,0-16 0,-16 0 64,16-16-64,16-16 64,-16 0-64,32-16-32,-16 0 32,16-16 320,16 0-192,0 0 64,0 0-128,16 16 448,16-16-320,16 32 128,-16-16-224,16 16 0,0 0-64,16-16-1728,-16 16 896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4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11968,'0'0'4416,"0"0"-3425,0-16-287,0 16 1536,0 0-1376,0-16 64,0 0-544,16 16 0,-16-16-224,32 16 64,-16-16-128,0 16-128,16 0 0,0 16 96,0-16-32,0 16-96,0 0 32,0 32-544,-16-16 320,0 16-96,-16 0 192,0 0 96,-16 0 64,0 0 0,-16-16 0,0 16 128,-16-16-64,16 0 384,0-16-224,0 0 160,16 0-224,0-16 352,-16 0-288,32-16 160,0-16-224,0 32 416,0-32-320,32 32 384,-16-16-384,32 32 32,-16-16-192,16 0 0,0 0-32,0 32-1472,0-32 800,-1 0-5216,-15 0 3233</inkml:trace>
  <inkml:trace contextRef="#ctx0" brushRef="#br0" timeOffset="319.9618">607 240 13376,'-16'16'4959,"16"-16"-3871,0 48-288,0-32 896,-16 0-1088,32 32 544,-16-16-672,0 16 0,16-16-288,16 0 96,-16-16-160,32 0-192,-16-16 0,16-16-320,0-16 224,0 16 128,-16-16 32,0-16 96,-16 16-64,0-32 1120,-32 16-640,0-16 576,-16 0-640,0 16 256,-16 16-416,0 16-224,16 16-64,-16 32-1824,16 0 960,0 16-5600,0-16 3584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4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19841 10831 13216,'0'16'4895,"0"-16"-3807,-16 16-320,16 0 448,-16 0-832,16 0 0,-16 0-256,16 16-96,0-16 0,0 0-32,0 0 0,0-16 64,0 16-32,0-16 64,-16 0-64,16 0-32,0 0 32,0-16 32,0-16-32,16 16-96,-16-16 32,16 0 32,0 16 0,0-16 0,0 16 0,0 0-224,16 0 128,-16 16 256,0 0-96,16 16-64,-16-16-32,0 16 96,0 0-32,0 16-96,0-16 32,-16 0-32,16 0 0,-16 0 128,0 0-32,16-16-32,-16 0 32,16-16-32,0 0 0,0 0 128,16 0-64,0-32-32,-16 16 0,16 0 96,0 0-64,-16 16 480,0 0-320,16 32 128,-16-16-224,0 48 160,0-16-192,0 16-32,-16-16-32,16 32-896,-16-32 480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4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32 12128,'17'-32'4479,"-17"32"-3455,0 0-320,0 0 1312,0 0-1248,0 16 608,0 0-800,0 32 608,0 0-704,0 32 192,0-16-384,0 0 160,0 0-224,16 0-480,-16-16 128,0 0-2240,0-16 1312,16 0-5759,-32 0 3807</inkml:trace>
  <inkml:trace contextRef="#ctx0" brushRef="#br0" timeOffset="151.7854">32 337 14048,'-32'-17'5183,"32"17"-3999,16 0-352,16 0 1376,-16 0-1376,48-16-64,-16 0-480,48 0-256,-32 0-64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4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10384 9984,'-17'-16'3680,"17"0"-2848,0 16-256,0 0 2015,0 0-1535,0 16 352,0 0-832,0 48 256,0-16-480,0 32-96,17 0-160,-17 0 0,0 0-64,0-16-3264,16-16 1760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13373 16702 14208,'0'0'5279,"0"0"-4127,20 20-288,-1-20 832,0 19-1088,0-19 128,20 19-448,-1-19-288,1 0 0,-1 0-1344,1 0 736,-1 0-4768,1 0 2977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22382 10432 14368,'0'16'5343,"0"-16"-4159,-16 64-352,16-32 544,0 0-928,-16 48 256,16-16-416,-17 0-96,1 16-128,16-16-2880,0-16 1568,0 0-8479,0-16 5407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4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11296,'-16'0'4192,"16"0"-3264,-32 32-257,32 0 1473,-16-16-1312,0 32 96,0-16-576,16 16 96,0 0-224,16-16-288,-16 0 32,32-16-640,0 0 384,16-16-448,-16 0 416,0-16 224,-16 0 96,16-16 352,-16 0-160,-16 0 1088,0-16-704,-16 0 256,-16 16-512,16 0-192,-16 16-64,16 16-1408,-16 16 736,16 32-4352,0-16 2785</inkml:trace>
  <inkml:trace contextRef="#ctx0" brushRef="#br0" timeOffset="315.9036">448 48 11392,'-16'0'4224,"16"0"-3297,0 32-255,-16-16 1536,16 0-1344,0 16 288,-16 0-704,32 0-192,0 0-160,0 16 192,0-32-160,32 0-192,-32 0 32,32 0-224,-32-16 160,32-16 32,-32 0 64,16 0 192,-32 0-96,0-16 1152,0 0-672,-16-16 448,-16 16-576,16-16-192,-16 0-160,0 32-1152,0-16 608,0 64-4992,-16-16 3008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4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23883 10815 11296,'-32'16'4192,"32"-16"-3264,0 32-257,0-16 1057,-16 0-1088,16 0-128,-16 0-320,16 0-160,-16 0 0,32-16 160,-16 16-96,0-16-256,0 0 96,0-16-640,0 0 416,16 0-512,-16 0 448,16 0-96,0-16 256,0 16 256,0 0-32,0 0-128,0 0 32,0 16 96,0 16 0,0 0-96,-16-16 32,0 32 160,0-16-64,0 16-96,0-16 0,16 0 96,-16 0-32,0 0 64,0 0-64,0-16-32,0 0 32,16 0 512,-16-16-288,32 16 192,-16-16-288,16-16-128,-16 16-64,32-16 224,-16 16-96,16-16 544,-32 16-384,16 16 736,-16 0-544,0 16 0,0 0-288,-16 32 128,0-32-192,0 32-384,0-32 160,-16 16-4544,16 0 2561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4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14464,'-17'0'5343,"17"0"-4127,17 48-384,-17-32 1120,0 0-1248,0 48 640,0-32-800,0 32 128,0 0-384,0 0-32,0 0-160,16 0-128,-16-16 0,16 0-2368,-16 0 1312</inkml:trace>
  <inkml:trace contextRef="#ctx0" brushRef="#br0" timeOffset="265.3026">16 369 12704,'-16'0'4703,"16"0"-3647,32 0-288,0 0 1536,0 0-1408,32 0 128,0 0-608,0 0-224,0-16-96,0-1-3808,-16 17 2016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4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25656 10591 9984,'16'-16'3680,"-16"16"-2848,17 16-256,-17 0 2239,0 0-1663,0 16 800,0 0-1152,0 32-32,0-16-448,0 16-224,-17-16-32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48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12704,'0'16'4703,"0"-16"-3647,0 48-288,16-16 1120,-32 0-1184,16 16 128,0 0-480,0 16-32,0-16-192,16 0-2240,-16 16 1120,17-16-9727,-17-16 5919</inkml:trace>
  <inkml:trace contextRef="#ctx0" brushRef="#br0" timeOffset="300.1912">192 256 13792,'-32'32'5119,"32"-32"-3999,-32 48-288,16-32 736,16 0-1024,0 16-160,0-16-224,16 16-64,16-32-64,0 16-576,16-16 288,16 0-544,-32-16 480,16 0 64,0-16 160,-32 16 640,0-16-288,-16 0 896,0 0-672,-16 16 96,-16-32-384,16 32-800,-16 0 320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4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26966 10863 11232,'-32'0'4128,"32"0"-3200,-16 16-257,0 0 1185,0 0-1152,0 0-64,0 0-416,0 0-160,0 0-32,16 0 160,0-16-96,0 0-96,0 0-32,0 0 160,16-16-64,0-16 32,0 16-32,0-16-192,0 16 64,16-16 32,0 16 32,0 0 64,0 16-32,-16 0-160,0 16 64,0 16 96,-16-16 0,16 0 64,-16 16-64,16-16-224,-16 0 96,16 0-32,-16 0 64,0 0 0,16-16 0,0 0 0,-16 0 0,16 0 128,0-16-32,16 0-32,-16-16 32,16 16-32,0-16 0,0-16 480,0 16-256,0-16 832,-16 32-608,16 0 384,0 0-512,0 32-32,-16-16-160,0 48 256,0-16-192,-16 16-96,0 0-64,0 0-1792,0 0 960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5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16949 12125 11712,'-16'16'4352,"0"-16"-3393,16 16-255,0-16 1568,0 0-1376,16 0 576,-16 0-896,16 16 320,16-32-544,16 16 32,-16 0-224,48-16-224,-16 0 0,0 0-2912,0 0 1600,0 0-7583,-16 0 4959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8:5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17349 12365 13536,'-16'0'5023,"16"0"-3903,32 16-320,-16-16 704,0 0-992,32 0-64,0 0-288,0 0-5056,0 16 2689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3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18532 11805 7808,'0'-16'2880,"0"16"-2240,16 0-160,-16 0 2816,0 0-1889,0 0 1153,16 0-1536,-16 32 512,0-16-896,0 48-96,-16 0-320,16 16 0,-16-16-128,0 32 96,0-32-128,-1 0-1632,1 0 832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13450 17030 13312,'20'0'4927,"-20"0"-3839,38 20-320,-19-20 224,20 0-704,-1-20-96,1 20-128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64 11552,'0'-16'4288,"0"16"-3361,-16 0-223,16 16 1216,0-16-1184,-16 0 704,0 16-864,0 16 480,0-16-608,-16 16 256,16 0-416,0 16 416,16-16-416,-16 16 96,16-16-256,0 0 64,16 0-96,0-16 160,0 0-160,0 0 192,16-16-192,0 0-32,0-16-32,16 0-832,-16 0 448,16 0-2720,-16-16 1664</inkml:trace>
  <inkml:trace contextRef="#ctx0" brushRef="#br0" timeOffset="200.331">560 0 11456,'-16'32'4256,"16"-32"-3297,-32 64-287,16-32 2464,0 0-1856,-16 32 960,0-16-1312,0 32 96,0-16-608,0 16-160,16-32-160,0 16-1280,0-16 640,16 0-3648,0-16 2336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19793 12013 13056,'-32'0'4831,"32"0"-3775,-32-16-256,32 16 960,-16 0-1120,16 0 352,0 0-576,16 0-160,-16-16-160,16 16-160,0 0 32,16 0 96,-16-16-32,16 32-32,0-16 32,0 0-192,0 0 96,0 16-320,-16-16 224,0 16-96,0 0 160,-16 0 0,-16 0 32,-16 16 128,0-16-32,0 0 256,0 0-160,0 16 32,16-16-96,0 0-64,0-16 32,0 16-192,0 0 96,16 0 96,0-16 0,0 16-96,0-16 32,16 16 32,0-16 0,16 16-288,0 0 160,0 0-736,0 0 480,0 0 256,-16 0 96,-16 16 480,0-16-256,-16 16 416,-16 0-352,0 16 160,0-16-256,16 0-416,-16 0 128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20400 12253 12128,'-32'16'4479,"32"-16"-3455,-32 48-320,16-32 1760,0 0-1504,16 16 512,-16-16-864,32 32 0,-16-16-352,32 0-32,0-16-128,0 0-128,16-16 0,0 0-480,0-16 288,0-16 96,0 16 96,-1-16-64,-15-16 64,-16 16 800,-16-16-416,-16-16 768,-16 0-640,-15 16 64,-1 0-352,-16 32-256,32 0 32,-16 48-3936,16-16 2144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21838 12333 10720,'-16'0'3968,"16"0"-3072,-32 32-288,32-32 2015,-16 16-1567,0 0 288,0 0-800,0 0-352,0-16-128,16 16-64,-16-16 0,16 16 64,-16-16-32,16 0 64,-16-16-64,32 16-32,-16-32 32,0 16-480,16 0 256,0-16 32,0 16 64,0-16 96,0 16 0,16 16-96,-16-16 64,0 32 32,0-16 0,0 16-96,0 0 64,0 0 32,-16 16 0,0-16 0,0 0 0,16 16 64,-16-16-32,16-16 64,-16 0-64,16 0 128,-16 0-96,16 0-96,-16-16 0,16 0 384,16-16-192,0 16 0,0-32-96,16 16-128,-16 0 32,32 16 512,-32-16-256,16 32 608,-16 0-448,0 16 512,-16 0-512,16 16 416,-16 0-448,-16 0 32,0 16-224,16-16-320,-32 0 96,16 16-4576,0-32 2560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15064 14202 10304,'0'-16'3808,"0"0"-2944,0 0-256,0 16 1503,0 0-1279,0 32 640,0-16-864,-16 32 448,16-1-608,-16 17 192,0-16-384,16 32-160,-16-32-32,16 16-64,0-16 0,0-16 192,0-16-96,0 0 96,16-32-96,-16 0-192,16-16 32,-16-16 160,0 0-32,0-16-32,0 0 0,0-16-32,0 1 0,0-1-160,0 16 96,0 16 96,0 16 0,16 0-160,-16 0 64,32 32 32,-32-16 32,32 32-160,0 0 96,16 16-32,-16 16 32,16 16 0,0 0 0,16 16-448,-32-17 288,16 17-960,-16 0 672,-16 0-64,16-16 352,-32 0 64,16-16 96,-32 0 1120,16-16-576,-32 0 1216,0-16-960,-16 16 256,0-17-576,-16 1-224,16-16-128,-16-16-2464,16 1 1312,16-17-8575,16 0 5343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16183 14010 12128,'0'0'4479,"0"0"-3455,0 0-320,0 0 832,0 16-992,0 0 768,0 0-768,-16 16 864,16-16-800,0 32 384,-16 0-544,0 0 448,0 0-512,-16 16 512,16 0-512,0 0 0,-16 0-224,32 15-160,-16-15-32,16-16 96,0 0-32,16 0 128,16-32-96,0 0-32,0 0 0,0-16 96,0-16-64,16 16-1440,-16-16 768,16-16-4160,-32 16 2656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15799 14458 14880,'16'-16'5503,"-16"16"-4287,80 0-320,-32 0-64,-16 0-640,48 0 0,-16 0-128,16 0-2528,0-17 1376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16822 14361 12896,'-32'16'4767,"32"-16"-3711,0 33-288,16-33 1888,-16 0-1600,32 16 0,0-16-640,16 0-320,-16 0-32,16 0-512,0 0 256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16933 14729 14784,'-16'17'5471,"16"-17"-4223,0 32-384,16-32 736,0 0-1056,16 0-224,0 0-192,32-16-1344,-16 0 672,16-1-11327,-16 1 6527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17908 14138 11552,'0'32'4288,"-16"0"-3361,16 48-223,-16-48 512,16 0-800,-16 16 64,16 0-320,-16 0-32,0 0-64,16 0 96,0-17-96,0 1-96,0-32 0,0 0-480,0-16 288,16-15-608,-16 15 480,0-32-544,0 16 512,16-32-607,-16 16 575,0-16 224,0 16 128,0 32-32,0-16 64,0 32 512,16-16-256,0 16 64,0 0-192,16 16 0,-16-16-32,16 32-128,0-16 32,16 16-32,-16 0 0,16 16 64,-16 0 0,0 16 128,-16 0-64,0-1-32,-16-15 0,16 16 223,-32-32-127,0 16 1664,0-16-1024,-32 0 960,16-16-992,-16 0-256,0 0-288,0 0-1760,0-32 832,16 0-9695,0-32 5727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14182 16549 10976,'20'0'4064,"-20"-20"-3168,0 20-257,0 0 1153,0 20-1120,0-1 512,0 0-704,0 20 352,0 18-480,0 20 32,0 20-224,-20-20-160,20 0-32,0 0-4704,20-19 2593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18659 14058 9152,'16'-16'3360,"-16"16"-2592,16 0-224,0 16 1536,-16-16-1249,16 16 993,-16 16-1056,0 0 608,-16 0-832,0 16 800,0-16-768,-16 32 608,0 0-672,0 0 736,0 0-736,16 16-32,-16-17-288,32 1 0,-16-16-96,32 0 0,0 0-32,16-16-128,-16-16 32,48 0 96,-32-16-32,32 0-224,-32 0 96,16-16-1504,-16-16 864,0 16-2560,0-16 1824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18467 14537 12544,'-32'0'4639,"32"0"-3583,-16 16-320,16-16 1440,0 0-1344,32 16 448,-16-16-768,32 16-160,0-16-224,16 17-1280,0-17 608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0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19155 14857 15360,'-16'64'5695,"16"-64"-4415,-16 64-352,16-48 544,0 0-992,0 16-480,-17-16-32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1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11232,'0'0'4128,"-17"0"-3200,17 16-257,0 0 1185,0 16-1152,17 0 352,-17 16-640,0 32-32,0-32-224,0 32 32,0-16-96</inkml:trace>
  <inkml:trace contextRef="#ctx0" brushRef="#br0" timeOffset="183.4182">0 289 8320,'0'-32'3072,"0"32"-2400,48 0-160,-16 0 1728,-16-16-1312,32 16 287,0-17-767,16 17-192,-16 0-160,32-16-3039,-16 0 1599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1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128 176 8800,'0'32'3264,"0"-32"-2528,-16 64-224,0-32 2336,0 0-1665,0 16 865,0-16-1216,0 32-256,16 0-352,-16 0-160,0-16-32,16-16-1312,0 0 704,0-16-2016,0-16 1441,16-16-1281,0 0 1376,-16-32 352,16 16 448,-16-32-288,0 16 288,0-16 128,0-16 96,0 16 1792,-16 0-960,16 16 1216,0 16-1152,0 16 63,0 16-575,0 0 64,16 0-256,0 0 64,0 16-128,16 16 0,-16 0-32,16 0-128,0 16 32,0 16 320,0-16-192,16 0-1632,-16 0 833,-16 16-225,0-16 544,0 0 256,-16-16 96,-16 0 1696,0 0-897,-32 0 353,0-16-704,0 16-384,0-32-32,16 16-6431,-16-16 3487</inkml:trace>
  <inkml:trace contextRef="#ctx0" brushRef="#br0" timeOffset="347.1824">831 0 11456,'-16'0'4256,"16"0"-3297,-16 48-287,0-32 1312,0 16-1216,0 16 1120,0 0-1088,-16 0 640,16 0-832,-16 32 384,16-16-576,16 16 32,-16-16-256,16 31-320,0-47 64,16 16 160,0-16-64,16-16 224,0-16-160,16 0-256,-16-16 96,16-16-2880,0-16 1600</inkml:trace>
  <inkml:trace contextRef="#ctx0" brushRef="#br0" timeOffset="567.0921">368 545 12064,'-16'0'4447,"16"0"-3455,32 0-288,0 0 1600,-16 0-1408,32 0-224,0 0-416,32 0-1696,-32-17 768,48 34-8447,-32-17 5023</inkml:trace>
  <inkml:trace contextRef="#ctx0" brushRef="#br0" timeOffset="947.3173">1007 703 10816,'-16'0'4000,"16"0"-3136,-16 16-224,16-16 927,0 0-991,16 0 352,-16 0-576,16 0 160,-16 0-288,32 0 64,-16 0-160,0 0-64,0 0-32,0 16-128,0 0 64,16 0 32,-16 0 0,-16 16-160,16-16 96,-16 32 160,-16-32-32,16 32-96,-32-16 0,16 0 96,-32 0-32,16-16 192,0 0-128,0 0 544,16-16-384,0 0 192,0 0-288,16 0 416,0-16-320,16 0 160,0 16-256,0 0-64,0 0-64,16 16 96,-16-16-64,16 16-3040,0 0 1600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1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10720,'-17'0'3968,"17"16"-3072,0 16-288,0 0 1471,0 0-1279,0 16 384,0 16-704,0 16-224,0 0-160,17 0 128,-17-16-128,16 0-2272,-32-16 1152,16-16-4927,-17 0 3295</inkml:trace>
  <inkml:trace contextRef="#ctx0" brushRef="#br0" timeOffset="168.9989">32 385 10144,'-32'-65'3744,"32"65"-2912,32 0-224,-16 0 1279,0-16-1151,16 16 128,0 0-512,32-16-384,0 16 0,16 0-5279,-16-16 2911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1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23355 14314 11392,'-16'16'4224,"16"-16"-3297,-16 64-255,0-48 1248,16 16-1184,-16 16 192,0 0-544,16 16-96,-16-17-192,16 17-128,-16-16 0,32-16-1600,-16 0 896,0-16-2015,0-16 1535,16-16-320,-16-16 896,16 0 672,-16-16 0,0-16 480,0 1-288,0-33-192,0 16-32,0 0 416,0 16-224,0 16 1056,0 16-704,0 16 607,0 0-671,16 16 320,-16 0-480,32 16-288,-16 0-64,16 16 64,-16-16 0,32 32-96,-32-16 32,16 32 96,0-16-32,-16 16-32,0 0 32,0-1-32,0 1 0,-16 0 128,-16-16-64,16 0 1024,-32-16-576,0 16 1248,0-16-992,-16 0-288,0 0-320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1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8960,'0'16'3328,"0"-16"-2592,0 48-192,0-32 1888,0 0-1441,-16 16 801,0-16-1056,0 16 1056,0 0-992,-16 32 736,16-16-896,-16 16 704,16 0-736,0 0-64,16-16-320,0 0-64,0-16-96,32 0-128,-32-1 32,48-15 96,-16 0-32,16-16-1440,-16-16 800,16 0-2400,-16 16 1696</inkml:trace>
  <inkml:trace contextRef="#ctx0" brushRef="#br0" timeOffset="201.0694">0 399 10880,'16'0'4032,"-16"0"-3136,32 0-257,0 17 513,0-17-768,16 0-96,16 0-160</inkml:trace>
  <inkml:trace contextRef="#ctx0" brushRef="#br0" timeOffset="680.3597">623 479 11872,'-48'16'4416,"48"-16"-3457,-16 0-255,0 0 1824,0 16-1536,0-16 224,0 16-736,16 0-352,0-16-128,16 16 0,-16-16 0,32 0-96,-16 0 64,16 0-128,0 0 96,0 0-256,0 0 192,0 16-384,-16-16 288,0 16 64,0-16 64,-16 16 96,0 0 0,0 0 64,0 0-32,-16 0 416,0 0-256,-16 0 192,16 0-224,-16 0 0,16 0-96,-16 0 96,16 0-96,0 0-224,16 0 64,0 0 96,0-16 32,0 16-160,16-16 64,0 0 96,0 16 0,16-16-576,0 0 288,0 16-736,0 0 544,0 0-608,0-16 576,-16 16-320,16 0 480,-32 0 1920,0 0-832,-16 0 832,-16 0-928,0 0 64,-16 0-448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1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16837 15959 11552,'0'0'4288,"0"0"-3361,0 0-223,16 0 1216,-16 0-1184,32 0 128,-16 0-512,16 0-96,16 0-160,16 17-416,0-17 192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1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17189 16230 13056,'-16'17'4831,"16"-17"-3775,16 32-256,16-16 800,-16-16-1024,48 16 128,-16-16-416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5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11980 7658 8480,'0'19'3136,"0"-19"-2432,19 0-224,0 0 1376,0 19-1120,0-19 703,19 0-863,0 0 256,0 0-480,0 0-128,0 0-128,-1-19 0,1 19-64,-19 19 192,0-19-128,-19 38 736,0-19-448,-19 38-96,0-19-192,0 19 64,0-19-96,1 19 736,-1-1-416,0 1 736,0 0-640,0-19-96,19 19-224,19-19-64,0 0-32,0-19-64,18 0 32,20-19-32,-19 19 0,0-38-1984,0 19 1088,0-19-5055,0 0 3295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11712,'0'38'4352,"0"-38"-3393,0 58-255,0-39 512,0 1-800,0 18 320,20 1-416,-20-20-32,19 0-192,0 1 96,-19-1-128,20-38-160,-1 19 32,0-39-384,0 20 224,1-20 64,-20 1 64,0-20 288,-20 0-96,20 0 96,-19 20-96,-19 18-128,18 1 0,1 38-1888,0 1 1056,19-1-6975,-20 39 4351</inkml:trace>
  <inkml:trace contextRef="#ctx0" brushRef="#br0" timeOffset="315.2692">289 212 11648,'-39'19'4288,"39"-19"-3329,0 39-255,0-20 1024,0 0-1088,0 1 288,20-1-544,-20 0 256,19 20-352,0-20-96,20 0-96,-1-19 64,20 0-96,-20-19-160,20 0 32,-19-20 96,18 20 0,-37-39 416,-1 20-256,-38-20 832,19 0-576,-39 20 288,20-1-416,-39 1-192,20 18-64,-1 20-1984,20 20 1056,0 18-6911,19 1 4319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1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18275 15879 7136,'-32'16'2656,"32"-16"-2080,0 0-160,-16 0 1920,16 0-1376,0 0 576,0 0-896,0 0 415,16-16-607,-16 16 448,16-16-480,0 16-96,0-16-192,0 16-32,0-16-32,32 16-128,-32 0 32,32 0 96,-16 0-32,0 32-32,0-16 32,16 32-384,-32-16 192,16 32-224,-32-16 224,0 0 160,-16 16 0,-16-16 96,0 0-64,0 16 64,-16-32-64,16 16 64,-16-32-64,16 16-32,0-16 32,16-16-32,0 0 0,0-16 608,16-16-320,16 16 544,0-16-512,0 16 640,0 0-544,32 16 128,-16 0-288,16 16-96,-16 0-96,16 0-1120,0-16 608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1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18898 16151 12800,'0'48'4735,"0"-48"-3679,0 64-288,0-48 416,0 16-800,32-16 64,-16 16-288,16-16-96,0 0-32,16 0 32,-16-16-32,0-16 64,0 16-64,-16-32 192,0 16-128,-16-32 608,0 16-416,-16-16 736,-16 0-576,0 0-160,0 0-160,0 16-256,0 16 64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1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19809 16167 10720,'-16'0'3968,"16"0"-3072,-32 0-288,16 0 2431,0 0-1791,-16 16 512,16-16-1088,-16 16 448,0 0-640,0 0-96,0 0-256,16 0-96,0-16 0,16 16-256,0 0 128,16 0 96,0-16 32,16 16-224,-16 0 96,32 0-1088,-16 0 640,0 0-1856,16 0 1344,-16 0-1728,0 0 1601,-16 0 1503,-16 0-96,0 0 2431,-16 0-1503,0-1 416,-16 1-928,0 0-384,0 0-160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1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13536,'-16'48'5023,"16"-48"-3903,-16 80-320,16-32 1056,-16-16-1184,16 32 416,-16-16-608,32 0-384,-16 0-64,0 0-896,16 0 480,0-16-4128,0-16 2464</inkml:trace>
  <inkml:trace contextRef="#ctx0" brushRef="#br0" timeOffset="135.5585">0 337 12288,'0'-33'4575,"0"33"-3583,0 0-256,16 17 1440,0-17-1344,16 0 0,16 0-480,16 0-128,0 0-128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2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32 10624,'-16'-32'3936,"16"32"-3040,-32 0-256,32 0 1887,-16 0-1503,16 0 512,-16 0-928,-16 0 128,16 0-416,-16 16 384,0-16-416,0 16 288,0-16-320,-16 16 64,16 0-192,0 0 0,0 0-64,16 16-192,0-32 64,0 16 32,16 0 32,0 0 64,-16 0-32,32 16-160,-16-32 64,0 32 96,16-16 0,-16 0-96,0 0 32,0 0 160,0-16-64,0 16 32,-16 0-32,0-16 32,0 16-64,0-16-32,16 16 32,-16-16-32,0 0 0,16 0-96,-16 0 64,16 16 32,0-16 0,0 0-96,0 0 64,16 0 32,0 0 0,16 16 0,-16-16 0,32 16 0,0 0 0,16 0-512,-16 0 288,16 16-896,-16-16 640,0 16-512,-16-16 608,-16 16 320,0-17 64,-32 1 896,0 0-512,0 16 128,-16-16-320,-16 16-96,0-16-64,0 0-2848,0 0 1536,16 0-6687,0-16 4447</inkml:trace>
  <inkml:trace contextRef="#ctx0" brushRef="#br0" timeOffset="284.1793">735 384 11392,'-32'16'4224,"32"-16"-3297,0 32-255,0 0 608,0-32-832,16 32 192,0-16-384,16 16-96,0-16-96,16 0 32,0 0-64,0-16 128,0 0-96,-16 0 32,0-16-32,0 0 864,-16 0-512,-16-16 672,0 0-608,-32-16 384,0 16-512,-16-16-96,16 0-160,-32 32-704,16 0 320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2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22988 16167 13632,'-16'-16'5055,"16"16"-3935,-48 0-320,16 0 1120,16 0-1216,-16 16 480,0-16-672,-16 16 128,16 0-384,16 0 64,-16-16-192,16 32-192,-16-16 0,32 0-32,-16 0 32,32 0 64,0 0 0,16 0 0,-16 0 0,48 0-864,-32 0 480,32 16-1024,-32-16 768,16 0-32,-32 0 416,0 16 640,-16-16-192,-16 0 864,0 0-608,-16 16 160,-16-16-352,0 16-32,0-16-128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2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0 11808,'-16'16'4352,"16"-16"-3361,-16 32-287,16 0 2208,0-16-1728,-16 32 800,0-16-1184,16 32 128,-16-16-576,16 16-64,0 0-160,16 0-160,-16 0 0,0 0-2240,0-16 1248</inkml:trace>
  <inkml:trace contextRef="#ctx0" brushRef="#br0" timeOffset="184.3048">0 399 14944,'16'0'5535,"-16"0"-4287,32 0-352,0 0 704,-16 0-1056,32 17-64,0-17-320,16 0-256,-16 0 32,16 0-5184,-16 16 2880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3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24682 16087 10624,'0'0'3936,"0"0"-3040,0 0-256,0 16 1247,0 0-1151,0 16 768,0 0-864,0 16 256,0 0-512,-17 16-128,17 0-160,-16 0 0,16 0-64,0 0-2848,0-16 1568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3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24953 16358 11872,'-16'32'4416,"16"-32"-3457,-16 48-255,16-16 608,0-16-864,16 32-32,-16-32-256,48 16-64,-16 0-32,16-16-128,0-16 32,0 0-256,0-16 160,-16 0 32,0-16 96,-32 16 1248,0 0-672,-16-16 1120,0 0-992,-32 0 32,0 0-448,-16 0-416,16 16 64,0 16-1824,16 0 1024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3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25832 16390 13632,'-16'0'5055,"16"0"-3935,-32 0-320,16 0 416,0 0-832,0 16 64,0-16-288,-16 0 256,16 16-224,-16 0 160,0-16-192,0 16-128,16 0-64,0-16 32,0 16 0,16-16 64,16 0-32,0 16-224,16 0 96,0 0 32,0 0 64,16 16-992,0-16 544,0 16-1504,0-16 1088,-16 0-160,0 0 608,-16 16 1120,0-16-384,-32 0 1472,0 0-1024,-16 16 288,0-16-640,-16 0-96,0 0-192,16 0-2208,0 0 1152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15490 16742 11968,'-19'38'4416,"19"-38"-3425,-19 39-287,-1-1 1056,20-19-1120,0 1-256,0-1-256,-19 0-64,19 1-32,0-20 64,0 0-64,0 0 64,0-20-64,0 1-96,19 0 32,-19-20 96,20 1-32,-1 18-160,0-18 64,0-1 96,1 20 0,-1 0 480,-19 19-288,19 0-96,0 0-64,1 0-64,-1 0 0,-19 19 64,19 0-32,1 1-32,-20 18 32,0 1-32,19-20 0,-19 0 64,0 20-32,0-39-32,0 19 32,0-19-32,0 0 0,19 0 192,-19-19-96,19-20 96,1 20-96,-1-20-64,0 1 0,0-1 448,20 1-256,-20 18 480,20 1-416,-20 19 160,0 0-288,0 19 224,1 1-256,-1 18 32,0 1-96,0 19-64,1-20 32,-20 1-2848,19-1 1536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3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26566 16167 13216,'0'0'4895,"0"0"-3807,16 16-320,0 0 800,0-16-1024,16 16 416,-16-16-576,32 16 0,0-16-224,16 0-32,-16 0-64,16 16-2304,-16-32 1216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3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26630 16582 14368,'16'17'5343,"-16"-17"-4159,32 16-352,-16-16 416,16 0-864,16 16-96,0-16-160,16 0-3712,0 0 1952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3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28739 16326 11648,'-32'48'4288,"32"-48"-3329,-32 48-255,32-32 384,-16 16-736,16 0 0,0 0-224,32 16-32,-32-16-32,32 16 96,0-16-96,16-16-160,-16-16 32,16 0 256,-16-16-128,16 0 576,-16-16-384,-16 0 1248,-16 0-864,0 0 1216,-32 0-1056,0-16 160,-16 16-576,16-16-288,-16 32-96,16 0-2528,0 16 1344,16 16-6239,-16 16 4095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38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29666 16438 12640,'0'-16'4671,"0"16"-3615,-32 16-320,16-16 1216,0 0-1216,-16 0 768,16 0-864,-16 16 0,16-16-384,-16 16-256,16 0 0,0-16 128,0 16-64,0 0-224,16-16 64,0 16 96,0 0 32,16 0-96,0-16 32,16 32-896,0-32 512,0 32-736,0-16 640,16 16-992,0-16 832,-16 0 320,0 16 256,-32-16 864,0 16-416,-16-16 768,-16 0-640,-16 15-224,0-15-160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4:49:3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735 128 8896,'-16'-16'3296,"16"0"-2560,-32 0-224,16 0 2687,0 0-1855,0 16 736,-16-16-1248,0 0 0,1 0-480,-17 16 64,0 0-256,-16 0 224,-16 0-256,16 32-32,-16-16-64,32 16-32,0 0 0,16 0-96,0 0 64,48 0-32,0-16 0,16 16 64,16-16 0,16 16-96,-16 0 64,32 0-384,0-16 192,0 32-640,-16-32 448,-1 16-288,-15-1 416,-16 1 160,-16 0 96,-16 16 32,-16-16 0,-16 16 480,0-32-256,0 16 672,-15 0-480,-1-16 64,-16 0-288,16-32-32,16 16-96,0-32 32,0 16-64,32-32-32,0 16 32,32-16 32,0 16-32,16-16-96,0 16 32,16-15-1248,-16-1 704,47 0-5887,-31 0 3551</inkml:trace>
  <inkml:trace contextRef="#ctx0" brushRef="#br0" timeOffset="1317.4962">607 512 5888,'16'0'2176,"-16"0"-1664,-16 0-160,16 0 2400,0-16-1568,0 16 1344,0-16-1441,0 16 385,0-16-864,16 0 384,-16 0-576,32-16-32,-16 0-224,16 0-32,0 0-64,0-16-1472,-16 16 800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8:3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14952 6486 14848,'0'-16'0,"17"16"-32,-17 16 1472,-17-16-801,17 16 801,0 0-832,17 16 736,-17 16-768,16 16 256,-16 16-480,16 16 512,-16 0-480,0 31-64,-16-15-192,16 16-4512,0-16 2368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8:3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14554 6422 8480,'-16'16'3136,"16"-16"-2432,-16 32-224,16 0 1248,-17-16-1056,1 32 927,0 0-927,16 16 768,-16 16-800,0 16-544,0 0-96,16 15 448,0 1-256,16 16-2528,0-16 1280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8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15368 6725 12128,'64'64'4479,"-64"-64"-3455,49 96-320,-49-32-160,0-16-448,16 48 192,0-32-192,-16 32 32,0-16-64,0 0-64,-16-16 32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8:3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16694 6646 10400,'0'-32'3840,"0"32"-2976,-16-32-256,16 32 1215,0 0-1119,0 0 288,0 0-608,0 32 480,16 16-480,0 0 416,0 0-448,16 32-32,-16 0-192,16 15-32,-16-15-32,32 0 32,-16 0-64,0-16 256,0-16-160,0-16-192,0-16 32,0-16 992,-16 0-544,0-48 576,0 0-576,0-16 544,-16 0-544,16-16-224,-16 0-96,16 1-256,0-1 96,0 32-736,-16 16 416,16 16-2560,-16 16 1632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8:3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17253 6853 26591,'17'49'2240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14529 15509 9728,'-20'0'3584,"40"0"-2784,-20 0-224,0 0 960,0 0-961,0 20 897,0-20-832,0 19 576,0-19-704,19 19 384,0 1-544,-19-20-96,19 0-160,1 0-160,-1 0 32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8:3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17556 7364 12480,'-16'32'4607,"16"-32"-3583,16 48-288,-16-16 1152,0-16-1184,0 0-288,0 0-256,17 0-1152,-1-16 544</inkml:trace>
  <inkml:trace contextRef="#ctx0" brushRef="#br0" timeOffset="1">17605 7476 25855,'0'-48'2432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8:3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17445 6997 9152,'-16'-16'3360,"16"16"-2592,0 0-224,32 0 960,-32 16-928,32-16-1,-16 16-383,16-16 0,0 0-96,16 16-703,0-32 351,0 16-704,0 0 544,16-16 64,-16 16 224,-1 0-128,-15 0 160,0-16 320,-16 16-128,0 0 1600,-16 0-929,0 16 1569,-32-16-1312,0 16 768,0-16-1056,0 32-736,1-32-32,-1 32 288,0-16-128,16 0-544,16-16 224,0 16 480,-16 0-128,32 0-544,-16-16 192,32 32 192,-16-32 32,47 32-192,-31-16 64,32 16-32,-16 0 64,0 0-512,-16-16 320,0 32 32,-16-16 128,-16 0 928,-16-16-448,-16 0 1056,-16 0-832,0 16-352,0-16-192,0 0-1344,16-16 704,1 0-4992,31 0 3105,0 0 12222,16-16-5151,15 0-2464,-15-16-1536,48-16-800,-16 16 160,32-16-32,0 0 32,0 0-32,-32 16 0,-32 16-224,-16 16 160,16 0-6656,-16 0 3744,16 16 3584,-16 16-64,0 0 128,0 0-448,0 0 256,0-16-224,32 16 64,-16-16-160,16 0-544,0-16 224,0 0-32,16-16 128,-16 0-32,0-16 64,16 0 192,-17-16-32,1 16 256,-16-16-192,0 16 1088,0 0-672,0 0-256,0 32-160,0 0-128,-16 0 0,16 32-1504,-16-16 832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8:3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19282 7141 11296,'-48'0'4192,"48"0"-3264,-48 48-257,16-32 2721,0 0-1984,16 32 448,0-16-1152,0 0-224,0 0-288,16 0-128,0-16-32,32 0-480,-16-16 256,16 0-960,-16-16 640,32 0-576,-16-16 640,16 0 384,-16-16 64,-16 0 96,0 0-32,0 0 1216,-16 0-704,0 0 480,-16 32-608,16 0-128,-16 32-192,16 0-160,0 0 0,16 16-1312,0 0 736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8:3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19665 7493 9376,'0'32'3488,"0"-32"-2720,0 16-192,0-16 1983,-16-16-1503,0 0 288,16 0-800,0 0 0,16-16-320,0 0-288,0 0 32,16-16 288,-16 0-160,16-32 0,-16 0-64,0-32-608,0 0 320,16-15-736,-16-1 544,0 0-64,-16 32 320,0 0 1664,-16 16-800,0 32 448,-16 16-640,16 48 256,-16 0-416,16 48 256,-16 0-320,0 48 544,0 0-416,0 32-128,0-17-160,16 17-800,16-32 416,16 0-2528,16-16 1568,16-32-8031,16-16 5119,-16-32 64,0-32 2528,16 16 17823,-32-16-8799,0 16-2304,-16 16-3392,-16 0-6400,0 0 2528,0 0 1504,0 16 512,16-16 0,-16-16 32,16 16-1568,0-16 896,0-16-4383,16-16 2815,0 0-5728,-16 0 4512,0-16 18367,0 0-7871,-16-16-2272,0 0-3136,-16 16-9056,-16 16 4064,16-16 3072,-16 0 416,32 32 256,-16 0-224,48 16-64,-16 0 0,16 16-3807,-16-16 2047,32 0-6432,0 0 4576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8:3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20432 6965 9792,'16'-32'3648,"-16"32"-2848,-32 32-224,32-32 2079,0 0-1567,16 0 288,-16 0-832,16 0 128,0 0-384,0 0-224,16-16-64,0 16 128,0 0-64,16 0 32,-16 0-32,0 0-544,-16 16 256,0 0 96,-16 0 96,-16 16 800,0-16-416,-16 32 1120,0 0-832,0 0 1408,0 16-1184,0 0 512,0-32-800,16 16-96,0-16-320,16 16 128,16-32-192,32 0 32,16-16-64,16 0-2016,0 0 1056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8:3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21008 7381 20287,'-112'80'7520,"112"-80"-5856,-64-96-480,32 64-896,-16 16-416,0 0 384,0 0-96,0 0-6400,16 0 3392,16 16 3360,-16-16-64,32 16 800,0 0-768,32 0-224,0-16-160,32 16-704,16 0 320,0-16-3264,0 0 1952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8:3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21375 7109 19871,'-32'-16'7360,"32"16"-5728,-16 0-448,16 0-7328,-16 0 3104,0 16 2976,16 0 256,0 0 896,0-16-640,32 16 288,-16 0-416,32-16-448,-16 0 64,32 0 128,0 0-32,0-16-640,-16 0 352,0-16-640,-16 16 544,-16-16 512,0 16-64,-32 0 960,0 0-576,-32 16 576,0-16-608,-16 16 960,0 16-800,0 16 1280,0 0-1088,16 32-32,0 0-448,16 16-160,16-32-96,32 16-64,-16-16 32,64 0-192,-32-32 96,48 16-1952,0 0 1120,32-16-7232,-32 16 4481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09:0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64 671 4736,'-32'64'1760,"0"-48"-1376,64 0-96,-16 16-384,0-16 0,16 16 192,16 16-64,-16 0 576,32 0-352,0 16 256,32 0-288,0 16 64,-17 16-160,33-17-64,0 1-32,0 0-32,32 16 0,-33 0 352,33 32-192,16-17 128,0 1-160,16 16 416,-17 0-288,1 0-416,16 16 96,-16-1 544,31 1-256,-15 0 224,16 0-288,-33 15 64,1 1-128,16 0-64,0 16 0,15-1 160,-15-31-96,-16 16 384,48 16-256,-49-17 384,17 1-352,0 16-128,0-16-64,15 15 128,-15-15-96,0 0 96,31 16-96,-31-17-64,16 1 0,0 0 224,-1-16-128,1 16-32,0-17-64,-1 1 224,-31-16-128,16-16 447,-16 16-319,-17-17-767,-31-31 287,0 0-7776,-16-16 4384</inkml:trace>
  <inkml:trace contextRef="#ctx0" brushRef="#br0" timeOffset="1000.5325">1838 1215 5408,'-32'16'1984,"0"-16"-1536,0 32-128,0-16 256,0 32-384,0-32 64,16 32-160,-32 0-64,32 32 0,-16-16 448,-16 15-256,0 1 480,16 16-416,-16-16-64,16 16-128,0-16-224,16-16 64,0-16-2144,16-17 1184</inkml:trace>
  <inkml:trace contextRef="#ctx0" brushRef="#br0" timeOffset="1332.5407">1614 1342 7872,'0'16'2944,"-32"16"-2304,48 16-160,-16-16 96,-16 16-416,16-16 128,0 16-160,0 0-128,0 16-32,0 16-128,16 0 96,0 16 160,-16 16-32,0-17-160,16-15 32,0 16-448,16-16 256,-16-16-3680,1-16 2176,-1-16-1824</inkml:trace>
  <inkml:trace contextRef="#ctx0" brushRef="#br0" timeOffset="1984.9448">1614 1615 6240,'16'-64'2304,"-80"80"-1792,64 16-160,16-16 736,-16-48-672,-16 16 256,16-16-384,16 16 512,-16-32-64,16 0-384,0 0-352,0-16-32,16 0 288,-32 16-160,16-16 64,0 16-96,0 0 224,-16 16-160,16-16-960</inkml:trace>
  <inkml:trace contextRef="#ctx0" brushRef="#br0" timeOffset="2753.5975">1886 336 5632,'-48'-32'2112,"48"64"-1664,-32-32-96,16 0-64,0 16-224,-32 0 128,32 0-128,-32 16 128,32 16-128,-16 0 736,0 0-416,0 16 672,16-1-608,16 1 128,0 0-320,32 0-256,-16-32 0,48 0-64,32-16 0,-16 0 64,-16-48 192,16 0-96,16-16 256,-17-16-224,-15-16 1152,0 0-704,0 1 511,-32-17-607,-16 16 1760,0-16-1248,-32 16-416,-16 0-384,16 32-128,-16 0-32,-16 16-160,-16 32 64,0 0-96,1 16 64,-17 16-1056,32 16 608,-16 0-3327,16 0 2111,32 16-5696</inkml:trace>
  <inkml:trace contextRef="#ctx0" brushRef="#br0" timeOffset="3701.353">1550 1343 4736,'0'0'1760,"-64"0"-1376,64 0-96,0 0 1440,-16-16-992,16 0 896,16 0 0,0-16-896,-48 0 448,16 16-704,0-16 384,0 0-513,0 0 673,0 0-576,16-16 288,-16 0-448,-32 0-352,16 0 0,0 16-1952,-16-16 1089,32 16-4321,-16 16 2912</inkml:trace>
  <inkml:trace contextRef="#ctx0" brushRef="#br0" timeOffset="4186.3454">1646 1439 5568,'-16'0'2048,"-16"0"-1568,16 0-160,0 0 1792,16-32-1216,16 16 832,-16 16-992,0-32 1056,0 16-1,32-16-959,0 0-224,0 16-416,16-16-128,0 16-32,16 0-2368,-32-16 1281,16 16-7745</inkml:trace>
  <inkml:trace contextRef="#ctx0" brushRef="#br0" timeOffset="15046.9276">2253 1167 5312,'0'0'1952,"32"0"-1504,-48-16-128,-32 16-96,64 0-192,0 0 128,-32 0-320,32 0 128,-32-16 32,16 16 32,0-16-96,16 16 32,-16 0 576,16 16-288,-16-16 256,0 16-288,-16-16 64,16 16-160,-16 0 64,16-16-96,-16 0 0,0 16-32,16-16 32,-16 0-64,0 0-32,16 0 32,-16 0-32,0 0 0,16-16 64,0 16-32,16 0 416,-16-16-256,16 0-96,-16 16-128,32 0 0,-32 0 32,0 0 0,32 0 128,-32 0-64,0 0 480,0 0-320,0 0-288,16 0 0,-16 16 160,0-16 160,0 0-128,-16 0 160,16 16-192,-16-16 256,16-16-64,-32 16-160,32 0-128,-16-16-32,16 0 96,0 16-32,0-16 128,16 16-96,-16 0-32,16-16 0,-16 0 96,16 16-64,0 0-32,0 0 0,-16-16-32,16 16 0,0 0 256,-16 0-128,16 0-320,0 16 96,-32-16 96,32 0 0,-32 16 0,32 0 32,-16-16 448,0 16-256,0 0 959,-16 0-639,16 0 0,-16-16-320,-32 16 416,16-16-352,16 16 0,16-16-160,-32 0-160,32 0 0,0-16-32,16 16 0,-32-16 128,32 16-32,-32-16-96,32 0 32,0 16-32,16-16 0,-32 0 192,32 0-64,0 16-320,-16 0 160,0-16 224,0 16-64,-16 0 0,16 0-32,-16 16-192,16 0 96,-16-16 256,0 16-128,-16-16-64,0 16-32,-16-16 224,32 32-96,-32-32 96,16 0-96,0 0 96,16 0-128,-16 0 32,-16 0-32,48-16-192,-32 0 64,-16 16 384,32 0-160,-16-16-64,16 0-64,0 16 32,16 0-32,0-16-224,0 0 96,16 16 32,-16-16 64,0 16 192,16 0-384,-32-16 128,32 16-64,-32 0 64,16 16 64,0-16 0,-16 0 128,16 16-64,-32 0 128,0-16-128,0 16 128,16 0-128,-32 0 32,16-16-32,16 16 96,-16-16-96,0 16-96,0-16 0,16 0 32,0-16 64,-32 0-32,48 16-32,-32-16 32,-16 0 96,32 16-64,16-16-160,0 16 32,0-16 96,0 0 0,0 16-160,0 0 64,0 0 96,16 0-160,-32 16 96,0 0-2592,0 0 1408,16 0-8287,-48 16 5279</inkml:trace>
  <inkml:trace contextRef="#ctx0" brushRef="#br0" timeOffset="17416.0857">7509 6199 5216,'-16'-16'1952,"16"16"-1536,0 32-96,-16 0 672,16 16-608,-32 0 352,0 0-448,0 0 128,16 16-256,-16 0 576,0 32-448,0-32 192,32 16-320,-32-32 0,16 15-96,0-15 160,16-32-128,0 0-320,0-16 128,16-32-64,0-16 96,-16 1 480,32-17-224,-16 0 544,0-16-416,0 16 0,16-16-192,0 16 64,-16-16-128,16 16-96,0 0 0,-16 16 160,0 16-64,0 0 544,-16 0-352,16 16-224,-16 16-64,0-16 224,16 16-128,0 0-64,16 16-32,-32 16 160,16 0-64,0 32 735,32 0-415,-32 16 320,16 0-416,0 16 0,-16 0-192,0 0-192,0-16 32,0 15 256,0-15-128,-16 0-2112,16-16 1121,-16-16-4097,16 0 2816</inkml:trace>
  <inkml:trace contextRef="#ctx0" brushRef="#br0" timeOffset="18250.0693">7476 6135 5408,'17'16'1984,"-17"-32"-1536,0 0-128,0 16 608,0-16-576,16 16 1184,-16-16-864,0 0 1184,16 0-1056,0 0 512,-16-16-768,0 0-65,16 0-319,-16 0 672,32-32-32,-32 0-384,16 0 544,-16 17-576,-16-17 160,32 0-288,-16-16-256,-16 16 0,16 16-768,0 0 384,-16 16-2784,32-16 1761,-16 32-6433</inkml:trace>
  <inkml:trace contextRef="#ctx0" brushRef="#br0" timeOffset="18971.3694">7733 4457 4480,'-16'-15'1664,"16"-1"-1312,0 0-64,-16 0 1024,0 0-768,0 16 832,0-16-768,-32 32 224,0 0-480,0 16 384,-16-1-448,16 17 512,-16-16-480,16 32 0,0 0-192,32 0 128,0 32-160,16-16 32,0-16-64,16-16 96,16 0-96,32-1-96,16-47 0,-16 16 32,16-32 0,16-16 960,-16-31-513,-1-1 1185,1-16-960,0-16 0,-16 16-448,0 0 224,-32-32-256,0 33 608,-32-1-448,-16 16 192,-16 0-320,-16 16-64,-16 0-96,0 32-544,-32 32 256,-15-16-2016,15 16 1248,0 32-3743,0 0 2655</inkml:trace>
  <inkml:trace contextRef="#ctx0" brushRef="#br0" timeOffset="19602.5665">7541 5784 7232,'16'-64'2656,"-32"80"-2048,16-32-192,0 0 352,0 16-512,-16-16 1024,-16 0-704,0 0 768,0-16-736,0 0 1151,0 0-991,-16 0-96,16-16-416,-16 16-224,16 0-64,-16-16-32,0 16 0,0 16-1408,0 0 768,16-16-2847,0 16 1983</inkml:trace>
  <inkml:trace contextRef="#ctx0" brushRef="#br0" timeOffset="19956.0656">7828 5848 6560,'16'0'2432,"-64"0"-1888,0 0-160,32 0 576,0 16-608,0-16-64,16-16-192,-16 16 192,0 0-160,32-16 960,0 16-640,-32-16 1312,16 0-992,16 0 255,0 0-607,0 0 256,32-32-384,-16 16-224,0-16-64,0 0-1408,16 16 768</inkml:trace>
  <inkml:trace contextRef="#ctx0" brushRef="#br0" timeOffset="20171.92">7972 5465 24479</inkml:trace>
  <inkml:trace contextRef="#ctx0" brushRef="#br0" timeOffset="24677.5589">1630 895 19711,'-64'32'7296,"64"-32"-5664,96-16-480,-80 32-11616,16-16 5473,-16 16 3071,0-16 1408,16 16 1504,0-16-576,0-16-32,0 16-224,0-16 256,0-16-224,16 16-608,-32-16 224</inkml:trace>
  <inkml:trace contextRef="#ctx0" brushRef="#br0" timeOffset="35652.7855">7541 4553 3648,'0'0'1344,"-16"16"-1024,16-16-128,0 0 1408,0 0-928,0 16 864,0-16-896,0 16 160,-16 0-480,16 0-320,0 1-32,-16 15-1760,-1-16 992</inkml:trace>
  <inkml:trace contextRef="#ctx0" brushRef="#br0" timeOffset="35969.5179">7860 4457 6560,'16'0'2432,"-16"0"-1888,0 0-160,-16 16 1056,0 0-864,0 0 128,16-16-416,-16 16-288,0 16 0,-16 0 0,0 16-1344,0-16 736</inkml:trace>
  <inkml:trace contextRef="#ctx0" brushRef="#br0" timeOffset="36752.2489">7365 4857 5056,'0'16'1888,"0"-16"-1472,-16-16-128,16 16 992,0 0-768,0 0 0,0 0-320,0 16 96,0 0-192,16-16 384,-16 0-256,16 16 96,0 0-192,0 0 224,0 0-224,0 0-96,16 0-64,16-32 32,-16 0 0,16 0-160,-32 0 96,32 0-320,-32 0 224,0-16 64,16 0 64,-32 16 96,16-16-32,-16 0-928,0 0 480,0 16-2144,-16 0 1408</inkml:trace>
  <inkml:trace contextRef="#ctx0" brushRef="#br0" timeOffset="39391.5795">1965 272 4480,'0'0'1664,"-32"16"-1312,64-16-64,-32 16-384,0-16 0,0 16 96,0-16 1280,0 16-672,17 0 1088,-17-16-992,16 16-544,-16 16-128,0-16 128,0 0-96,0 0-2176,0 0 1120</inkml:trace>
  <inkml:trace contextRef="#ctx0" brushRef="#br0" timeOffset="39738.9538">2157 224 3712,'-16'0'1408,"16"16"-1120,16-32-64,-16 16-32,17 0-160,-17 0 768,-17 0 800,50 16-800,-17-16 544,0 32-832,-32-32-192,32 16-192,-16 16-128,0-16 32,-16 16-896,16-16 480,0 16-1952,16-16 1312</inkml:trace>
  <inkml:trace contextRef="#ctx0" brushRef="#br0" timeOffset="40507.3005">1774 784 3552,'16'32'1312,"-32"-48"-992,0-32-128,0 48 352,32-16-352,-16 16 416,0 0-352,16 0 384,-16 0-384,0 0 384,16 0-384,-16 16 32,16-16 224,0 16-288,0 0 832,16 0-608,0-16-320,-16 16-128,0 0-32,32-16 32,-32-16-1504,16 0 832,15-16-288,-15 16 576,-16 0 864,0-16-256,-16 16 672,32 0-512,-48-16-416,32 16 0,-32 0-2912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11:40.219"/>
    </inkml:context>
    <inkml:brush xml:id="br0">
      <inkml:brushProperty name="width" value="0.025" units="cm"/>
      <inkml:brushProperty name="height" value="0.025" units="cm"/>
    </inkml:brush>
    <inkml:brush xml:id="br1">
      <inkml:brushProperty name="width" value="0.0207" units="cm"/>
      <inkml:brushProperty name="height" value="0.0207" units="cm"/>
    </inkml:brush>
  </inkml:definitions>
  <inkml:trace contextRef="#ctx0" brushRef="#br0">11098 3387 14720,'0'0'0,"-23"23"-32,-1 0 1312,13-11-705,-13 23 609,13-12-672,11 24 0,-12-12-320,12 23 32,12-23-128,-1 12-64,13-24 0,-1 1 32,-11-13-32,23-22-96,-24 11 32,24-24 384,-23 1-192,-1 0-160,1-12 0,-12-12 128,0 0-64,0 1-32,0 11 0,-12-12 512,12 12-288,-11 12 608,-1 11-480,12 12-288,0 12-64,12 11 96,-12 0-64,23 24-32,-11 0 0,34-1-192,-11 1 96</inkml:trace>
  <inkml:trace contextRef="#ctx0" brushRef="#br0" timeOffset="268.8475">11517 3480 12480,'24'35'4607,"-24"-35"-3583,11 24-288,1-1 384,-12-11-768,23 23 192,-11-12-288,11 12-256,1 0 0,-1 0-3232,0-11 1729,12-1-7617,-23-23 5088</inkml:trace>
  <inkml:trace contextRef="#ctx0" brushRef="#br0" timeOffset="484.3676">11634 3492 12800,'-35'58'4735,"35"-58"-3679,-35 24-288,12-13 1344,-1 13-1312,1 11-608,0-12-160,11 23-608,0-22 320,12 11-4928,0-12 2817,24-11-5697,11-12 4576,11 0 19039,-11-12-8255</inkml:trace>
  <inkml:trace contextRef="#ctx0" brushRef="#br0" timeOffset="684.7758">12205 3562 224,'70'-164'96,"-70"164"-64</inkml:trace>
  <inkml:trace contextRef="#ctx0" brushRef="#br0" timeOffset="685.7758">12112 3608 12128,'-47'12'4479,"47"-12"-3455,-23 47-320,11-36 1600,0 1-1408,1 11-288,-1 1-384,0-13-416,12 1 96</inkml:trace>
  <inkml:trace contextRef="#ctx0" brushRef="#br0" timeOffset="1084.4263">11995 3387 11392,'23'0'4224,"-23"0"-3297,-23 12-255,35 0 256,-1-12-640,13 0-96,-1 0-128,12 11-1280,0 1 672,12-12-2015,-12 0 1407,11 0-576,-11 0 992,0 11 640,-23-11 96,11 12 1696,-23 0-960,0-1 1952,0-11-1505,-11 12 417,-13 0-960,1-1 128,0-11-448,-1 12-192,13 0-64,-13-1-160,13-11 64,11 12-32,0 0 0,11-12 192,13 11-64,-1 1-384,0-12 192,1 23-416,11 1 320,11-1-736,-22-12 544,11 24-32,-12-11 288,-11 11 448,-12-24-128,0 24 1696,-12-23-1024,-11 23 0,-12-23-512</inkml:trace>
  <inkml:trace contextRef="#ctx0" brushRef="#br0" timeOffset="5903.2451">10713 4564 7808,'0'12'0,"12"23"-32,0 0 1120,-12-12-608,12 35 1216,-1 0-960,-11 24 704,12 0-832,0 34 224,-12-23-480,0 24 384,0-24-448,0 24-64,0-24-128,0 0-1,-12-23-63,12 0-2495,-12-23 1375,12-12-6080,0-12 4000,12 0 17951,-12-23-7839,0 0-1952,0-11-3264,0-1-1792,0-11 0,0 11 0,0-11 64,0-12-576,0 23 320,0-11 672,0 11-224</inkml:trace>
  <inkml:trace contextRef="#ctx0" brushRef="#br0" timeOffset="6304.183">10504 5473 8480,'-12'12'3136,"12"-12"-2432,0-12-224,0 24 1600,0-12-1248,-12 12 1503,12-1-1343,12 1 832,11-12-1056,24 12 320,11-12-640,24 0 0,-1 0-256,24 12-32,-12-12-96,24 11 160,-12-11-128,11 12 96,-11-24-96,-12 12-1408,-11 0 736</inkml:trace>
  <inkml:trace contextRef="#ctx0" brushRef="#br0" timeOffset="13492.7943">11816 5450 13184,'0'0'0,"6"6"-32,-6 6 1952,0-6-1056,7 12 863,-7 0-1023,0 6 384,0 0-608,0 0-128,6-6-224,-6 5-32,0-5-32</inkml:trace>
  <inkml:trace contextRef="#ctx0" brushRef="#br0" timeOffset="13608.4964">11853 5676 26367,'0'0'2624,"-24"0"-832,0 0-1184</inkml:trace>
  <inkml:trace contextRef="#ctx0" brushRef="#br0" timeOffset="13724.3984">11769 5569 9376,'6'0'3488,"-6"0"-2720,18 6-192,-12 1 1695,0-7-1343,6 6-64,-6-6-576,12 0-768,-6 0 256</inkml:trace>
  <inkml:trace contextRef="#ctx0" brushRef="#br0" timeOffset="13943.7756">12001 5456 11296,'0'-6'4192,"0"6"-3264,12 6-257,0 0 1889,-12-6-1536,12 12 928,0 0-1152,6 12-224,-6-12-352,6 17-160,-1-11-32,1 0-1184,0 0 640,6 0-5120,-12-6 3073,6 0-5633,-6-6 4608</inkml:trace>
  <inkml:trace contextRef="#ctx0" brushRef="#br0" timeOffset="14161.4704">12204 5479 11872,'-12'6'4416,"12"-6"-3457,-23 24-255,11-12 2528,0-6-1920,-6 18 672,6 0-1184,-6 0-480,0-6-192,0 5-992,0-5 480,6 0-7360,0-6 4225,12-6-4225,-6-6 4448</inkml:trace>
  <inkml:trace contextRef="#ctx0" brushRef="#br0" timeOffset="14524.5986">12025 5337 20703,'-12'6'7648,"12"-6"-5920,0 6-512,-6 0-8480,0-6 3712,6 0 1632,-6 6 1312,12-6 1248,-6 0-384,0-6-160,6 6-96,0-6 416,0-6-224,0 0 0,0 0-128,6-6-128,0 0 32,0 6 224,0-6-96,0 6-160,0 0 0,0 6 448,-6 6-192,6 12 128,0 0-192,-6 6 160,6 0-192</inkml:trace>
  <inkml:trace contextRef="#ctx0" brushRef="#br0" timeOffset="14641.8814">12210 5325 26559,'31'-7'2368</inkml:trace>
  <inkml:trace contextRef="#ctx0" brushRef="#br0" timeOffset="15377.3916">10559 4191 10208,'-6'6'3776,"6"-6"-2912,0 12-256,-7 0 799,7 0-895,0 6 288,0 0-480,7 6-32,-7-6-192,6 6-64,-6-1 0</inkml:trace>
  <inkml:trace contextRef="#ctx0" brushRef="#br0" timeOffset="15593.15">10433 4299 11712,'0'0'4352,"0"0"-3393,24 0-255,-6 0 576,-6-6-832,6 6-32,-6 0-256,11-6-1536,-5 6 768,12-6-8159,-6 0 4831,0 0 512,-6 0 2144</inkml:trace>
  <inkml:trace contextRef="#ctx0" brushRef="#br0" timeOffset="16108.6404">10707 4191 8064,'6'-12'2976,"-6"12"-2304,6-6-192,-6 6 1632,0-6-1248,0 12 927,0 0-1055,6 0 256,-6 0-608,6 12 0,-6 0-224,12 0 32,-6 0-96,6 0-64,-6 0 0,0-1 96,0-11-64,6 6-384,-6-6 192,6-6-128,-12 0 160,12 0 128,-12-6 0,6-6 64,-6 6-64,0-5-32,0-7 32,0 6 96,-6-6-64,6 6 256,-6 0-192,6 12 96,0-6-128,0 12-128,0 0 0,6 6 32,0 0 0,5 6-96,-5 0 64,12-1 96,-6 1-32,0 6-512,0-6 256,0 6 32,-6-6 96,-6 6 576,-6-6-256,0-6 896,-6 0-640,-6 0 224,0 0-416,0-7-544,1-5 160</inkml:trace>
  <inkml:trace contextRef="#ctx0" brushRef="#br0" timeOffset="16562.0517">10701 4108 7968,'0'12'2944,"0"-12"-2272,-12 0-192,12 0 2336,0 0-1632,6 0 223,0 0-831,0 6 96,0-6-384,0 6 416,0-6-416,0-6 448,0 0-448,0 0 96,0 0-256,6-12 0,-12 6-64,12-6 96,-6 0-96,0-5 32,0-1-32,0 0-128,-6 6 32,6 6 160,-6-6-64,6 12-32,-6 6 0,6 6-32,-6 6 0,6 6 0,0 6 0</inkml:trace>
  <inkml:trace contextRef="#ctx0" brushRef="#br0" timeOffset="-187342.0607">527 575 14848,'0'-16'0,"17"16"-32,-17 16 1472,-17-16-801,17 16 801,0 0-832,17 16 736,-17 16-768,16 16 256,-16 16-480,16 16 512,-16 0-480,0 31-64,-16-15-192,16 16-4512,0-16 2368</inkml:trace>
  <inkml:trace contextRef="#ctx0" brushRef="#br0" timeOffset="-186178.1005">129 511 8480,'-16'16'3136,"16"-16"-2432,-16 32-224,16 0 1248,-17-16-1056,1 32 927,0 0-927,16 16 768,-16 16-800,0 16-544,0 0-96,16 15 448,0 1-256,16 16-2528,0-16 1280</inkml:trace>
  <inkml:trace contextRef="#ctx0" brushRef="#br0" timeOffset="-185361.5265">943 815 12128,'64'64'4479,"-64"-64"-3455,49 96-320,-49-32-160,0-16-448,16 48 192,0-32-192,-16 32 32,0-16-64,0 0-64,-16-16 32</inkml:trace>
  <inkml:trace contextRef="#ctx0" brushRef="#br0" timeOffset="-152568.5808">1038 2700 4736,'-32'64'1760,"0"-48"-1376,64 0-96,-16 16-384,0-16 0,16 16 192,16 16-64,-16 0 576,32 0-352,0 16 256,32 0-288,0 16 64,-17 16-160,33-17-64,0 1-32,0 0-32,32 16 0,-33 0 352,33 32-192,16-17 128,0 1-160,16 16 416,-17 0-288,1 0-416,16 16 96,-16-1 544,31 1-256,-15 0 224,16 0-288,-33 15 64,1 1-128,16 0-64,0 16 0,15-1 160,-15-31-96,-16 16 384,48 16-256,-49-17 384,17 1-352,0 16-128,0-16-64,15 15 128,-15-15-96,0 0 96,31 16-96,-31-17-64,16 1 0,0 0 224,-1-16-128,1 16-32,0-17-64,-1 1 224,-31-16-128,16-16 447,-16 16-319,-17-17-767,-31-31 287,0 0-7776,-16-16 4384</inkml:trace>
  <inkml:trace contextRef="#ctx0" brushRef="#br0" timeOffset="-151568.0483">2812 3244 5408,'-32'16'1984,"0"-16"-1536,0 32-128,0-16 256,0 32-384,0-32 64,16 32-160,-32 0-64,32 32 0,-16-16 448,-16 15-256,0 1 480,16 16-416,-16-16-64,16 16-128,0-16-224,16-16 64,0-16-2144,16-17 1184</inkml:trace>
  <inkml:trace contextRef="#ctx0" brushRef="#br0" timeOffset="-151236.0402">2588 3371 7872,'0'16'2944,"-32"16"-2304,48 16-160,-16-16 96,-16 16-416,16-16 128,0 16-160,0 0-128,0 16-32,0 16-128,16 0 96,0 16 160,-16 16-32,0-17-160,16-15 32,0 16-448,16-16 256,-16-16-3680,1-16 2176,-1-16-1824</inkml:trace>
  <inkml:trace contextRef="#ctx0" brushRef="#br0" timeOffset="-150583.6361">2588 3644 6240,'16'-64'2304,"-80"80"-1792,64 16-160,16-16 736,-16-48-672,-16 16 256,16-16-384,16 16 512,-16-32-64,16 0-384,0 0-352,0-16-32,16 0 288,-32 16-160,16-16 64,0 16-96,0 0 224,-16 16-160,16-16-960</inkml:trace>
  <inkml:trace contextRef="#ctx0" brushRef="#br0" timeOffset="-149814.9833">2860 2365 5632,'-48'-32'2112,"48"64"-1664,-32-32-96,16 0-64,0 16-224,-32 0 128,32 0-128,-32 16 128,32 16-128,-16 0 736,0 0-416,0 16 672,16-1-608,16 1 128,0 0-320,32 0-256,-16-32 0,48 0-64,32-16 0,-16 0 64,-16-48 192,16 0-96,16-16 256,-17-16-224,-15-16 1152,0 0-704,0 1 511,-32-17-607,-16 16 1760,0-16-1248,-32 16-416,-16 0-384,16 32-128,-16 0-32,-16 16-160,-16 32 64,0 0-96,1 16 64,-17 16-1056,32 16 608,-16 0-3327,16 0 2111,32 16-5696</inkml:trace>
  <inkml:trace contextRef="#ctx0" brushRef="#br0" timeOffset="-148867.2278">2524 3372 4736,'0'0'1760,"-64"0"-1376,64 0-96,0 0 1440,-16-16-992,16 0 896,16 0 0,0-16-896,-48 0 448,16 16-704,0-16 384,0 0-513,0 0 673,0 0-576,16-16 288,-16 0-448,-32 0-352,16 0 0,0 16-1952,-16-16 1089,32 16-4321,-16 16 2912</inkml:trace>
  <inkml:trace contextRef="#ctx0" brushRef="#br0" timeOffset="-148382.2355">2620 3468 5568,'-16'0'2048,"-16"0"-1568,16 0-160,0 0 1792,16-32-1216,16 16 832,-16 16-992,0-32 1056,0 16-1,32-16-959,0 0-224,0 16-416,16-16-128,0 16-32,16 0-2368,-32-16 1281,16 16-7745</inkml:trace>
  <inkml:trace contextRef="#ctx0" brushRef="#br0" timeOffset="-137521.6533">3227 3196 5312,'0'0'1952,"32"0"-1504,-48-16-128,-32 16-96,64 0-192,0 0 128,-32 0-320,32 0 128,-32-16 32,16 16 32,0-16-96,16 16 32,-16 0 576,16 16-288,-16-16 256,0 16-288,-16-16 64,16 16-160,-16 0 64,16-16-96,-16 0 0,0 16-32,16-16 32,-16 0-64,0 0-32,16 0 32,-16 0-32,0 0 0,16-16 64,0 16-32,16 0 416,-16-16-256,16 0-96,-16 16-128,32 0 0,-32 0 32,0 0 0,32 0 128,-32 0-64,0 0 480,0 0-320,0 0-288,16 0 0,-16 16 160,0-16 160,0 0-128,-16 0 160,16 16-192,-16-16 256,16-16-64,-32 16-160,32 0-128,-16-16-32,16 0 96,0 16-32,0-16 128,16 16-96,-16 0-32,16-16 0,-16 0 96,16 16-64,0 0-32,0 0 0,-16-16-32,16 16 0,0 0 256,-16 0-128,16 0-320,0 16 96,-32-16 96,32 0 0,-32 16 0,32 0 32,-16-16 448,0 16-256,0 0 959,-16 0-639,16 0 0,-16-16-320,-32 16 416,16-16-352,16 16 0,16-16-160,-32 0-160,32 0 0,0-16-32,16 16 0,-32-16 128,32 16-32,-32-16-96,32 0 32,0 16-32,16-16 0,-32 0 192,32 0-64,0 16-320,-16 0 160,0-16 224,0 16-64,-16 0 0,16 0-32,-16 16-192,16 0 96,-16-16 256,0 16-128,-16-16-64,0 16-32,-16-16 224,32 32-96,-32-32 96,16 0-96,0 0 96,16 0-128,-16 0 32,-16 0-32,48-16-192,-32 0 64,-16 16 384,32 0-160,-16-16-64,16 0-64,0 16 32,16 0-32,0-16-224,0 0 96,16 16 32,-16-16 64,0 16 192,16 0-384,-32-16 128,32 16-64,-32 0 64,16 16 64,0-16 0,-16 0 128,16 16-64,-32 0 128,0-16-128,0 16 128,16 0-128,-32 0 32,16-16-32,16 16 96,-16-16-96,0 16-96,0-16 0,16 0 32,0-16 64,-32 0-32,48 16-32,-32-16 32,-16 0 96,32 16-64,16-16-160,0 16 32,0-16 96,0 0 0,0 16-160,0 0 64,0 0 96,16 0-160,-32 16 96,0 0-2592,0 0 1408,16 0-8287,-48 16 5279</inkml:trace>
  <inkml:trace contextRef="#ctx0" brushRef="#br0" timeOffset="-135152.4952">8483 8228 5216,'-16'-16'1952,"16"16"-1536,0 32-96,-16 0 672,16 16-608,-32 0 352,0 0-448,0 0 128,16 16-256,-16 0 576,0 32-448,0-32 192,32 16-320,-32-32 0,16 15-96,0-15 160,16-32-128,0 0-320,0-16 128,16-32-64,0-16 96,-16 1 480,32-17-224,-16 0 544,0-16-416,0 16 0,16-16-192,0 16 64,-16-16-128,16 16-96,0 0 0,-16 16 160,0 16-64,0 0 544,-16 0-352,16 16-224,-16 16-64,0-16 224,16 16-128,0 0-64,16 16-32,-32 16 160,16 0-64,0 32 735,32 0-415,-32 16 320,16 0-416,0 16 0,-16 0-192,0 0-192,0-16 32,0 15 256,0-15-128,-16 0-2112,16-16 1121,-16-16-4097,16 0 2816</inkml:trace>
  <inkml:trace contextRef="#ctx0" brushRef="#br0" timeOffset="-134318.5116">8450 8164 5408,'17'16'1984,"-17"-32"-1536,0 0-128,0 16 608,0-16-576,16 16 1184,-16-16-864,0 0 1184,16 0-1056,0 0 512,-16-16-768,0 0-65,16 0-319,-16 0 672,32-32-32,-32 0-384,16 0 544,-16 17-576,-16-17 160,32 0-288,-16-16-256,-16 16 0,16 16-768,0 0 384,-16 16-2784,32-16 1761,-16 32-6433</inkml:trace>
  <inkml:trace contextRef="#ctx0" brushRef="#br0" timeOffset="-133597.2115">8707 6486 4480,'-16'-15'1664,"16"-1"-1312,0 0-64,-16 0 1024,0 0-768,0 16 832,0-16-768,-32 32 224,0 0-480,0 16 384,-16-1-448,16 17 512,-16-16-480,16 32 0,0 0-192,32 0 128,0 32-160,16-16 32,0-16-64,16-16 96,16 0-96,32-1-96,16-47 0,-16 16 32,16-32 0,16-16 960,-16-31-513,-1-1 1185,1-16-960,0-16 0,-16 16-448,0 0 224,-32-32-256,0 33 608,-32-1-448,-16 16 192,-16 0-320,-16 16-64,-16 0-96,0 32-544,-32 32 256,-15-16-2016,15 16 1248,0 32-3743,0 0 2655</inkml:trace>
  <inkml:trace contextRef="#ctx0" brushRef="#br0" timeOffset="-132966.0143">8515 7813 7232,'16'-64'2656,"-32"80"-2048,16-32-192,0 0 352,0 16-512,-16-16 1024,-16 0-704,0 0 768,0-16-736,0 0 1151,0 0-991,-16 0-96,16-16-416,-16 16-224,16 0-64,-16-16-32,0 16 0,0 16-1408,0 0 768,16-16-2847,0 16 1983</inkml:trace>
  <inkml:trace contextRef="#ctx0" brushRef="#br0" timeOffset="-132612.5153">8802 7877 6560,'16'0'2432,"-64"0"-1888,0 0-160,32 0 576,0 16-608,0-16-64,16-16-192,-16 16 192,0 0-160,32-16 960,0 16-640,-32-16 1312,16 0-992,16 0 255,0 0-607,0 0 256,32-32-384,-16 16-224,0-16-64,0 0-1408,16 16 768</inkml:trace>
  <inkml:trace contextRef="#ctx0" brushRef="#br0" timeOffset="-132396.6609">8946 7494 24479</inkml:trace>
  <inkml:trace contextRef="#ctx0" brushRef="#br0" timeOffset="-127891.0219">2604 2924 19711,'-64'32'7296,"64"-32"-5664,96-16-480,-80 32-11616,16-16 5473,-16 16 3071,0-16 1408,16 16 1504,0-16-576,0-16-32,0 16-224,0-16 256,0-16-224,16 16-608,-32-16 224</inkml:trace>
  <inkml:trace contextRef="#ctx0" brushRef="#br0" timeOffset="-116915.7953">8515 6582 3648,'0'0'1344,"-16"16"-1024,16-16-128,0 0 1408,0 0-928,0 16 864,0-16-896,0 16 160,-16 0-480,16 0-320,0 1-32,-16 15-1760,-1-16 992</inkml:trace>
  <inkml:trace contextRef="#ctx0" brushRef="#br0" timeOffset="-116599.063">8834 6486 6560,'16'0'2432,"-16"0"-1888,0 0-160,-16 16 1056,0 0-864,0 0 128,16-16-416,-16 16-288,0 16 0,-16 0 0,0 16-1344,0-16 736</inkml:trace>
  <inkml:trace contextRef="#ctx0" brushRef="#br0" timeOffset="-115816.3319">8339 6886 5056,'0'16'1888,"0"-16"-1472,-16-16-128,16 16 992,0 0-768,0 0 0,0 0-320,0 16 96,0 0-192,16-16 384,-16 0-256,16 16 96,0 0-192,0 0 224,0 0-224,0 0-96,16 0-64,16-32 32,-16 0 0,16 0-160,-32 0 96,32 0-320,-32 0 224,0-16 64,16 0 64,-32 16 96,16-16-32,-16 0-928,0 0 480,0 16-2144,-16 0 1408</inkml:trace>
  <inkml:trace contextRef="#ctx0" brushRef="#br0" timeOffset="-113177.0014">2939 2301 4480,'0'0'1664,"-32"16"-1312,64-16-64,-32 16-384,0-16 0,0 16 96,0-16 1280,0 16-672,17 0 1088,-17-16-992,16 16-544,-16 16-128,0-16 128,0 0-96,0 0-2176,0 0 1120</inkml:trace>
  <inkml:trace contextRef="#ctx0" brushRef="#br0" timeOffset="-112829.6271">3131 2253 3712,'-16'0'1408,"16"16"-1120,16-32-64,-16 16-32,17 0-160,-17 0 768,-17 0 800,50 16-800,-17-16 544,0 32-832,-32-32-192,32 16-192,-16 16-128,0-16 32,-16 16-896,16-16 480,0 16-1952,16-16 1312</inkml:trace>
  <inkml:trace contextRef="#ctx0" brushRef="#br0" timeOffset="-112061.2804">2748 2813 3552,'16'32'1312,"-32"-48"-992,0-32-128,0 48 352,32-16-352,-16 16 416,0 0-352,16 0 384,-16 0-384,0 0 384,16 0-384,-16 16 32,16-16 224,0 16-288,0 0 832,16 0-608,0-16-320,-16 16-128,0 0-32,32-16 32,-32-16-1504,16 0 832,15-16-288,-15 16 576,-16 0 864,0-16-256,-16 16 672,32 0-512,-48-16-416,32 16 0,-32 0-2912</inkml:trace>
  <inkml:trace contextRef="#ctx0" brushRef="#br0" timeOffset="-97038.6449">4041 3020 14848,'-16'0'0,"32"-32"-32,16 16-96,-32 0 64,32 16 32,0-16 32,0 0 128,-16 0-64,16 16-160,0-16 32,0 16 32,-16 0 32,16-16 64,-16 16-32,16-16-32,0 0 32,-16 16 32,0-16-32,-16 16-96,16 0 32,0 0 32,-16-16 0,16 16 64,0 0-32,16 0-160,-32 0 64,16 16 160,0-32-32,0 16-96,-16 0 0,0 0-832,0 0 480,-16 0-1952,16-16 1312,0 16-3168,0 0 2368</inkml:trace>
  <inkml:trace contextRef="#ctx0" brushRef="#br0" timeOffset="-94135.1749">3291 3180 6560,'16'-16'2432,"-16"16"-1888,0 16-160,0-16 928,0-16-800,16 16 576,-32-16-640,32 16 384,-16 0-480,16 0 128,-16 0-320,32 0 64,-16 0-128,0-16 160,16 16-160,0-16 607,0 0-415,0 16-32,0-16-160,16 16 352,-16-16-256,16 16 192,-1 0-224,1 0 64,-16-16-128,0 0-128,0 16 0,0-16 32,-16 16 0,16-16-96,0 16 64,0-16 448,0 0-224,16 0-288,-16 0 32,0 16 160,0-16-64,0 0 160,0 16-128,0-16 32,0 0-32,0 16 32,-1 0-64,17-16-160,-16 16 64,0-16 32,-16 16 32,16 0 192,0-16-96,-16 16-96,0 0-32,0 0-128,0 0 96,16 0 96,-16 0 0,16 0-32,0-16 32,0 16-128,0 0 64,0 0-32,0 0 0,0 0 544,-16 0-256,32 0-224,-16 16-32,0-16 0,15 0 32,-15 16 64,-16-16-32,16 16-32,0-16 32,0 16 96,-16-16-64,0 0 32,16 0-32,-16 16 160,0-16-128,16 0 32,-16 16-64,16 0-128,-16-16 32,0 16-32,16-16 0,0 0 128,-16 0-32,0 16 256,16-16-160,-16 16-96,0-16-64,16 16 32,-16-16 0,16 16-96,-16-16 64,16 0 160,-17 0-64,17 16-96,-16-16 0,16 0 96,-16 0-32,0 16-96,0-16 32,0 0 32,0 16 0,0-16 0,-16 16 0,16-16 128,0 0-64,0 16-160,-16-16 32,16 0 96,0 0 0,-16 16-32,0-16 32,16 16-128,0-16 64,-16 16 32,16-16 0,0 0 64,-16 16-32,16-16-32,0 0 32,0 0 32,0 16-32,0 0-96,0-16 32,0 16 96,0 0-32,0-16-32,0 16 32,0 0-192,0-16 96,16 16 160,-16 0-32,16 0-224,-16-1 64,0 1 192,0 0-64,0 0-128,-1 0 32,17 0 160,-16-16-32,0 32-96,0-32 0,16 32 160,-16-16-64,16 0 32,-16 0-32,0 0-64,16 0 32,-16 0-192,0-16 96,0 16 160,0 0-32,0 0-32,0 0 0,0 0 32,0 0-32,0 0-32,0 0 32,0 0 320,0 0-192,0 0-160,0 0 0,16 0-64,-16-16 0,16 16 128,-16 0-32,16 0-32,-16 0 32,16 0-32,-16 0 0,15 0-96,-15 0 64,16 16 224,-16-16-96,16-1-32,-16 1-32,16 16-128,-16-16 64,0 16-32,-16-16 0,32 16 192,-32-16-64,32 16-32,-32 0 0,32-16-128,-32 0 64,16 16 160,0-16-64,0 16-32,-16-16 0,16 0 32,0 0-32,0 16-96,-16-16 32,16 0 160,0 0-64,0 0 32,0-16-32,0 32-192,0-16 64,0 0 160,0 0-32,0 0 32,0-16-32,16 32-128,-32-17 32,32 1-32,-16 0 0,0 0 0,0 0 0,0 16 192,0 0-64,-1-16-160,-15 16 32,16 0 96,0-16 0,0 0 128,0 0-96,0 16-160,0-16 32,0 16 96,0-16 0,0 16-96,-16-16 32,16 16-32,0-16 0,-16 0 64,0 16 0,16-16 64,0 0-32,0 16-96,-16-16 32,16 0 32,-16 16 0,16-17 64,-16 1-32,16 16 64,-16-16-64,16 16-160,-16 0 64,16 0 160,-16 0-32,0 0 32,0-16-32,16 16-64,0-16 32,0 16-256,-16 0 128,0 0 256,16 0-96,-16-16 128,0 0-96,16 16-256,-16-16 64,0 16 96,16-16 32,-16 16-32,0-16 32,0 16 96,0-17-64,16 1-96,-16 16 0,0-16 160,0 16-64,16 0-96,-16-16 0,0 16 160,0-16-64,0 16 128,0 0-128,0 0 192,0-16-160,0 16 192,0 0-192,0-16-160,0 0 0,0 16 160,0 0-32,0-16 32,16 0-32,-16 0-608,16 0 288,-16 0-3616,0 0 2112,16-32-8479,0 0 5695</inkml:trace>
  <inkml:trace contextRef="#ctx0" brushRef="#br0" timeOffset="-91372.5686">2939 3851 8192,'0'0'0</inkml:trace>
  <inkml:trace contextRef="#ctx0" brushRef="#br0" timeOffset="-89887.7693">3035 3883 4096,'0'16'0,"0"0"-32,16 0 64,-16-16-32,16 16 192,16 0-96,-16 0 672,0 16-416,16 0 32,-16-16-224,0 32 320,0-16-256,0 0 32,0 0-160,16 0 288,-16-16-192,16 15-96,-16 1-64,15 0 160,-15-16-96,32 16-256,-16-16 96,0 0 288,0 0-128,16 16 640,-16-16-448,16 16 448,-32-16-416,32 16-96,-16 0-128,0 0-96,0-16 32,16 16-32,-32-16 0,16 32 192,0-16-96,0 0 384,-1-16-256,1 32 96,0-17-192,0 1-416,0 0 160,32 0 32,-32-16 64,16 32 96,-16-32-32,16 32-96,-16-32 32,32 16 224,-16 0-96,0 0-32,0-16-32,15 32 96,-31-32-64,32 32 32,-16-16-32,0 16-128,0 0 32,16-17-32,0-15 0,0 32 256,-16-16-96,16 0-96,-32 16-32,15-16 320,-15 0-192,16 16 288,-16-16-256,16 16 32,-16-16-96,32 16 32,-16 0-64,0-16-224,0 16 96,0-16 32,0-1 64,0 17 256,-16 0-128,15 0-32,-31 0-64,16-16 96,0 0-64,0 16-96,0-16 0,16 16 96,-16-16-32,0 16 64,0-16-64,32 16 192,-32 0-128,16-1 32,-16 1-64,16-16-128,-16 0 32,32 0 96,-33 0-32,17 16 128,-32-16-96,32 0-32,-32-16 0,32 32 96,-32-16-64,16 16-32,0-16 0,0 16 32,-16-16-32,16 16 192,0-17-128,0 1-96,0 0-32,0 0 32,16 0 0,-16 0 0,0-16 0,0 16 64,-17 0-32,17 0-32,0 0 32,0-16-128,0 16 64,-16-16 96,16 0-32,-16 0 64,16 0-64,-16 0-32,0 0 32,0 0-256,0 0 128,16 0 192,-32 0-64,32 0-128,-32-16 32,16 16 160,0-16-32,0 16 32,-16-16-32,16 16 160,-16-16-128,0 0-32,0 0-32,0 16 863,-16-32-479,0 16 64,0-16-320,0 0 384,-16 16-288,16-16 32,-16-16-192,16 16-128,-16 16 0,0-16 224,16 0-96,-16 0-96,16 16-32,16-16-32,-16 16 0,16 0 0,-16-16 0,16 32 0,0-16 0,16 0 64,-16 16 0,16-16 0,0 16 0,16 0 0,-16-16 0,16 16-160,-16 0 96,32 16 160,-16-16-32,0 0 32,16 0-32,-16-16-128,-16 16 32,16-32-128,0 0 96,0 0 448,-16-16-192,0 0 256,-16 0-224,0 0 352,0 0-320,-16 0-256,0 0-32,-16 0 64,16 0 0,-16 16-3392,16 0 1825,-16 16-7425,0-16 5024</inkml:trace>
  <inkml:trace contextRef="#ctx0" brushRef="#br0" timeOffset="-88718.3512">2923 3963 4096,'-32'32'0,"16"0"-32,16-16 320,0 0-160,0 0 800,-16-16-512,16 16 32,0-16-288,0 0 128,0-16-192,16-16 192,0-16-192,0 0 2208,0 0-1248,0 0-640,16 16-320,0 0-352,0 16 128,-16 16 224,16 0-64,0 0 352,0 16-192,16-16 96,-16 0-160</inkml:trace>
  <inkml:trace contextRef="#ctx0" brushRef="#br1" timeOffset="-87454.6387">5240 5065 7040,'0'0'0,"32"16"-32,-48 0 832,0 0-448,0-16 352,0 16-416,16-16 0,0 0-192,0 0 352,0 0-224,0-16 160,0-16-224,0 0 352,16-16-288,0 0-128,-16 16-32,16-16 64,-16 0-64,16 16-160,0 16 32,0-16 96,0 16 0,0 16-96,-16 0 32,16 16 96,0 0-32,-16 16-224,16-16 96,0 32 192,0 0-64,0 0-64,0-16 0,0 16 32,-16-16 0,16 16 0,0-16 0,0 16 480,-16-16-256,0 0 672,-16-16-480,0 16 224,-16-32-384,0 16 64,16-16-192,-16 0-704,16-16 320</inkml:trace>
  <inkml:trace contextRef="#ctx0" brushRef="#br0" timeOffset="-86953.6558">5335 5225 21279,'-32'16'7872,"32"-16"-6112,128 0-1696,-112 0-32,32 0 224,-16 0-128,16 0-256,0 0 64,-16 0-160,-16-16 128,0-16 64,-16 16 32,16-16-96,-16 0 64,32 16 448,-32 0-224,16 0-704,-16 0 256,0 0 416,0 0-32,0 16-11520,0 0 6209,16 16 2399,-32 0 1920,16 0 960,0 0-64,0 0 736,0 0-416,16 16-160,-16 0-96,0 0 96,0 0-96,16 0 192,-16-16-192,0 0 1088,16 0-640,-16-16 320,0-16-512,0 0 575,0-16-511,0 16 64,16-16-288,0 0-32,0-16-96,0 0-128,16 0 32,-1 16-192,1 16 128,16-16 96,-16 16 32,16 0-2271,-16 0 1215,16 32-6976,-16 0 4448,0 0 1536,-16-16 1344,0 32 17343,-16 0-9087</inkml:trace>
  <inkml:trace contextRef="#ctx0" brushRef="#br0" timeOffset="-86555.0634">5687 4825 5216,'0'32'1952,"0"-32"-1536,-16-16-96,16 16 672,0 0-608,0 0 608,0 0-544,32-16 544,-16 16-576,32 0 576,-16 16-576,32-16 128,-32 0-288,32 0-96,-32 0-96,32 0 384,-16-16-256,16 0 896,-32 0-609,16 0 705,-16 0-672,-16 0 928,0-16-800,-32 16 192,-16-16-512,0 32 32,0-32-224,0 32-416,-16-16 160</inkml:trace>
  <inkml:trace contextRef="#ctx0" brushRef="#br0" timeOffset="-74019.5634">3726 2306 20223,'0'7'0,"0"14"-32,7-7 768,-7 0-416,14 21 416,0 0-416,7 7 128,-7-7-288,14 7-128,-14-7-64,7 7 32,-7-14 0,7-7-928,-7-7 512</inkml:trace>
  <inkml:trace contextRef="#ctx0" brushRef="#br0" timeOffset="-73719.2963">3951 2334 10048,'-7'14'3712,"7"-14"-2880,-7 21-224,7 0 1343,-7-7-1183,0 21 1120,7-7-1088,-7 7-64,0 0-448,0 0-64,0-7-128,0 0-1248,-1 0 608</inkml:trace>
  <inkml:trace contextRef="#ctx0" brushRef="#br0" timeOffset="-73288.6161">4104 2634 8800,'0'7'3264,"0"-7"-2528,-7 14-224,7-7 2560,-8-7-1793,8 14-31,0-7-768,0 7-288,0-7-96</inkml:trace>
  <inkml:trace contextRef="#ctx0" brushRef="#br0" timeOffset="-73172.5612">4096 2642 19775,'43'-21'7328,"-43"21"-5696,-57-29-448</inkml:trace>
  <inkml:trace contextRef="#ctx0" brushRef="#br0" timeOffset="-73019.5249">4020 2543 9984,'7'-7'3680,"-7"7"-2848,14-14-256,-7 14-1696,-7-7 480,7 0-6720,-7 7 4064</inkml:trace>
  <inkml:trace contextRef="#ctx0" brushRef="#br0" timeOffset="-72557.0018">3622 2264 12800,'0'-7'0,"0"7"-32,-7 0 1600,7 0-864,0-7 703,0 0-831,7 7 480,-7 0-608,14 7 384,-7-7-480,21 0 256,-7 0-352,14 0-224,-7 0-32,7-7 64,0-7-32,-7 0 256,0 0-160,0-7 672,-14 7-448,0 0 1088,-14 7-800,0-7-64,-7 7-384,0-7 0,-7 7-96</inkml:trace>
  <inkml:trace contextRef="#ctx0" brushRef="#br0" timeOffset="-70856.1177">4243 2488 14720,'7'0'0,"0"14"-32,0-14 768,-7 0-416,14-7-224,-7 7-64,14-7 96,-7 0-64,7 0-96,0 7 0,7-7 160,-14 0-64,7 0-32,-7-7 0,7 7-32,-7 0 0,7 7-160,-1-7 96,-6 0-32,7 0 32,0 0 128,-7 0-32,7 7 128,-7-7-96,0 7-32,0-7 0,0 0-192,-7 7 96,7-7 96,-14 7 0,7 0 192,0 0-128,0 0-33,-7 0-31,7-7-32,-7 7 0,-7 0 0,7-7 0,-14 7 416,7-7-224,-7 0 416,0 7-352,0 0-192,0 0-64,0 0 192,0-7-96,7 7 96,-7 0-96,7 0-128,7-7 0,0 7 32,-7 0 0,14-7-288,0 7 160,0 0 192,7-7-32,7 7 160,-7 0-128,14 0-160,-14 7 32,7-7 32,-7 0 32,0 7 416,0 0-224,-7 7 544,-7 0-416,0 7 1056,0-7-768,-7 7 0,-7-7-384,0 7-896,-7-7 320,7 0-11519,0 0 6463</inkml:trace>
  <inkml:trace contextRef="#ctx0" brushRef="#br0" timeOffset="-63578.7343">7278 2927 2176,'0'0'0,"0"-28"-32,-7 21 4128,0 0-2240,7 7 1440,-7 0-1920,0 7 128,7 0-896,-7 7 352,0 0-544,7 14 255,0 0-383,0 0 192,-7 0-256,7 0 352,0-7-320,0 7-192,0-14-64,0-7 352,7-7-192,0-7 352,-7-7-288,0 0-192,0-7-32,0 0 64,0-7-32,0 0-32,0 0 32,0 0-32,0 7 0,0 0-160,0 0 96,0 7 32,0 0 32,0 14 0,0-7 0,0 14-160,0-7 96,7 7 32,0 0 32,7 14-96,-7-7 64,14 7-320,-7 7 192,7 0-1504,-7 0 928,7 7-1087,-7-7 1055,-7 0 384,0-7 256,0-7 1184,-14 0-576,0 0 1471,-7-7-1087,0-1 32,-7-6-544,0 0-256,0-6-32,0 6-4223,0 0 2271,7-7-5664,7-7 4256,7 0 17951,7 0-7775,7-7-2464,0 0-2976,7-7-896,0-7-288</inkml:trace>
  <inkml:trace contextRef="#ctx0" brushRef="#br0" timeOffset="-63294.5871">7578 2822 9888,'7'21'3648,"-7"-21"-2816,-7 7-256,7 0 832,0-7-897,-7 14 769,7-7-736,-7 21 576,7-7-640,0 7 608,-7 0-640,7 7 288,-7-7-448,7 0 128,-7-7-256,7 0 64,0 0-128,14-7-64,-7-7 0,7 0 32,0-7-32,7 0-160,-7 0 64,7-7-1600,-7 0 928</inkml:trace>
  <inkml:trace contextRef="#ctx0" brushRef="#br0" timeOffset="-63147.49">7516 2977 10880,'7'0'4032,"-7"0"-3136,-7-8-257,21 8 2145,-7 0-1664,14-7-192,0 0-576</inkml:trace>
  <inkml:trace contextRef="#ctx0" brushRef="#br0" timeOffset="-49236.343">2317 5000 14080,'-7'-7'0,"14"14"-32,-14 0 2016,-7-7-1089,7 14 577,-7 0-896,0 7 384,0 0-544,7 14-32,7-14-224,0 14-96,0-7-32,7-7 224,7-7-128,7 7-96,-7-14-64,7 0-256,0-14 160,-7-7-224,0-7 192,0 0 160,0-7 0,-7 0 96,-7 0-64,7-7-32,-7 0 32,-7 7 96,7 0-64,-7 14 32,0 0-32,7 14 160,-7 7-128,28 42 96,-7 0-96,7 21-1120,0-14 576,0-7-5343,-7-21 3199,7 0-4032,-7-14 3776,-7-7 2016,-7-7 608</inkml:trace>
  <inkml:trace contextRef="#ctx0" brushRef="#br0" timeOffset="-48782.9809">2184 4888 10880,'0'-7'0,"-7"7"-32,7 0 2368,-7 0-1280,14 0 640,-7 0-993,7 0 705,-7 0-800,14 7 128,0-7-448,7 7 96,0-7-224,0 7 64,0-7-128,14 0 160,0 0-160,0 0-256,-7 0 96,-7-7 928,0 0-480,-7 0 1152,0 0-896,-14 0 544,-7-7-672,0 7 128,-14-7-352,7 7-384,-7-7 32,14 7-2112,-7 0 1216</inkml:trace>
  <inkml:trace contextRef="#ctx0" brushRef="#br0" timeOffset="-48635.8433">2442 4797 26559,'28'7'1504</inkml:trace>
  <inkml:trace contextRef="#ctx0" brushRef="#br0" timeOffset="-48634.8433">6979 7624 20127,'174'42'7456,"-174"-42"-5824</inkml:trace>
  <inkml:trace contextRef="#ctx0" brushRef="#br0" timeOffset="-47950.5603">2798 4853 12032,'0'0'0,"7"0"-32,-7 0 1824,0 0-992,0 7 1087,0 0-1087,7 7 704,-7 0-864,7 7 448,0 0-640,0 14 256,0-14-416,0 7 128,0 0-256,0 7 128,0 0-160,0 7-64,-7-7-32,7 7 384,-7-14-224,7-1 64,0 1-160,-7-14 0,0 7-32,0-7 224,0-7-160,0 0 96,0 0-128,0 0-64,-7-7 0,0 0 320,0 0-192,0 0-64,0-7-64,0 0 32,-7 0-32,7 0-224,0-7 96,-7 7 32,0-7 64,7 0 64,-7 7-32,7 0 192,0 7-128,0 0-160,7 0 0,7 0-320,-7 7 224,7 0 128,0 0 32,14 14-128,-7-7 64,0 0 160,7 0-32,0 0-32,-7 0 0,7 0 32,-7-7-32,7 0 128,-7-7-96,7 0 384,-7-7-224,7 7 96,-14-14-192,7 7 352,-7 0-256,-7 0-256,-7 0 0,0 0-4000,0-7 2176</inkml:trace>
  <inkml:trace contextRef="#ctx0" brushRef="#br0" timeOffset="-39043.1158">9177 9619 2048,'0'0'0</inkml:trace>
  <inkml:trace contextRef="#ctx0" brushRef="#br0" timeOffset="-37289.7176">8409 9214 13952,'0'0'0,"-7"7"-32,7-7 1184,0 0-640,0 7 831,-7 0-735,0 0 160,7 7-448,-14 14 448,7-14-448,0 21 928,0-7-704,0 21-192,0-7-224,7 14 384,0-8-288,14 1-1344,-7-7 576,7 0-5791,0-7 3519,14-7-4032,0-14 3936</inkml:trace>
  <inkml:trace contextRef="#ctx0" brushRef="#br0" timeOffset="58328.9124">9564 4400 8832,'-15'0'0,"15"14"-32,0-14 768,0 15-416,0-15 640,15 28-544,-1 14 992,0 0-800,-14 15 352,14 28-576,-14-1-128,0-13-160,0 13-1280,0 15 640,0-28-3360,0 13 2144,0-41-2592</inkml:trace>
  <inkml:trace contextRef="#ctx0" brushRef="#br0" timeOffset="58729.4953">9959 4372 8448,'-43'0'0,"15"0"-32,14 0 768,14 0-416,0 0 128,14 14-256,-14 0 96,0 15-160,14-1 1056,0 14-640,0 15 192,15-1-448,-15 15-96,0 13-128,0 1 96,-14-15-96,0 15 32,0 0-32,0-1-64,-14 1 32,0-14-384,-14-1 192,-15-13-1856,-13-1 1120,-1-14-4960</inkml:trace>
  <inkml:trace contextRef="#ctx0" brushRef="#br0" timeOffset="59061.5134">9521 4259 5728,'-43'0'2112,"29"43"-1632,14-15-128,-14-14 704,0 0-640,-14 28 1120,-15 1-896,15 13 1056,0 29-992,-14 0 800,28 13-865,-15 15-127,15 14-320,14 14-192,28-13-32,15-1-608,-1-15 352,43 1-8607,14-14 4863,28-42 1440</inkml:trace>
  <inkml:trace contextRef="#ctx0" brushRef="#br0" timeOffset="90313.0665">293 10159 4640,'0'-15'1728,"-15"15"-1344,30-14-96,-30 14 384,15 0-416,0 0 1184,0 0-832,0 0 448,0 0-608,15-14 448,-1 14-512,14 0-192,0 0 64,0 0-160,15-14 192,13 14-192,-14 0 256,15 0-224,13-14 256,-13 14-256,28-14 32,13 14-96,1-14-416,-14 14 224,0-14 96,-1 14 32,1-15 0,28 1 32,-14 0 32,-1 0-32,-13 0 64,28 0-64,-28 0 64,14-1-64,13 1-96,-13 14 32,-14-14-128,-14 14 96,-1 0-256,-13 0 192,-1 14-1920,-14-14 1120,1 14-5248</inkml:trace>
  <inkml:trace contextRef="#ctx0" brushRef="#br0" timeOffset="94782.9776">843 10159 2816,'0'-15'1056,"0"15"-832,-14 29-64,14-29 416,0 0-352,0 0 672,14-14-480,-14 14 640,0 0-608,0 0 416,0-15-512,14 15 128,-14-14-320,15 0-64,-15 0-64,28 0-128,-28 0 64,28 0 384,-14-14-192,28 13 0,-13-13-96,13 0 160,-14 14-128,15 0-96,-15-15-32,28 15 32,-28 0 0,15-14 0,-1 14 0,0-14 192,-13 14-96,27-1-160,-28 1 0,29-14 96,-29 0 0,14 0 320,-13-1-160,13 1-96,0 14-64,1-14 160,-15 0-96,0-1 192,0 1-192,15 0-256,-15 14 96,-14-14 64,14-1 32,0 15 128,-14 0-96,15-14-96,-15 14 0,14 0 160,0-15-64,0 29-160,-13-14 32,13 0 160,-14 0-32,14 0-160,-14 0 32,14 0 160,-13 0-32,13 14-32,-14 0 0,14 0-128,0 0 64,-14-15 96,1 1-32,-1 0 64,0 14-64,0 0 256,-14-14-160,0 14 160,0 0-160,0 0 0,-14 0-64,0 0-256,-15 0 96,-13 0 320,14 14-128,-29-14 192,1 14-160,14-14-128,-1 14-32,1-14 32,28 15 0,-14-15-96,14 0 64,14-15 224,0 15-96,14-14 256,0 0-224,28 0 32,-14 0-96,29-14-128,-15-1 32,29 15-128,-29-14 96,29 14-32,-29 14 32,14 0 128,-13 14-32,-1-14-96,-14 14 32,0 0 160,-28 0-64,15 29 544,-30-15-352,15 14 384,-14-13-353,-14 13 129,0 0-256,14 1-927,-14-15 415,13 14-6496,1-28 3776,-14 1-640,14-15 2240,28 0 17855,14-15-8863</inkml:trace>
  <inkml:trace contextRef="#ctx0" brushRef="#br0" timeOffset="106777.6316">4626 9586 3808,'-20'0'1408,"20"0"-1088,7-7-96,-1 7 160,7 0-320,13 0 0,0 0 64,14 0-64,-1 7 256,7-7-192,-1 6 96,14 1-128,0-1-192,0 1 32,6-1 448,7 1-192,6-1 416,0 1-352,1-1 32,6 1-192,6-1 288,1 1-192,5-7-96,-5 6-64,6 1 672,0-7-384,-7 7 288,7-7-352,7 0 352,-14 0-352,0 6 224,7-6-256,-13 0 64,13 7-160,0-7 160,0 6-192,0-6-96,0-6-32,7 6 96,6 0-32,-20 0-96,14 0 32,-8 0 96,-12 6-32,7 1-96,6-7 32,-7 6 160,-6 1-64,13-7-96,0 6 0,0-6 160,0 0-64,6 0-160,-12-6 32,6 12 736,-7-6-352,-6 0 64,6 0-224,1 0 192,-7 7-224,6-14-96,1 1-64,-8-1 224,-5 1-96,6-1 95,-13 1-95,-7-1-1055,-19 1 543</inkml:trace>
  <inkml:trace contextRef="#ctx0" brushRef="#br0" timeOffset="108328.2124">7721 9155 5216,'0'0'1952,"0"0"-1536,-26 6-96,19-6-320,-12 13-64,-1 7 32,7 0 32,-13-1-160,6 14 96,-6-1 320,6 8-160,7-1 416,7 0-288,-1-6 32,7-7-160,7-6-256,12-1 64,1 1 256,6-14-96,7-6 128,6-6-96,-6-1 864,-1-6-544,8-6 64,-8-1-320,8-13-96,-14 1-32,6-1-32,-5 0 0,-8 1 352,-12-8-192,-7 1 480,0 6-352,-7 14 576,-6-1-480,-13 1 704,0 12-608,0 14-352,0-1-128,-1 1 192,-12 12-128,13 1 415,-13 0-255,19-1 672,-6 7-512,0 7 384,13-7-448,13 0-384,6 0 32,14-6-32,13-7 64,-1 0-1504,8-6 832,5-1-4351,14-12 2751</inkml:trace>
  <inkml:trace contextRef="#ctx0" brushRef="#br0" timeOffset="108594.88">7956 9475 11552,'-7'6'4288,"14"-19"-3361,-7 20-223,0-1-544,7 1-224,-7 6 96,-7 6 0,7 1-32,7 6 32,-7 14-1951,0-8 1055</inkml:trace>
  <inkml:trace contextRef="#ctx0" brushRef="#br0" timeOffset="110796.7192">1452 9723 8832,'20'7'0,"-13"-1"-32,-7 1 1536,0-7-832,0 0 512,0 0-704,0 0-128,-7 0-224,0 6 192,7-6-192,0 13 320,7-6-256,0 13 96,-1-7-160,7 6-64,-6 1-32,12 0-32,-5 6 0,5 0 192,-6-7-96,-6 8-864,-1-8 384,1 14-64,-7-13 288</inkml:trace>
  <inkml:trace contextRef="#ctx0" brushRef="#br0" timeOffset="110913.1545">1584 10076 23199,'-40'13'4512</inkml:trace>
  <inkml:trace contextRef="#ctx0" brushRef="#br0" timeOffset="111630.6174">1786 9730 19871,'0'0'7360,"0"0"-5728,-7-7-448,1 7-13248,6 7 6337,-7-7 2719,7 6 2048,-6-6 1856,6 7-512,-7-1 1152,1 1-864,-1 6 1056,1-7-1024,6 8-256,-7-1-288,7 0-224,0 0 32,7 0 96,-1 0-32,7 0-96,-6-7 32,6 1 32,-7-7 0,14-7 0,-7 1 0,0-1 0,7-6 0,-1-6 128,-6 6-64,0-13-96,-6 6 0,-1-6 384,-6 6-192,0 1-160,-6-1 0,-1 7 896,-6 0-481,0 6 257,0 7-384,0 0-96,0 7-128,0-1-64,6 8 32,1-8 320,-7 7-192,13 0 192,-7-6-192,7 6 64,0 0-128,7 0-192,-1-7 32,7 1-2080,0-1 1185</inkml:trace>
  <inkml:trace contextRef="#ctx0" brushRef="#br0" timeOffset="111751.2308">1903 9762 23935,'33'-20'3680</inkml:trace>
  <inkml:trace contextRef="#ctx0" brushRef="#br0" timeOffset="112182.2133">1949 9729 10752,'-7'7'0,"7"-7"-32,0 0 1824,0 0-992,0 0 160,0 0-576,0 0 32,7 0-256,-1 0 224,1 0-256,6 0-192,-7 6 32,7-6 64,0 0 0,7 7 128,-14-1-96,14 1-224,-7 6 64,-6 0 32,-1-6 64,1 12 0,-14-6 0,7 7 128,0-7-64,-6 0 384,6 0-225,-7 0 225,-6 1-224,-7-1 416,7-7-352,0 1 160,0-7-288,7-7 128,-1 1-160,7-1-192,0-6 0,0 0 32,7 6 32,6 1 128,-7-7-64,14 13-320,-7-7 160,7 7-128,-7 7 128</inkml:trace>
  <inkml:trace contextRef="#ctx0" brushRef="#br0" timeOffset="112313.3645">2113 9893 25407,'13'13'3136</inkml:trace>
  <inkml:trace contextRef="#ctx0" brushRef="#br0" timeOffset="117301.1893">2817 9840 5760,'0'7'0,"7"-1"-32,0 1 1824,-7-1-992,6 14 1280,-12-7-1184,6 13 608,0 0-864,0 7 64,0 0-416,0-1-1376,-7 1 576</inkml:trace>
  <inkml:trace contextRef="#ctx0" brushRef="#br0" timeOffset="117554.7598">2745 10036 7296,'13'-19'2720,"-13"19"-2112,13 13-192,0-13 928,-6-7-832,13 7 128,-7-6-352,6 6-1536,1 0 672,6-7-5792,-6 0 3552,-1 1 896,-5-1 1248</inkml:trace>
  <inkml:trace contextRef="#ctx0" brushRef="#br0" timeOffset="118002.1026">3091 9925 16895,'7'20'0,"19"6"-32,-19-13 1024,-1-6-544,14 12-448,0-5-32</inkml:trace>
  <inkml:trace contextRef="#ctx0" brushRef="#br0" timeOffset="118217.8736">3209 9925 10560,'0'0'3904,"0"0"-3040,-7 7-224,1 6 607,-1-7-799,-6 7 128,0 7-384,-7 6-96,1 0-64,-7 1-1088,6-1 576</inkml:trace>
  <inkml:trace contextRef="#ctx0" brushRef="#br0" timeOffset="118356.1095">3040 10154 18559,'0'0'736,"13"-13"4832,-13-13-3104</inkml:trace>
  <inkml:trace contextRef="#ctx0" brushRef="#br0" timeOffset="118656.528">3032 9861 10496,'0'-7'0,"0"-6"-32,0 13 1024,0-6-544,7-1 192,0 7-384,-1-13 608,1 6-480,6-6 448,-7 0-480,14 7 544,-7-7-513,6-1-191,-6 1-128,7 7 480,-13-1-288,6 14 832,-7-7-640,1 13 288,-1 0-416,1 0-128,-7 7-96</inkml:trace>
  <inkml:trace contextRef="#ctx0" brushRef="#br0" timeOffset="119503.9299">708 7986 5728,'0'7'2112,"0"-7"-1632,0 26-128,7-13 640,-7 0-608,7 13 192,-1-6-320,1 19 800,-1-6-576,1 6-128,6-6-224,-13 0-2720,7-7 1408,-7 0-3968,0-13 2912</inkml:trace>
  <inkml:trace contextRef="#ctx0" brushRef="#br0" timeOffset="119673.3575">682 8182 5728,'7'0'2112,"-7"0"-1632,19-7-128,-5 7 1120,-8 0-864,14-6-384,-1 6-160,14-7-2208,-7-6 1184</inkml:trace>
  <inkml:trace contextRef="#ctx0" brushRef="#br0" timeOffset="120273.4567">924 8123 6048,'6'-19'2240,"-6"19"-1728,-6-7-160,6 1 1440,0-1-1056,0 7 416,0-6-672,0-1 416,-7 7-512,7 0 160,0 7-320,7 6 480,-7-7-384,6 14 511,1-14-511,6 14 288,-6-13-352,12 12-64,-6-12-128,0 6 96,0-7-96,7 1-224,-14-1 64,14-6 544,-7-6-256,-6-1 448,-1-6-384,-6 7-64,0-1-96,0-12-352,-6 6 128,-1-7 384,7 7-96,-6 0-416,-7 0 128,13 6 160,0 7 0,0 0-352,0 0 192,6 13 160,1 0 0,6 0-128,0 0 32,6 14-1312,1-1 768,-7 6-735,0 1 767,-6 0-128,-1-1 416,7-6 736,-13-6-224,0 0 1055,-13-1-703,-7-6 224,1 0-480,-7-6-2367,-7-7 1087</inkml:trace>
  <inkml:trace contextRef="#ctx0" brushRef="#br0" timeOffset="120657.9151">904 8078 19455,'-6'-6'7200,"6"6"-5600,-7 13-448,7-7-192,0 1-768,0-7-10016,0 0 5345,7-7 2271,-7 1 1536,0-1 1376,6 1-416,-6-7 640,0 0-512,7-7 639,-7 7-607,6-7 416,-6 1-512,0-1 32,7 0-224,-7 7-32,6 0-64,1 0-64,-7 0 32,7 6-32,-1 1 0,1-1-96,-7 7 64,13 0 160,-7 7-64,1-1 384,6 7-224,0 1-256,0 5 0,0 1-1536,0-1 832</inkml:trace>
  <inkml:trace contextRef="#ctx0" brushRef="#br0" timeOffset="124076.2605">826 8391 5312,'-13'-26'1952,"0"26"-1504,-1 0-128,8 0 608,-1 0-576,-6 0-288,7 0-64,-1 0-320,1 7 192,-1-1 832,1 1-384,6 6 224,0 0-288,-7 0 320,7 0-320,0 13-128,7 0-64,-7 0 192,6 7-128,1 6 448,6 0-320,-7 7 96,7 6-224,0 7 64,1 0-96,-1 0-64,0 12 0,0 1 160,-7 0-96,1 0 800,6 6-480,-6 1 224,-1-1-352,1 13 95,-1 1-223,1-7-224,-7 6 32,0 7 704,0 0-352,0 0 480,0 0-448,6 7-32,1-1-192,-7 1-32,6-1-32,-6 1 96,0-1-96,7-6 256,-1 0-192,-6 6-96,7-12-64,-7-1-2496,7 1 1344</inkml:trace>
  <inkml:trace contextRef="#ctx0" brushRef="#br0" timeOffset="126261.9151">2504 8397 1152,'0'0'0,"-27"-32"5152,21 25-3136,-1-6 2336,1 0-2528,6 13 1183,-7-7-1727,7 14-896,0-7-288,13 20-928,-6-7 448,13 13 608,-7 6-96,13 14-32,-7-7-32,7 7-160,-6 0 64,6-7 224,0-6-96,-6 0-32,-1-14-32,8-6-128,-14-6 64,0-7 1376,-7-7-768,7-6 800,-6 0-832,6-20-192,-13 1-224,6-14 32,-6 0-96,0 7-160,0 6 32,7 7 32,-7 13 32,0 7-1344,0-1 736</inkml:trace>
  <inkml:trace contextRef="#ctx0" brushRef="#br0" timeOffset="127224.0353">2537 8214 20031,'6'-6'7424,"-6"6"-5760,-19 0-480,12 0-288,-6 0-736,7 0-11552,-1 0 6209,-6 0 3807,6-7 1152,1 7 2240,-7 0-1152,13 7-33,-7-7-479,14 0 256,-1 6-352,7-6 32,1 0-192,12 7 160,0-7-160,7 0-512,-7-7 192,19 7 224,-5-6 32,12-7 160,-13 0-128,0 6 128,-12-6-128,-1 0 1312,-7 7-768,-12-1 1120,-7-6-1024,0 6 320,-13-6-640,0 7-416,-7-7 0,-6 6-3680,6-6 2016,-6 0-8927,7 7 5887,-14-7 19007,0-1-7455</inkml:trace>
  <inkml:trace contextRef="#ctx0" brushRef="#br0" timeOffset="130026.4894">2941 8711 10496,'0'7'0,"7"-7"-32,-7 0 2016,0 0-1088,0 6 1344,-7 1-1313,7 6 449,0-7-800,0 14 672,0-1-736,0 1 64,7-7-384,-1 7-32,-6-7-96,13-7-2592,-13 1 1376,14-7-8607,-1-7 5407</inkml:trace>
  <inkml:trace contextRef="#ctx0" brushRef="#br0" timeOffset="130179.9961">2967 8607 10304,'-13'13'3808,"13"-13"-2944,7-7-256,-7 7 1087,0-6-1055,6-7-1952,1 6 673,-1-6-8193,1 6 4864,-1-12 18367,1-1-7583</inkml:trace>
  <inkml:trace contextRef="#ctx0" brushRef="#br0" timeOffset="139608.1436">1886 623 10048,'-16'64'3712,"16"-32"-2880,0 32-224,0-16 799,-16 0-895,32 0-224,-16 16-160,0 0 64,16-16-96,-16 0-32,0 0-32,0-16-1184,16-16 641,-16 0-1121,0 0 928,0-16-640,-16-16 768,0 0-320,16-16 512,-16-16 128,0 0 160,0-16-64,16-32 96,-32 0-32,16 0 32,-16-32 544,16 1-256,-16 15 1888,16 16-1184,16 16-448,0 16-352,16 16-192,0 0 0,0 16 128,16 16-32,16 0-96,-16 16 32,32 16-128,-16 16 96,32 32 160,-16-16-32,16 16-1152,-16 0 576,0-16-640,-16 0 672,-16 16 192,-32-16 160,-16-16 2368,0 0-1216,-32-1 512,0 1-928,-16-16-832,0-16 64,0 0-8352,0 0 4672,32-32 18655,16 16-7807,32-31-2752,0-1-2912,32 16-1088,-16 16-128</inkml:trace>
  <inkml:trace contextRef="#ctx0" brushRef="#br0" timeOffset="140608.3098">2668 320 8384,'-16'0'3104,"16"0"-2400,0 0-224,0 16 1728,0-16-1312,0 48 575,0 0-895,0 48 32,16-16-352,0 16-320,0-1 32,0 1 64,-16-16 0,16 0-928,-16-16 480,0 0-192,-16-16 384,16-16 192,0-16 32,-16 0 0,16-32 32,0-16-255,0 0 127,16-16 32,0-16 64,16 0-288,0 0 160,16 32 1791,-16 0-863,0 32 224,-16 0-608,16 16 448,-16 16-480,16 16-128,-16 0-160,0 0-448,-16 0 224,32 16-4287,-32-16 2431,16 0-6144,-16-32 4576,32 0 18527,-16-16-7903,31-32-3040,-31-16-2752,48 0-672,-32 16-288,0 0-480,-32 16 96,16-16-192,-32 16 160,16 0 288,-16 0-128,16-16-576,-16 32 288,16-32-7616,-16 16 4320,16 0 3168,-16 16 480,16 0 768,0-16-544,16 32 192,0-16-320,0 32-32,-16-16-128,16 32-128,16-16 32,0 16 320,-16-16-192,16 16-160,0-16 32,0 0-288,0-16 192,0 0-448,0-16 320,-16-16 192,0 0 64,0 0-64,0-16 32,-16-16 96,0 16-32,-16-32 192,16 0-128,16 32-320,-16-16 128,16 32-128,-16 0 128,16 16 64,-16 16 32,32 16 0,0 16 0,-16 16-96,0-16 64,16 32-1024,-32-16 576,32 16-735,-16-1 703,-16 1 320,-16-16 160,-16 0 1887,-16 0-1023,-16 0 96,0 0-576,-32-16-320,16 0-32,16 0-5503,-16-32 3007,16-16-4128,-16-32 3776,49 16 17791,-1-16-7999</inkml:trace>
  <inkml:trace contextRef="#ctx0" brushRef="#br0" timeOffset="140977.3341">4570 943 9792,'-64'-64'3648,"64"64"-2848,-16 16-224,0-16 2239,-16 0-1663,-16 0 96,16-16-768,-16 48-256,-16-16-128,16 0 0,0 0-64,0 0 128,16 0-96,16 0-576,0 0 256,16-16-384,0 16 352,32 16 160,-16-16 96,32 0-64,0 16 64,16 0-832,-16 0 480,0 0-672,0 0 577,-16 16 479,-16-16 0,-16 16 1407,-16-32-799,-32 16 64,-16 0-448</inkml:trace>
  <inkml:trace contextRef="#ctx0" brushRef="#br0" timeOffset="141292.8893">4857 1087 9984,'16'48'3680,"-16"-48"-2848,-16 32-256,16-16 2015,-16 0-1535,0 0-544,0 0-384,16 16-2848,-16-32 1505,16 16-3745,0-16 2816,0-16-2688,0-16 2784,-16 0 17663,0-16-8383,16-16-2368,-16 0-3168,0 0-1472,0 16-128,0 0-128,-16 0 0,64 32-10880,-16 16 5953,64 16 2111,-16 0 1920</inkml:trace>
  <inkml:trace contextRef="#ctx0" brushRef="#br0" timeOffset="141578.2847">5048 831 22335,'64'0'4928,"32"0"-2240,-16 0-1824,0 0-1088,-32 0 128,0 0 0,-16 0 32,-16 0 256,-16 0-96,0 0-9600,-16-16 5152,0 16 3521,-16 0 767,16 16 1855,-16-16-1023,0 16 672,0 0-832,0 16 512,0 0-640,16 16-320,-16-32-128,16 48 96,0-32-64,32 32-96,0-32 0,0 16-736,16 0 384</inkml:trace>
  <inkml:trace contextRef="#ctx0" brushRef="#br0" timeOffset="141878.1079">5911 1071 10816,'-80'32'4000,"80"-32"-3136,-16 32-224,16-16 927,-16 0-991,32 16-160,-16 0-256,16 0-160,-16-16 32,16 0-544,0-16 288,16 0-736,-16-16 512,16 0-607,-16-16 575,16 0 128,-16 0 192,0-16 704,0 16-320,-16-16 1631,16 0-1055,-32 32 224,16 0-608,-16 16-32,16 16-256,0 16-64,0-16-32</inkml:trace>
  <inkml:trace contextRef="#ctx0" brushRef="#br0" timeOffset="142240.8393">6055 1151 25471,'48'16'2336,"-16"0"-448,0 16-1184,16 0-640,-16 0-64,-16-16-10080,-16 0 5505,32 0 3583,-32 0 896,32-16 832,-32-16-448,32-16 927,-16 0-671,16-16-96,-16 16-288,16-48-192,0 16 0,0-48 224,0 0-96,-16 0-736,0 0 352,-16-15 96,0 15 128,0 0 608,-32 16-288,16 32 1024,-16 16-704,0 48-480,-16 0-96,16 48 864,-16 0-480,16 64 864,16 0-736,0 32 768,0-1-768,48 17 128,-16-16-384,16 0-1856,0-48 864</inkml:trace>
  <inkml:trace contextRef="#ctx0" brushRef="#br0" timeOffset="143441.3115">7525 384 10880,'-32'-64'0,"16"-32"-32,0 64 608,16 0-320,0 16 384,0-16-352,16 16-288,0 0-32,16 0 0,0 0 32,16 0 64,0 0-32,16 32 544,0-16-320,0 48 32,-16-16-160,16 32-96,-16 0 0,0 16 32,0 0-32,-33-1-576,1 1 288,-16-16 96,-16-16 128,-15 16 32,-1 0 0,-16-16 128,0-16-64,-16 0 256,0 0-192,16-32 320,0 0-256,16 0 384,16 0-320,16 0 864,16 16-641,16 0 993,-16 0-832,48 16 608,-32-16-736,32 31 512,-32 1-576,16 16 96,-16-16-288,-16 16-32,0 0-128,0 0-480,0-16 192,0 0-4640,-16-16 2657,15 0-6721,-15 0 5024</inkml:trace>
  <inkml:trace contextRef="#ctx0" brushRef="#br0" timeOffset="143858.0152">7493 160 6144,'-16'-16'2272,"16"16"-1760,32 16-160,-32 16 1600,0-16-1152,0 32 1280,0 0-1184,16 48 1183,-16 16-1215,0 16 224,0 15-672,0 17-224,0-16-128,16 16 64,-16-32-64,16-17-7359,0-15 3999,32-16-2304,-16-32 3296,0-64 18239,0-16-8575</inkml:trace>
  <inkml:trace contextRef="#ctx0" brushRef="#br0" timeOffset="144510.9432">8291 1103 128,'0'0'0,"32"16"-32,-16 0 6112,-16-16-3328,32 0-256,-16 0-1568,16-16-768,16 16-128,0-16 256,0 0-192,0-16 0,-16 16-64,0-16-32,-16 16 0,0-16 0,-32 0 0,0 0 64,0 16-32,-32 16 768,16 16-448,-16 16 640,0 0-576,0 32 927,0 0-767,16 16 224,0-16-480,32 16-192,0 0-64,48-32-1408,0 0 736</inkml:trace>
  <inkml:trace contextRef="#ctx0" brushRef="#br0" timeOffset="145011.609">9186 1231 8384,'-64'64'3104,"64"-64"-2400,-48 128-224,16-80 2432,16 0-1697,-16 31 97,0 1-832,16 16-32,0-32-288,16 16 64,0-16-128,0-16-1248,16-32 608,-16 0-895,16-16 799,-16-16-928,0-16 896,0 0 256,0-16 256,0-32-256,-16 16 192,0-48-160,0 17 224,16-33 0,-32 16 96,32 32 1056,-32 0-576,32 16 640,0 32-608,0-16-160,16 16-192,0 0 0,0 0-64,32 0-96,0 0 32,0 32 512,0-16-256,16 48 128,-16 0-224,16 16 0,-16 0-64,-16 0 32,0-16-64,-32 16 1247,0 0-703,-16 0 896,-16-16-832,-32 16 0,-16-16-352,16 0-352,0 0 32</inkml:trace>
  <inkml:trace contextRef="#ctx0" brushRef="#br0" timeOffset="145361.168">9809 1135 9568,'0'48'3520,"0"-48"-2720,-16 48-256,0-16 288,16 0-576,-16 0 1439,0-16-927,16 16 512,-16-16-768,16 0 416,-16 0-512,0-32 480,16 16-512,-16-32-128,16 16-160,0-32 192,16 16-160,0-16 96,16 16-128,0-16-64,0 16 0,16-16-896,-16 16 480,32-16-4064,-16 16 2465,15 16-7009,-15 0 5056</inkml:trace>
  <inkml:trace contextRef="#ctx0" brushRef="#br0" timeOffset="145661.5052">10352 1071 8896,'0'16'3296,"0"-16"-2560,0 32-224,16-16 992,-16-16-928,32 0 256,-16-16-481,32 16-223,-16-16-64,16 0 128,0 0-96,-16 0-32,-16-16-32,0 0 448,-16 16-256,0 0 672,-16 0-480,-32 16 352,16 16-448,-32 16 416,16-16-448,0 48 288,0-16-320,16 16-288,16 0 0,16 0-992,0-16 576,48 0-4255,-16-32 2591</inkml:trace>
  <inkml:trace contextRef="#ctx0" brushRef="#br0" timeOffset="145980.525">11279 847 10720,'-80'16'3968,"80"-16"-3072,-96 16-288,64 0 1183,0-16-1119,-16 32 160,16-16-512,0 16-224,16-16-32,0 0-64,16 0 0,16 0 64,0 0-32,32 0-96,0-16 32,32 16-128,-16 0 96,0 16-960,0-16 576,0 0-1599,-32 16 1183,-16-16 1920,-16 0-513,-32 16 1281,0-16-1024,-48 16 192,16 0-576,-16 16-160,0-16-160,16-16-2464,16 0 1280</inkml:trace>
  <inkml:trace contextRef="#ctx0" brushRef="#br0" timeOffset="146696.2802">11646 1071 11968,'-32'16'4416,"32"-16"-3425,16-16-287,0 16 0,-16 0-544,16-16 0,-16 16-96,32-16-64,0 0 32,0 16 96,0-16-64,0 0-448,-16-16 192,0 16 288,-32 0-32,0 16 1056,-32-16-608,0 32 128,16 0-384,-16 32 544,0-16-448,0 16-256,0 0-64,32 0-32,16 0 0,0 0 64,16-16-32,32 0-992,-16-16 512,48-16-1376,-16 0 1024,16 0-2015,0-32 1599,16 16 416,-32-16 512,15 16 608,-15 0-160,-32 16 1888,0 0-1121,-32 16 385,0 0-768,-16 0 160,0 16-416,-16 0-352,16-16 0,0 16-544,16-32 320,-16 0-288,16 0 320,0-32-128,-16 16 224,32-32 576,0 0-224,0 0 448,0 16-384,-16 0 32,16 0-192,0 0 0,16 16-32,0 0 224,-16 0-160,48 16 32,-32-16-96,32 16-64,0 0 32,0 16 32,-16 16-32,-16 0 64,-16 0-64,-16 32 320,-16 0-160,-16 0-896,0 16 384,16-32-3328,0 0 2017,16-16-6081,-16-16 4320,32-32 928,0 0 1568</inkml:trace>
  <inkml:trace contextRef="#ctx0" brushRef="#br0" timeOffset="146911.7842">13324 288 10560,'-16'0'3904,"16"0"-3040,-48 112-224,16-48 1951,0-16-1535,16 64 864,-16-16-1152,0 32 288,0-17-608,-16 17 0,16-16-256,16 0-2496,0-16 1248,16-16-3264,-32-32 2433,32-32-6497,0-16 4704</inkml:trace>
  <inkml:trace contextRef="#ctx0" brushRef="#br0" timeOffset="147360.8824">12732 1103 10144,'-32'0'3744,"32"0"-2912,32 16-224,0 0 96,0-16-512,16 16-224,0-16 0,32 0-576,0-16 352,16 0-192,-17 0 288,1 16 224,-32-16-32,0 32 1280,-16-16-737,0 32 769,-16 0-800,-16 0 224,0 16-448,16 0 32,0 0-224,0-16-128,-16 0-32,16-16 160,16 0-64,-16 0-32,0-16 0,0-16-480,-16 0 256,16-48-128,-16-16 192,0 32 2240,0 0-1120,0 48 384,-16 0-832,16 16-64,-16 16-288,32 16-32,0 0-96,16 0-64,0-16 32,0 16-2304,16-32 1248</inkml:trace>
  <inkml:trace contextRef="#ctx0" brushRef="#br0" timeOffset="147580.3203">13962 608 14112,'16'32'5247,"-16"-32"-4095,0 128-288,0-80 768,0-16-1056,32 48 128,0-16-416,1 47-64,-33-15-128,16 16-2240,-32-32 1152,32 0-5279,-16-16 3455</inkml:trace>
  <inkml:trace contextRef="#ctx0" brushRef="#br0" timeOffset="148261.5151">13771 1167 8960,'-16'-16'3328,"16"16"-2592,32 32-192,-16-16 1376,0 0-1152,32 0-353,0-16-319,16 16-256,-16-16 96,32 16-191,-33-16 159,33 16 256,-32-16-96,0 32 1407,-32 0-799,16 0 608,-16 0-736,16 0-288,-16-16-160,0 16-960,-16-16 480,16-16-7295,-16-16 4191,0-16 1536,0 0 1312,0-16 4512,-16-16-2080,16 0 1984,-32-16-2177,32 0 353,-32 16-1152,32 32-416,0 16-224,0 16-224,0 0 32,16 16 160,0 0-64,16 0-448,16-16 192,0 16-1600,0 0 992,16-16-31,-16 16 543,0 0 32,-17-16 160,1 32 1183,0 0-575,-16 16-64,0 0-288,16 16 96,-16-32-160,32 16 32,-16-16-64,16 0-192,-16-32 64,16 0-320,-16 0 224,0-32 480,-16 0-160,0-32 384,0 0-320,-16 0 1024,-16 0-704,-16-16 672,0 16-704,-16 32 384,0 0-544,0 32-320,-16 16-32,16 32-800,16-16 416,0 0-3680,16 0 2240,32 16-4511,0-32 3583</inkml:trace>
  <inkml:trace contextRef="#ctx0" brushRef="#br0" timeOffset="148643.0342">15768 1311 12640,'-16'32'4671,"16"-32"-3615,-64 32-320,48-16-384,-16-1-352,16 1 0,0-16 0,0 0-800,0 0 448,16-16-608,-16-15 512,16-1 544,-16-16-64,16 0 608,-16-16-352,16 32 1216,-16 0-864,16 0 160,0 16-480,16 0-64,0 16-160,0 16 288,0 0-192,48 0 256,0-16-256,16 16 32,0-16-128,0 16-128,-16 16 0,-16 0 160,-16 16-64,0 16 192,-32-16-160,-16 15-256,0-15 96</inkml:trace>
  <inkml:trace contextRef="#ctx0" brushRef="#br0" timeOffset="188080.5182">288 991 15200,'-16'64'5631,"16"-64"-4351,-16-32-384,16 16 3584,0 16-2624,16-16-14879,-16 16 6943,0-16 3648,0 0 1792,0 16 1440,0 0-480,16 0 416,-16 0-416,16-16 288,0 0-352,0 0 640,0-16-512,0 32 512,0-16-480,0 0-384,-16 16-32,32-16 256,-16 0-160,0 16-64,0 0-64,0 16 32,0 0 0,0 16 0,0-32 0,0 32 0,0-16 0,16 32 0,-32-16 0,16 16 352,0 0-192,-16 0-224,0 0 32,0 16 64,0-16 0,-16-16-32,0 16 32,0-17 32,0 17-32,-16-16 768,16-16-448,-16 16-64,16-16-192,-16 16 64,0-16-96,16 0 128,-16-16-128,32-16-32,-32 0 0,32 16-192,-16-16 96,32 0-192,-16 0 160,16-16 384,0 16-128,0-16 64,0 16-128,0 0 160,0 0-160,16 0 383,-16 16-255,0 16 224,16-16-224,-16 32 352,0-16-320,16 16-672,-16 0 192,16 16 576,-16-16-192,0 16-2783,0-16 1439,0 0 10911,0-16-5215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15:01.711"/>
    </inkml:context>
    <inkml:brush xml:id="br0">
      <inkml:brushProperty name="width" value="0.025" units="cm"/>
      <inkml:brushProperty name="height" value="0.025" units="cm"/>
    </inkml:brush>
    <inkml:brush xml:id="br1">
      <inkml:brushProperty name="width" value="0.0207" units="cm"/>
      <inkml:brushProperty name="height" value="0.0207" units="cm"/>
    </inkml:brush>
  </inkml:definitions>
  <inkml:trace contextRef="#ctx0" brushRef="#br0">12588 591 8640,'-16'-32'3200,"16"32"-2496,-16-16-192,16 16 576,0 0-704,-16 16 416,16 0-480,-16 48 543,0-16-479,0 48 352,0-16-416,0 16-32,0-16-160,0 15-448,16-15 192,0 0-672,0-32 448,0-16 288,0-16 64,0-16 1024,16 0-576,0-32 608,-16 0-608,32-48-32,0 16-256,32-16-32,-16 1-64,16-1-320,0 16 128,0 0 192,0 16-32,0 0-288,-16 32 160,0 16-2592,-16 0 1473</inkml:trace>
  <inkml:trace contextRef="#ctx0" brushRef="#br0" timeOffset="200.3266">12892 991 8736,'0'16'3232,"0"-16"-2528,0 48-192,0-16 1280,0-16-1088,0 16 479,0 0-671,16 16-160,0 0-224,16 0-1344,-32-16 641</inkml:trace>
  <inkml:trace contextRef="#ctx0" brushRef="#br0" timeOffset="584.718">13243 1487 5472,'-16'-16'2016,"16"16"-1536,-16-16-160,0 16 96,-16-16-288,16-16 160,0 0-160,16-16-1120,0 16 544,16-16 864,-16 16-192,32 0 928,-16 16-640,0-16 1376,16 16-1056,-16 0-96,0 16-480,16-16 32,-16 0-160,0 0 64,0 0-96,16 16-128,-16-16 0,32 0-32,0 16 0,16-16 64,-16 16 0,0 0 192,0 0-96,-16 16 544,-16-16-384,16 32 32,-16 0-160,-16 16-32,0-16-32,-16 32 224,0-16-161,-16 16-1246,16-16 607,0 0-3616,0-32 2304</inkml:trace>
  <inkml:trace contextRef="#ctx0" brushRef="#br0" timeOffset="917.6197">14090 1087 8064,'-64'32'2976,"64"-32"-2304,-64 64-192,32-16 992,16-16-896,-16 16 256,0 0-480,16 0-64,16-17-192,0-15 160,16 16-160,32-32-1152,0 0 544,0-16 224,-16 0 192,32-31 1152,-32 15-576,0-16 1695,-32-16-1215,0 0 544,-16 16-896,-16 0-480,0 16-96,0 16-288,-16 0 160,16 48-2368,-16-16 1376,16 16-6399,0 0 4159,32 0-576,16 0 2368</inkml:trace>
  <inkml:trace contextRef="#ctx0" brushRef="#br0" timeOffset="1353.4593">14409 1279 9216,'-32'16'3424,"32"-16"-2656,-32 48-224,16-32 768,0 0-832,0 16-128,0-1-224,32 1 32,-16-16-97,16 0 193,0-16-160,0-16-96,0 0-32,32 0-32,-16-16 0,16 1 352,0-17-192,-16 16 1184,0 0-704,-16 16 96,0 0-384,-16 16-192,0 0-64,0 32-192,0-16 96,0 16-32,0-16 32,16 16 192,0-16-64,32 0-160,-16-1 32,32-15-96,-32-15 64,31-17-704,-15 0 416,0 0 672,0 0-128,-32-16 1376,0 16-832,-16-16 288,0 16-576,-16 0 192,0 16-352,0 16-1120,-16 0 448,32 16-2688,-32 0 1760</inkml:trace>
  <inkml:trace contextRef="#ctx0" brushRef="#br0" timeOffset="1785.4474">15480 1199 8800,'-32'32'3264,"32"-32"-2528,-16 32-224,16-16 928,-16-16-896,0 16-288,0 0-192,0 0 0,0 16-32,16-32-224,-16 16 96,0 0-2144,0-16 1216,16 0-192,0 0 736,16-32 736,-16 16-128,16-16 960,-16-16-608,16 16 1280,-16 0-992,0 0 608,16-16-801,0 32-287,-16-16-192,32 0 512,0 32-320,0-32 256,0 32-320,0 0 0,0 0-128,0 0-64,16 0 0,-16 0 96,-16 16-64,16 0 128,-16 16-128,-16 16 192,16-16-160,-32 32 192,16-16-192,0 16-2432,-16 0 1280</inkml:trace>
  <inkml:trace contextRef="#ctx0" brushRef="#br0" timeOffset="2169.9368">16503 1039 11232,'0'-16'4128,"0"16"-3200,-48 16-257,16-16 1121,0 0-1120,-16 16 512,0-16-704,-16 16 352,16-16-480,0 16-384,16 0 0,0-16-32,0 0 64,32 0-224,0-16 128,32 32-32,-16-16 64,16 16-96,0 0 96,0 16-256,16-16 192,0 32-448,-16-16 320,0 32 64,-16-16 96,0 15-192,-16-15 160,-16 16 1312,0-16-640,-16 0 576,-16-16-640,-16 0 64,16 0-288,-32-16-2912,16 16 1440,-16 0-9599,0-16 5983</inkml:trace>
  <inkml:trace contextRef="#ctx0" brushRef="#br0" timeOffset="58050.2636">16646 10927 1280,'33'0'0,"-33"-48"-32,0 96 15807,0 16-8607</inkml:trace>
  <inkml:trace contextRef="#ctx0" brushRef="#br0" timeOffset="-11071.6525">846 447 14720,'-32'32'0,"0"0"-32,16 0 2431,0 0-1311,-16 48-352,16-16-480,0 48 320,0-17-320,16 49 320,0-32-320,32 16-224,-16-16-32,32-32-1632,0-16 896</inkml:trace>
  <inkml:trace contextRef="#ctx0" brushRef="#br0" timeOffset="-10956.0098">1661 1246 20031,'65'-33'7424,"-65"33"-5760</inkml:trace>
  <inkml:trace contextRef="#ctx0" brushRef="#br0" timeOffset="-10371.577">1198 798 8896,'0'0'3296,"0"0"-2560,0 0-224,0 0 704,0 0-768,0-16 672,0 16-641,16-16 513,0 16-544,16-16-256,0 16-96,16 0-384,-16-16 160,32 16 32,-16 0 96,0 16 0,-16-16 0,0 16 0,-16-16 0,-16 32 128,0-16-64,-32 0-32,16 0 0,-16 16 32,0-16-32,0 16-224,0-32 96,0 16 192,16 0-64,-16 16-64,32-16 0,-16 0-32,16 0 0,16-16 352,0 16-192,16-16-288,-16 16 96,32 0-128,0-16 128,0 32-1120,0 0 641,0 0-513,-32 0 608,0 0 1120,-32 0-320,0 16 1247,0-16-895,-32 15 256,0-31-544,-16 16-1760,16-32 704,0 16-5951,16-16 3679,16-32-1280,16 0 2496,0 0 17599,16-15-8575,32-1-18975,-16 0 5823</inkml:trace>
  <inkml:trace contextRef="#ctx0" brushRef="#br0" timeOffset="-6835.735">1885 159 8960,'-16'16'0,"0"-16"-32,16 0 2304,-16 0-1248,0 0 352,16 16-800,-16 0 128,16 0-416,0 16 896,0 0-641,16 0 513,-16 0-608,16 16 32,0 0-288,16 16 32,0 0-128,16 48 160,0-32-160,0 47-256,0-15 96,-16 0 224,-17 0-96,-15 16 0,-15-33-32,-1 1 96,-16-16-64,-16 0 32,0 0-32</inkml:trace>
  <inkml:trace contextRef="#ctx0" brushRef="#br0" timeOffset="-4702.5882">3067 511 8192,'48'0'0,"-32"176"-32,-16-112 2720,0 0-1472,16 16-352,-16-16-544,-16 16-352,16-1 0,0-15 96,-16 0-32,32-16 192,-16-16-128,16-16 1312,-16-16-800,16-16 831,-16-16-831,32 0 512,0-16-640,0-32-192,0 17-160,16-17-320,0 16 96,16 0 256,-16 0-96,32 16-1280,-32 0 672,16 32-2111,-33 0 1471,1 16-4736,-16 0 3328,-16 16-768,0 0 2016,-16 16 17247,0 0-8639,-15 0-2560,-1 0-3136,16 16-1568,0-32-32,0 0-16511,0 0 9023,16 0 19807,-16-16-6143,0 16-1472,16-16-3104,-16 0-1408,0 0-96,16 16-10528,-16 16 5729,16-16 3423,0 0 1056,0 32 1792,16-33-865,-16 33 545,16 0-704,0 0-1088,-16 0 256</inkml:trace>
  <inkml:trace contextRef="#ctx0" brushRef="#br0" timeOffset="-4301.9528">4026 1247 6144,'0'32'2272,"0"-32"-1760,-32 48-160,16-32 320,0 0-448,0 0-224,-16 0-32,16 0 64,16-1 0,0 1-1152,0-16 608,0 0-1056,0-16 896,0 1 128,0-17 320,0-16 1024,0 16-448,0 0 512,-16 0-512,16 0 256,0 0-352,0 0 352,0 16-352,-16 0 640,0 16-480,32 0 0,-16 0-256,32 0 256,-16-16-224,32 0 320,-16-16-288,0 32 384,16-16-352,0 16 288,0 16-288,0-16 416,-16 32-384,0 0 352,-16 0-353,-16 32-223,-16 0-64,16 0-3391,0-16 1855</inkml:trace>
  <inkml:trace contextRef="#ctx0" brushRef="#br0" timeOffset="-3947.986">4680 1166 8224,'-32'64'3040,"32"-64"-2368,-48 32-160,32-16 832,0 0-832,16 32-128,0-16-256,16 0 32,-16-17-96,32 1-576,-16 0 256,32-16-672,-16-16 512,16-15 352,0-1 64,-16-16 1600,0 0-896,-32 0 1119,0 0-1023,-32 0 416,16 16-704,-16 0-352,0 16-128,0 0-256,0 16 128,16 32-2144,-16 0 1217</inkml:trace>
  <inkml:trace contextRef="#ctx0" brushRef="#br0" timeOffset="-3047.5032">5143 1214 7808,'-16'32'2880,"16"-32"-2240,-16 32-160,16-16 160,-16 0-448,0 16 64,0-16-160,32 16 0,-16-16-32,16-1-64,0-15 32,16 0 32,0 0-32,16-15 64,-32-1-64,32 0 768,-32-16-448,0 16 1248,-16 0-865,0 16 257,0-16-576,0 32-288,0 0-128,16 0-224,-16 0 128,0 0 192,0 0-64,32 0-288,-16-1 160,32-15-352,-16 0 288,32-15-160,-16-1 192,16-16 64,-16 0 64,0 0 1600,-16 16-864,-16-16 832,-16 0-896,-32 0-224,0 16-288,16 0-7999,-16 16 4255,32 0 14111,-16 16-5471,48-16-1760,0 0-2208,32 0-1120,-17-16 32,17 16 960,-16 0-512,-16 0-1632,-32 16 576,32 0 1056,-16 0-192,-16 0-11232,0 0 5985,16 16 3839,-32-16 992,16 32 832,-16-32-448,0 16-192,0 0 0,16-1-608,0-15 320,16-16-1376,-16 0 896,0 0 192,16-16 352,-16-15 576,16-1-192,0 0 1600,-16-16-992,0 0 160,-16 16-576,16-16-192,0 16-96,0 16-352,0-16 128,16 16 32,-16 16 96,16-16 768,-16 16-416,16 0 639,16 0-575,0 0-224,0-16-96,16 16 32,0 0-64,16 16-160,-16 0 32,-32 16 96,0 0 0,-16 32 64,-16-16-64</inkml:trace>
  <inkml:trace contextRef="#ctx0" brushRef="#br0" timeOffset="-2680.7532">6996 990 10560,'-32'48'3904,"32"-48"-3040,-32-32-224,17 32 543,-17 0-767,0 16 256,-16 0-384,0 0 448,16-16-416,0 16-128,0-16-128,16 16-288,0-16 128,16 0-96,16 0 96,0 0 0,0 16 32,32-16 64,-16 16 0,16 0 0,0-16 0,0 32-992,-17 0 544,1 0-96,0 16 320,-32 0 576,-16-16-192,-32 16 1280,17-16-800,-49 32-64,16-32-352,-32 16-5311,16 0 2783</inkml:trace>
  <inkml:trace contextRef="#ctx0" brushRef="#br0" timeOffset="-1431.3752">8179 1118 9728,'-32'48'3584,"32"-48"-2784,-48 16-224,32 0-224,0 0-320,0 16 64,0-16-64,16 32-160,0-16 64,32-16 96,-16 0 0,32-16-384,-16-16 224,32 0-64,-16-16 128,0 0 1312,-16 0-672,0 0 959,-16 0-863,0 0 64,-32 0-416,16 1-288,-16-17-32,16 32-160,-16 0 96,16 16-96,0 0 64,0 0-512,16 16 352,16 0-96,-16 0 192,32 0-32,-16-16 96,16 16-352,-1-16 224,1 15 128,0 1 64,-16 0 32,-16 0 0,0 16 0,-16 0 0,0 0 128,0 0-64,0 0-160,-16-16 32,16 16-799,0-16 447,-16 0 192,16-16 160,0-16-32,0 0 64,16 0 160,-16-16-64,16 0-32,-16-16 0,32 16-32,-16 0 0,16 0 608,-16 0-320,16 17 607,-16-1-511,32 0-64,-16 0-192,0 32 128,0 0-160,-16 15 544,0 1-384,0 16-160,0 0-96,-16 16-1920,0-16 1057,16 0-3745,-16-16 2592,32-16-3520,-16 0 3136,32-16 17663,0-16-8191,16-16-2432,-1 0-3072,-15-16-1376,0-16-128,0 16 32,-32 0-32,0 0-64,-16 1 32,-16 31-9120,0 0 4960,0 48 2081,-16-16 1407,0 15 544,-16 1 32,16 32 224,17 0-96,-1-16-128,16 0 0,16 0 256,-1 0-128,17-32-64,0-16-32,16 0-32,0-32 0,0 0 768,-16-32-384,0 0 1183,-16 0-831,0-32 256,0 17-544,-16-49-224,0 16-96,0-32-160,0 0 64,0 1-32,-16 15 0,0 16 416,16 32-192,0 32-160,-16 32 0,32 32-64,-16 0 0,16 48 0,0 0 0,16 48 128,-16 0-32,0 63 64,0-47-64</inkml:trace>
  <inkml:trace contextRef="#ctx0" brushRef="#br0" timeOffset="-461.863">10655 543 9888,'-16'16'3648,"16"-16"-2816,-16 80-256,16-32-224,-16-16-320,16 48 128,-16-16-96,16 16 320,-16 0-192,48 15-96,-32-31-64,48 0 223,-16-32-127,16-16 32,0 0-96,0-48 32,0 16-64,0-48 1120,-16 16-640,16-31 288,-16 15-480,0-32 448,-16 32-448,16 0 160,-32 16-320,0 48 128,0 0-160,0 48-128,-16 0-32,16 16-384,0-16 192,32 16-3456,0-32 1985,31 16-3201,-15-17 2752,16 1-2944,-16-16 2912,0 16 7552,-16-16-2784,0 32 384,0 0-1856,-16 16-512,0-16-384,-16 16-1600,-16-16 704,16-16-1984,0 0 1504,0-16 128,0 0 608,0-32 960,0-16-320,16 0 1440,0-16-928,-16-16 352,0 0-608,0 0-288,0-16-128,16 16 128,-16 0-96,-16 33 1088,16 15-640,-16 0 320,16 16-512,0 0-64,16 16-160,-16 0-96,16-16 0,16 16 96,-16-16-64,32 0-96,0 0 0,0 15 799,0-15-415,0 16 544,-16 0-480,-16 0 192,0 16-352,-16 16-224,0 0-32,-16 32-288,-16-16 160</inkml:trace>
  <inkml:trace contextRef="#ctx0" brushRef="#br0" timeOffset="22460.9883">910 2285 5824,'-16'32'2144,"16"0"-1664,-16 32-128,0-32 864,0-16-736,0 48 0,0 16-288,-16-1-192,16-15-32,0 16 224,0-32-96,16 0-1216,0-32 576,0 0-832,16-32 800,0 0 64,0-32 320,0 0 192,0-16 32,16-16 896,0 1-512,0-17 416,-16 0-512,0 16 960,0 0-704,0 16 768,0 32-736,-16 0 288,16 16-512,-16 32 160,-16 16-320,32 16 0,-16 0-128,0 32-64,16 0 0,-16 32-256,16 0 128,0-1 96,0-15 32,16-16-4320,-16-32 2336,0 16-3424,16-32 3072</inkml:trace>
  <inkml:trace contextRef="#ctx0" brushRef="#br0" timeOffset="22661.9697">686 2670 11232,'16'-17'4128,"-16"17"-3200,32 0-257,0-16 961,-16 16-1024,48 0-32,-32 0-352,32 0-96,-32 16-64,32-16-9215,-32 0 5023,32 17-288,-32-17 2720</inkml:trace>
  <inkml:trace contextRef="#ctx0" brushRef="#br0" timeOffset="23408.9969">1229 2557 10496,'0'0'0,"0"0"-32,16 0 1536,-16 16-832,16 0 1344,0 16-1152,32 16 351,-32-16-703,32 16 320,0 0-480,-16 16-448,0-16 32,16-16-3967,-16 0 2207,0-1-5216,0-31 3968,0 0 18335,-16-15-8127</inkml:trace>
  <inkml:trace contextRef="#ctx0" brushRef="#br0" timeOffset="23593.0413">1677 2509 9376,'-32'16'3488,"32"-16"-2720,-32 48-192,0-32 2047,16 16-1535,-32 16 288,16 0-832,-32 32-448,32-32-64,-16 32-1376,0-32 736,16 0-8415,16 0 4959,32-32 864,-16 0 2016</inkml:trace>
  <inkml:trace contextRef="#ctx0" brushRef="#br0" timeOffset="23792.7869">1853 2876 18687,'0'16'0,"-16"-16"-32,16 17-160,0-34 96</inkml:trace>
  <inkml:trace contextRef="#ctx0" brushRef="#br0" timeOffset="24361.8433">1852 2861 25215,'32'-32'3104,"0"-16"-1344,-16 0-1216,0-16-640,-16 16 32,0 0-288,0 0 192,-16 16 544,0 16-192,0-16-64,0 16-64,16 16-10368,-16-16 5633,32 16 2527,-16 0 1472,32 0 864,-16 0-128,32 0-3040,-16 0 1632,32 0-3680,-16-16 2848,32 16 17823,-16-16-8383,-16 16-2656,-16 0-3072,0 16-1472,0-16-32,0 0-288,-16 0 128,-16 0 320,0 0-96,0 16-768,-16-32 320,16 32-9280,-16-16 5281,0 0 3743,0 0 640,-16 0 1216,-16 0-737,16 0-191,-16 0-192,16 16-160,16 0 0,0 0 96,0 0-32,16 0-96,0 0 32,16 0-32,0 0 0,16 16 128,0-16-32,16 16 64,-16 0-64,16 0-32,-32 0 32,32 16-128,-32-16 64,16 16 96,-32-32-32,0 16 832,0-16-480,-16 16 352,0-16-448,-16 16 192,-16-32-256,0 16-2336,0-32 1152,16 32-8639,0-16 5311</inkml:trace>
  <inkml:trace contextRef="#ctx0" brushRef="#br0" timeOffset="25763.2017">3450 2156 16128,'0'16'0,"0"16"-32,0-16 1375,0 0-735,0 16 672,0 16-736,17 16 288,-17 0-512,16 48-96,-16-32-128,16 15 0,-16-15-64,16 16-4960,-16-32 2721,16-16 11966,-16-16-5151,0-16-2624,0-16-1440,0 0-768,0-16 160,0 16-704,-16 0 416</inkml:trace>
  <inkml:trace contextRef="#ctx0" brushRef="#br0" timeOffset="26210.0669">3227 2029 7232,'16'16'2656,"-16"-16"-2048,-16-16-192,16 32 1472,-16-16-1120,16 16 704,-16 0-896,0 32 767,0 0-767,0 32 608,0 0-672,-16 32-192,16-1-192,0 17-128,16-16 32,0 0-32,16-32 0,32 0-4031,0-16 2207,32-16-5888,-16-32 4352,32 16 18079,-33-16-7775</inkml:trace>
  <inkml:trace contextRef="#ctx0" brushRef="#br0" timeOffset="26510.7984">3770 1917 13952,'-32'16'0,"64"-16"-32,-32 16 2016,0-16-1089,0 32 769,16-16-960,0 32 224,16 16-544,0 0 352,0 16-416,-16 16-160,0 0-96,16 31-64,-16-15 0,-16 16 64,0-32-32,-16 16-448,-16-16 224</inkml:trace>
  <inkml:trace contextRef="#ctx0" brushRef="#br0" timeOffset="46978.0493">6278 2939 12544,'0'0'0,"0"16"-32,16-16 1312,-32 0-704,16 32 1056,0-16-961,0 16 161,0 16-480,16 16 64,-16 0-256,16 0 64,-16 0-128,16 0 0,-16-16-32,0 0 96,0-32-96,16 16 128,-16-32-128,16 0 896,-16 0-544,16-16 672,-16-16-608,32 0 320,-16 0-480,16-16-32,0 0-160,16-16-512,0 16 192,0 0 160,-16 16 32,32 0-1888,-32 16 1024,0 0-5407,-16 16 3455,-16 32 12863,0 16-5279</inkml:trace>
  <inkml:trace contextRef="#ctx0" brushRef="#br0" timeOffset="47278.7475">6630 3338 12544,'0'16'4639,"0"-16"-3583,32 48-320,0-16 1280,-32-16-1248,16 16 416,0 0-704,16 16-448,-16 0-32,16 0-1568,-16 0 832,0-16-5887,16 0 3679,0-32-3808,-16 0 3872,31-32 18111,-31 16-8127,32-16-2240,-32 0-3168,0 32-1888,-32-16 96,32 0 160,-32-16-32,16 48-7392,0-16 4032,-16 16 1920,16 0 1024,0 16-192,-16-16 256</inkml:trace>
  <inkml:trace contextRef="#ctx0" brushRef="#br0" timeOffset="47525.2426">7029 3706 24895,'0'-16'3488,"-16"-16"-1632,0 0-1280,16-16-11936,-16 16 6241,0 0 3519,16 16 1248,0 0 1792,0 16-800,0 0 352,16 0-576,16 0 191,-16 0-351,16 0-64,0 0-128,16-16 32,0 16-64,0-16-96,0 16 32,-16 0 800,-16 0-416,0 32 896,-16-16-672,0 16-32,-16 0-320,0 16-480,16 0 128</inkml:trace>
  <inkml:trace contextRef="#ctx0" brushRef="#br0" timeOffset="48694.8713">7492 3562 19359,'80'-32'7168,"-80"32"-5568,-16-64-448,16 64-352,-16-16-672,0 32 96,0-16-128,16 32-7456,0-16 4032,0 0 2208,16 16 864,0 0 576,0-16-192,0 16-128,0-32 32,0 16-1888,0-16 1025,16 0 63,-16-16 480,0-16 832,-16 16-288,0-16 1887,-16 0-1183,0 16 576,-16 0-928,16-16-384,-16 16-192,0 16-1376,16 0 736,16 16-5471,0 0 3359,16 0-3552,0 0 3616,16-16 17919,0 0-8159,32 16-2400,-32-32-3104,16 16-1536,-32 0-32,0-16-192,0 16 96,-16-16-192,0 0 160,0 16-7840,0 0 4320,0 16 3168,0-16 480,0 16 864,0 0-544,16 0-320,0 0-32,16 0 192,-16-16-96,16 16-1088,0-16 544,0 0-288,-16-16 448,15 0 256,-31 0 32,16 16 1696,-16-16-928,0 0 480,0 16-736,0 0-448,0 0-64,16 16 96,-16-16-32,32 16-96,-16 0 0,0 0 160,0 0-64,0-16-160,0 16 32,16-16-608,0-16 384,-16 16-320,0 0 352,16-16 224,-32 0 32,16 0 704,-16-16-352,0 0 32,-16 0-224,16 16-1728,-16 0 864,16 16-5439,0-16 3391,0 32-3168,-16 0 3424,48 16 18207,-16 0-8415,32-16-2848,0 0-2976,-16 16-1376,0-32-32,0 16-224,-16 0 64,16-16-320,-16 16 256,-16-16 544,16 0-192,-16 0-192,-16 0-32,0 16-6464,16-16 3520,-16 16 2624,0-16 416,16 16 800,-16-16-512,16 16-352,0-16-32,0 16-640,0-16 384,0 0-1856,0 0 1184,0 0-1471,0-16 1375,-16 0-160,16 16 736,-16-32 1056,16 16-288,-16-16 1760,16 0-1153,-16 16 577,0 0-864,32 16 672,-16-16-768,0 16-32,16 0-288,16 0-416,-16-16 128,32 16 1056,0-16-480,0 16-1760,0 0 672,0 16-288,-16-16 512,0 16 608,-16 16-96,-16 0 864,0 0-544,0 16-320,-16 0-128,0 0-8479,-16 0 4639,16-16 16511,0 16-6623</inkml:trace>
  <inkml:trace contextRef="#ctx0" brushRef="#br0" timeOffset="49526.7928">9921 2348 9312,'-33'64'3424,"33"-64"-2656,17 80-192,-17-32 160,0 0-512,0 16 64,0 0-192,16 48-128,-16 0 0,0 47 160,0 1-64,16 32 1887,-32-16-1087,16 47-128,0-31-480,0 64-256,0-49-32,0 49 576,0-48-288,0 63 608,-16-47-480,16 47 160,-17-31-320,17 48-352,-16-65 64,16 49 160,0-49-64,0 33 288,0-32-192,16 31 672,1-47-448,-1 16-864,-16-49 256,32 17 832,-32-48-288,32 0-448,-32-32 96,16 15-128,-16-31 128,16-32-1152,-16-16 672,0-32-5343,0 0 3263,0-32-4800,0 0 4224,0-16 18207,16-16-7999</inkml:trace>
  <inkml:trace contextRef="#ctx0" brushRef="#br0" timeOffset="50596.2527">10814 3130 8192,'0'0'0,"16"0"-32,-16 0 12447,0 0-6783,0 16-12320,-16-16 3233,0 16 1919,16 16 1152,-16 0 1344,16 0-576,16 0 703,-16 0-607,32 16-96,-16-16-224,16-16 288,-16 16-224,16-32-128,0 0-32,16-16 128,-16 0-96,0 0-256,-16-16 96,16 16 64,-32-16 32,16 16 128,0 0-96,-16 16-32,16 0 0,-16 0-192,0 0 96,16 16-1024,0-16 608,0 16-735,0 0 703,16 0-992,-16 0 832,16-16-1728,0 16 1376,0 0-512,0-16 896,-16 16 512,0-16 96,0 16 1280,-16 0-704,0 0 64,0 0-384,-16 0-352,16 0 64,-16 0-2592,16-16 1440,0 0-672,0 0 1088,0 0 1184,0-16-160,-16 0 2336,16-16-1408,0 16 1216,0 0-1408,0-16 704,0 16-960,0-16 128,0 16-512,32 0-128,-16 0-96,16 0-96,-16 0 32,16 0 384,-16 0-224,16 16 896,0 0-609,-1 16 577,-31 0-608,16 16 192,0 0-384,-16 16-224,0 0-32,0 0-2272,-16-16 1249,32 16-7905,0 0 4960,16-32 17951,0-16-7327,64 16-2304,-16-16-2912</inkml:trace>
  <inkml:trace contextRef="#ctx0" brushRef="#br0" timeOffset="51027.7645">12029 2843 13568,'0'0'0,"0"0"-32,0 16 1952,-16 0-1056,16 32 575,0 0-863,0 16 384,-16 0-544,16 16 32,0-16-256,0 0-256,0-16 32,16 0 224,-16-16-128,0 0 0,0-16-32,0 0 512,16-16-288,-16-16 480,0-16-448,16 16 640,0-16-512,0-16-416,16 0-32,0 0-320,0-16 224,0 16-448,0 16 320,16 0-2464,-32 0 1472,16 16-5439,-32 16 3743,15 0-2208,1 0 3008</inkml:trace>
  <inkml:trace contextRef="#ctx0" brushRef="#br0" timeOffset="51812.1703">12204 3355 13472,'-16'48'4991,"16"-48"-3903,32 32-288,-32-16 544,0-16-896,16 16-96,0 0-224,16-16-256,-16 16 64,16-16-2368,0 0 1344,0-16-1471,0 0 1471,0 0-192,-32 16 736,16 0 704,0 0-64,-16 0 1312,-16 0-768,0 32 32,0-16-449,0 16-990,16 0 415,-16-16-2624,16-1 1664,0 1 288,0-16 640,0 0 1344,0-16-480,0-15 2400,-16 15-1600,16-16 703,0 0-1183,0-16-32,0 16-448,0 0-224,0 32-32,32-16-352,-16 0 160,0 0 128,16-16 0,-16 32 0,0-16 32,16 16-256,0-16 128,0 32 384,-16-16-128,0 16 832,15 16-544,-31 0 800,16 0-736,-32 16-96,16 0-256,0 0-1376,0 0 640,0-17-5343,0 1 3295,16-16-4672,0-16 4160,0 0 18175,16-16-7999,16-32-2432,0 17-3072,0-17-1536,-16 0 32,16 0 512,-16 0-288,0 32-576,-32 0 128,0 32 192,-16 0 32,16 16-7808,-16-32 4224,16 32 3392,-16 0 352,16-16 1120,0 0-768,16 0-352,0 0-96,0-16 32,0 16-64,16-32-224,-16 0 64,16 0 96,-32-16 32,0 0 192,0 0-128,-32 0 320,16-16-224,0 16 32,-16 16-128,0 16-544,0 16 224,16 0-2656,-16 16 1600</inkml:trace>
  <inkml:trace contextRef="#ctx0" brushRef="#br0" timeOffset="52281.4404">12971 3434 24735,'32'16'3136,"32"-16"-1184,0 0-1312,0 0-640,-16 0 0,-16-16 608,-16 16-320,-16 0-800,0 16 256,0-16-6016,-16 16 3456,16 0 2080,-16 0 608,16 0 448,16-16-192,0 16 96,0-16-128,0 0-160,0 0 0,16-16 160,-16 0-32,16 16 32,-16-16-32,0 0-64,-16 16 32,16 0 384,-16 0-224,0 0 128,0 0-192,0 16-128,16 0-32,0 0 96,-16-16-32,32 16-224,-17 0 96,17-16-608,0 0 416,16 0-672,-16-16 544,0 0 160,-32 16 128,16-32 832,-16 16-384,0-16 1184,-16 0-832,16 0-96,-16 0-352,0 16-224,16 0-32,-16 32-2656,16 0 1472,-16 16-8255,0-16 5279</inkml:trace>
  <inkml:trace contextRef="#ctx0" brushRef="#br0" timeOffset="52697.0415">13945 3434 896,'160'-80'352,"-160"80"-288,64 32 16671,-80-16-9119,16 0-10176,-32 0 832,16 16 1056,-16-16 608,16 0 416,0 0-224,0 0-224,16 0 64,0-16-1376,-16 16 768,16-16-1856,0 16 1409,-16-32-193,16 16 768,0-16 928,0 0-192,16-16 1504,-16-16-961,0 16 769,0 16-864,0 0 768,0 0-832,16 16-448,-16 0-128,16 0 224,0 0-160,32 0 0,0-16-64,0 0-32,16 16 0,-16 16-160,-16 0 96,16 16 512,-32-16-224,0 16 416,-16 0-384,0 16-64,0 0-96,0 0-1760,-16 16 896</inkml:trace>
  <inkml:trace contextRef="#ctx0" brushRef="#br0" timeOffset="53782.3783">5543 4185 6144,'0'0'2272,"-16"0"-1760,16 0-160,0 0 384,0-16-480,32 16 192,0 0-288,16-16 224,16 0-256,16 16-544,32-16 224,-16 0 128,15 16 64,1 0 0,32-16 32,0 16 96,0 0-64,15-16 608,1 16-384,0-16 32,-16 16-192,15 0 64,-15 16-128,16 0-32,-32 0 0,15 0 32,17 0-32,16 16-224,16-32 96,-17 16-96,33 0 96,0-16 128,-1 0 0,17 0-96,16 16 32,-33-16 96,33 0-32,16-16 64,15 16-64,17-16 64,-1-16-64,17 32 128,-17 0-96,1-32-32,0 32 0,-33 0 32,33-32-32,-49 48-96,17-16 32,0-16 1024,15-16-576,-15 16 160,15 16-384,-31-16 96,-32 0-160,-1 16 0,-31 0-64,-16 0-2720,-32 16 1440</inkml:trace>
  <inkml:trace contextRef="#ctx0" brushRef="#br0" timeOffset="57918.3073">11214 4792 17919,'-16'16'0,"-16"32"-32,16-32 768,0 16-416,16 0 224,-16 16-320,16 0-224,-16-16 0,16 0 128,0-16-64,0 0-96,0 0 0,0-16-544,0-16 320,16 0-192,-16-16 288,32-16-352,-32 0 288,0-16 256,0 16 0,16-16 160,-32 0-128,32 16-320,-16 0 160,0 16-128,0 0 128,0 16 0,16 0 32,-16 16 128,16 0-32,0 16-160,0 0 64,16 16 96,-16 0 0,16 32 128,-16-16-96,16 32 128,0-32-128,0 32-160,-16-16 32,0 0 96,-16-16 0,0 0-288,-16-16 128,-16 0 1088,0-16-480,-16-16-416,0 16-64,16-16-4639,0-16 2559</inkml:trace>
  <inkml:trace contextRef="#ctx0" brushRef="#br0" timeOffset="58418.1288">11917 4505 20127,'16'16'7456,"-16"-16"-5824,-16-16-416,0 16-12384,16 0 5857,0 0 3903,0 16 1152,0-16 2144,0 16-1088,0 0 831,0 0-927,0 16 640,-16-16-800,0 32 800,0-16-768,16 16 128,-32 0-416,16 16 256,0-16-320,16 16-32,-16-32-128,32 32-64,-16-32 32,0 16 96,16-33-64,16 17 32,-16-16-32,16 0-64,0-16 32,16-16-192,-16 16 96,0-16-1952,0 0 1120,0 0-3871,-16 1 2687,0-1-5568,-16 0 4320</inkml:trace>
  <inkml:trace contextRef="#ctx0" brushRef="#br0" timeOffset="58549.1926">11694 4888 10560,'-16'-32'3904,"16"32"-3040,64 0-224,-32 0 2303,-16 0-1727,32-16-256,-16 0-640</inkml:trace>
  <inkml:trace contextRef="#ctx0" brushRef="#br0" timeOffset="63293.965">4793 4758 8896,'-32'16'3296,"32"-16"-2560,-32 16-224,16 0 1056,0 0-960,16 16 607,-16 0-703,0 0 576,-16 0-640,32 16 128,-16 0-320,16 16 32,0-32-160,16 16-64,-16-16-32,16 0-320,0-16 160,16-16-448,0-16 320,0 0 0,-16-16 128,16 0 96,-16 0 32,0-16-288,0 0 160,-16 0-160,0-16 160,-16 0 832,16 16-352,0 16 0,-16 16-224,16 32 320,-16 0-224,16 16 448,0 0-384,16 32 96,0-16-256,0 32 768,0-16-480,32 16-1728,-16 0 672,0-16-4991,0-16 3135,16-16-4768,-32-16 4128,32-16 18591,0-32-8255</inkml:trace>
  <inkml:trace contextRef="#ctx0" brushRef="#br0" timeOffset="65310.0045">5304 5238 19711,'-48'0'0,"32"16"-32,32 0 1376,-16 0-736,16 16 192,16 0-480,0 0 0,-16 16-192,16 0 0,-16 0-64,32 0-1312,-32-17 672</inkml:trace>
  <inkml:trace contextRef="#ctx0" brushRef="#br0" timeOffset="65441.5524">5591 5622 26655,'33'-16'2336</inkml:trace>
  <inkml:trace contextRef="#ctx0" brushRef="#br0" timeOffset="65557.2663">5703 5365 19551,'-48'16'7232,"48"-16"-5632,-32 32-448,0-16-7104,16 0 3008,-32 32 2016,16-32 736,-16 32 416,0 0-128,0-16-2304,0 0 1216</inkml:trace>
  <inkml:trace contextRef="#ctx0" brushRef="#br0" timeOffset="65857.4786">6070 4886 19615,'32'0'7264,"-32"0"-5632,0 16-480,0 1-7808,-16-17 3392,32 0 3072,-16 0 352,0 0 1088,16-17-736,32 17-448,-16-16-64,16 16-32,0 0 32</inkml:trace>
  <inkml:trace contextRef="#ctx0" brushRef="#br0" timeOffset="66126.7971">6406 4886 27327,'0'16'2656,"0"0"-2048,-32-16-512,0 16 256,0 0-160,-32 32 0,0-32-128,48 0-7552,0 0 4096,16 0 2368,0 0 768,48-16 544,-16 0-192,32 0-3775,-16 0 2015,48 16-6432,-16-16 4512,0 0 18847,0 0-8127,0-32-2720,-32 16-2976</inkml:trace>
  <inkml:trace contextRef="#ctx0" brushRef="#br0" timeOffset="66341.8277">6677 5014 11968,'-32'32'4416,"32"-32"-3425,-16 32-287,16-16 256,16 0-672,0 0 32,16 16-192,0-16-384,0-16 160,16 0-896,0 0 544,0-16 256,0 0 160,-16-16 256,0 16-128,-32-32 1600,0 16-960,-16-32 352,-16 16-672,-16 0-160,0 16-160,-16 16-4448,0 0 2369,-16 16 10878,16 0-4735</inkml:trace>
  <inkml:trace contextRef="#ctx0" brushRef="#br0" timeOffset="77308.094">4473 6356 12800,'0'48'0,"0"16"-32,0-32 320,0 0-160,0 32-192,0-32 32,32 16 0,-16 0 32,32-32-800,-32 0 448,32-32-960,-32 0 704,16-32-32,-16 16 384,0-16 768,0 0-256,0 0 928,-16-16-704,-16 16 576,0-16-608,16 16 544,-16 0-576,16 48 64,-16-16-288,32 32 1151,-16 16-735,16 32 512,-16-16-640,32 32-192,-16-16-192,0 32-288,16 0 96</inkml:trace>
  <inkml:trace contextRef="#ctx0" brushRef="#br0" timeOffset="82258.3803">4872 6660 16256,'0'16'0,"0"0"-32,0 0 415,0-16-223,16 16 64,-16 0-128,16 16 224,0-32-192,16 16-192,0-16 32,0 16 128,-16-16-32,16 0-96,-16-16 0,16 0 96,-16-16-32,0 0 192,0 16-128,0-16 96,0 0-96,-16 0-256,-16 0 64,16 16 192,-16 0-64,16 16-192,-16-16 64,16 32-32,-16 0 64,16 16 128,0-16-32,0 16-32,16 0 32,0 32-128,0-32 64,0 32 32,0-16 0,16 16-1567,-16-16 863,-1 0-544,17-16 704,-16 16 448,0-17 96,-16 17 896,0-16-512,-16 0 1663,0-16-1119,-16 0 704,1 0-960,-33-16-224,16 0-288,-16 0-64,0-16-32</inkml:trace>
  <inkml:trace contextRef="#ctx0" brushRef="#br0" timeOffset="82642.6523">5431 6356 17791,'32'0'0,"-16"0"-32,-16 0 1664,0 0-896,16 0 416,0 0-672,16 0-224,0 0-160,16 0 0,-16 0-64,16 0-1568,-16 0 832,16 0-7167,-16 0 4319,0 0-1632,0 0 3072,-32 16 17983,0-16-8543,-16 33-2528,-16-17-3200</inkml:trace>
  <inkml:trace contextRef="#ctx0" brushRef="#br0" timeOffset="82792.2819">5495 6532 12896,'0'16'4767,"0"-16"-3711,16 16-288,0-16 768,0 0-992,32 0 0,-16 0-352,16 0-896,0-16 352,-16 16-7231,0 0 4159,32 0-2688,-1-16 3584</inkml:trace>
  <inkml:trace contextRef="#ctx0" brushRef="#br0" timeOffset="83028.4171">6278 6340 20607,'16'17'0,"17"-17"-32,-17 0 128,0 0-64</inkml:trace>
  <inkml:trace contextRef="#ctx0" brushRef="#br0" timeOffset="83575.2193">6885 6580 9792,'-32'48'3648,"32"-48"-2848,-32 32-224,32 0-224,0-16-320,0 0-32,0 0 32,0-16-256,16 0 128,0 0-800,-16-16 480,16-16-224,-16 0 352,16-16-96,0 0 224,0-16-288,0 0 288,0-16-160,0-16 192,-16 1 832,0 15-352,0 0 1824,-16 16-1216,-16 16 1695,0 0-1503,16 32 32,-16 16-704,16 16 544,-16 16-576,16 16 64,0 0-320,16 32 96,0-16-160,16 0-192,-16-1 0</inkml:trace>
  <inkml:trace contextRef="#ctx0" brushRef="#br0" timeOffset="83693.6694">6901 6356 27263,'65'17'1824</inkml:trace>
  <inkml:trace contextRef="#ctx0" brushRef="#br0" timeOffset="83845.36">7380 6452 13472,'-32'16'4991,"32"-16"-3903,32 32-288,-32-16 64,0 0-640,0 0-96,-16-16-64,16 0-4864,0 0 2625,16 16-6177,1-32 4736</inkml:trace>
  <inkml:trace contextRef="#ctx0" brushRef="#br0" timeOffset="84345.4177">7892 5972 17023,'-32'0'0,"16"0"-32,0-16 2080,0 16-1120,-16 0 352,0 0-768,-16 0 32,16 16-320,0-16-352,0 16 64,0 0 64,0 0 32,16 16-160,0-16 64,0 16 32,0-32 32,0 32 128,16-32-64,16 32-96,16-16 0,0 0 96,0 0-32,32 32-160,-16-32 64,16 32-672,-16-16 416,0 16-1440,-16-16 992,0 0-576,-16 0 800,0 16 576,0-32 0,-32 16 480,-16-16-288,0 0 1440,-16-16-928,16 0 192,0-16-576,0 0 128,16-16-256,16 0 0,0-16-128,32 0-128,-16 16 0,32-32-192,-16 16 128,0-16-608,0 32 416</inkml:trace>
  <inkml:trace contextRef="#ctx0" brushRef="#br0" timeOffset="85214.919">8275 6261 16511,'-32'-16'0,"48"0"-32,-16 16 256,-16 16-128,16-16-96,0 16-32,16-16 160,-16 16-64,0-16-96,0-16 0,0 0 224,0 0-96,0 0-1023,0 0 511,16-16-352,-16 0 448,16-16 192,-16 16 96,16 0-128,-16 16 96,0 0 32,0 16 32,16 0-224,0 0 128,0 16 256,-16 0-96,16 16-64,-16-16-32,16 16 32,0 0 0,0-16 64,-16 0-32,0 16 64,0-16-64,16 0 768,-32-16-448,16 16 895,0-16-671,0 0 256,16 0-480,0-16 32,-16-16-256,32 0-64,-16 0-32,16 0 96,-16 0-64,16 16 256,0 16-192,-16 0 32,0 16-96,0 16 224,-16 0-160,-16 16-96,16 0-64,-16-16-4959,0 0 2687,16 16-5248,-16 0 4288,32-16 19039,-16 0-8415,0-16-4000,0 0-2400,0-16-800,16 0-32,16-32 96,16 0-128,0-16 416,-16-16-288,16-16-384,0 16 96,-16 0-576,0 0 352,-16 16 896,0 16-288,-16 0 32,0 0-224,0 32-9888,0 0 5344,0 32 5056,0 0-32,-16 32 1696,0 0-1344,-16 16 128,16 0-640,-16 0-256,0 0-128,0 0-576,0-16 288</inkml:trace>
  <inkml:trace contextRef="#ctx0" brushRef="#br0" timeOffset="85562.0827">9266 6388 19839,'-32'0'0,"-16"-16"-32,16 32 480,16-16-256,-16 0 128,0 16-192,0-16 0,0 16-64,16 0 32,0 0-64,16-16-160,0 16 64,16 0 160,-16-16-32,32 16-1024,-16 0 544,32 16-832,-16-32 704,16 32-1503,-16-16 1183,0 16-1120,-16-16 1152,0 16 1568,-16-16-352,-16 0 1952,-16 0-1313,-16 16 97,0-16-672</inkml:trace>
  <inkml:trace contextRef="#ctx0" brushRef="#br0" timeOffset="85762.823">9010 6787 25119,'16'-16'3040,"-16"-16"-512,16 0-1600,16 0-17983,-16 16 9279,32-16 19679,16 0-5919</inkml:trace>
  <inkml:trace contextRef="#ctx0" brushRef="#br0" timeOffset="86077.5901">9425 6228 7872,'0'-64'2944,"0"64"-2304,-32 16-160,32-16 1760,0-16-1312,16 16 543,0 0-863,-16 0 480,16 0-608,-16 0-96,16 0-256,0 0 128,0-16-160,16 16 32,-16-16-64,0 0 96,16 16-96,0 0-160,-16 0 32,16 32-32,-16-16 32,16 0 64,-32 16 0,16 0 64,-16 0-32,-16 0 64,16-16-64,-32 0 128,0 0-96,-16 16-32,16-16 0,16 0 32,0-16-32,0-16-32,16 16 32,0-16 32,0 0-32,16 0-96,0 0 32,0 16-32,0 0 0,16 16 64,0-16 0,-16 16-576,16-16 320,-16 32-5823,0-16 3359,0 16-3328,-16 0 3488</inkml:trace>
  <inkml:trace contextRef="#ctx0" brushRef="#br0" timeOffset="86595.7174">6214 6437 13952,'0'-16'0,"0"16"-32,0 0 3295,0-17-1791,0 17 1024,0-16-1472,16 16 608,-16-16-928,48 16-160,-16 0-352,16 0-416,0 0 128,0 16-8160,0-16 4513</inkml:trace>
  <inkml:trace contextRef="#ctx0" brushRef="#br0" timeOffset="165485.911">11023 6006 13056,'-32'0'0,"32"0"-32,0 32 2016,0-16-1088,-16 32 1343,0 0-1311,-16 48 192,0-32-704,0 32-32,-16-16-224,16 0-1088,-16-16 512</inkml:trace>
  <inkml:trace contextRef="#ctx0" brushRef="#br0" timeOffset="165639.6374">10703 6726 25727,'17'-49'2720</inkml:trace>
  <inkml:trace contextRef="#ctx0" brushRef="#br0" timeOffset="165802.0813">11102 5958 12544,'-16'32'0,"32"-32"-32,0 16 2176,-16 0-1184,0 16 1151,0 16-1215,16 16 32,0-16-576,-16 32-224,16-16-64,16 16 0,-16 0-32,16-16-3807,-16-16 2047</inkml:trace>
  <inkml:trace contextRef="#ctx0" brushRef="#br0" timeOffset="166087.1947">10703 6741 16639,'16'-16'0,"16"0"-32,0 16 1888,-16 0-1024,48 0 512,-16 0-800,16 16-256,0-32-160,0 16-3488,-16-16 1824,16-16-7839,-32 0 5247,16 16 18271,-32-16-7423</inkml:trace>
  <inkml:trace contextRef="#ctx0" brushRef="#br0" timeOffset="166740.7016">11518 6102 12800,'-16'16'0,"32"16"-32,0-16 2240,0-16-1216,16 32 1087,16 0-1215,0 32 224,-16 0-608,0 0-224,0 0-160,16 0-224,-16-16 64,0-16-4895,0-16 2719,16-16-5440,-32 0 4352,16 0 18335,-32-16-7967,32 0-2816,-16-16-2848,32 16-1216,-32-32-64,0 48-64,-16-16-64</inkml:trace>
  <inkml:trace contextRef="#ctx0" brushRef="#br0" timeOffset="167002.8511">12046 6118 10048,'-32'-32'3712,"32"32"-2880,-16 16-224,16 0 1791,-16 16-1439,-16 16 736,0-16-992,0 32 32,-16 0-448,0 16 32,0 0-192,0 16-2304,0-32 1152,16-1-9567,0-31 5823,0 32 18815,16-32-7359</inkml:trace>
  <inkml:trace contextRef="#ctx0" brushRef="#br0" timeOffset="167702.9844">12524 6295 19967,'-64'-16'7392,"64"16"-5760,16-33-448,-16 33-10368,-16 0 4768,32 0 4800,-16-16 96,16 16 2048,0 0-1504,16 0 288,0 0-768,16 0-32,0 0-320,0 0-448,0 0 128,0 0-3232,0 0 1856,-16 16-8735,-32 1 5695,16-1 18751,-32 0-7455</inkml:trace>
  <inkml:trace contextRef="#ctx0" brushRef="#br0" timeOffset="167840.6944">12556 6630 12064,'32'0'4447,"-32"0"-3455,48-16-288,-16 0 960,0 16-1056,16-16-512,0 0-96,16 0-7839,0-16 4319,-32 32-2048,-1-33 3296</inkml:trace>
  <inkml:trace contextRef="#ctx0" brushRef="#br0" timeOffset="171824.0004">13451 6182 5408,'0'16'1984,"0"-16"-1536,-16 0-128,16 0 1152,0 0-864,-16 0 896,0 16-864,16 16 288,-16-16-544,0 16 224,0 0-352,0 16 128,0-16-224,0 0-288,16 0 64,0 0 224,0-16-96,16-16 64,-16-16-64,16 0-128,-16-16 32,16-16 96,-16 16-32,16-16-32,-16 0 32,0 16-128,0-16 64,16 16 32,-16-16 0,0 16 0,0-16 0,16 32-96,-16 0 64,16 0-32,-16 16 0,16 0 0,0 0 0,0 16 64,0 0 0,16 16 0,-16 0 0,16 0-96,0 0 64,0 16-256,0-16 160,0 32-1376,0 0 864,-16 0 96,0-16 352,0 16 96,0-16 32,-16-16 768,-16 0-384,16 0 1280,-32 0-896,0-16 384,-16 0-640,-16-16-352,0 0-64,32 0-3712,-16 0 2016,32-16-4544,-16 0 3520</inkml:trace>
  <inkml:trace contextRef="#ctx0" brushRef="#br0" timeOffset="181283.3743">10911 7460 20287,'32'0'7520,"-32"0"-5856,-16-48-480,16 32-896,0 16-416,0-16-11648,0 16 6433,0 0 3999,-16 0 1120,16 16 1696,-16 16-864,16 0 96,0 16-416,-16 16 672,0-16-545,16 48-31,-16-33-256,16 17 64,0-32-128,0-16 192,0 0-160,0-32 256,0 0-224,16-16-32,-16 0-64,16-32-32,0 16 0,16-32 128,-32 16-64,16-31-160,-16 15 32,16 0 96,-16 0 0,0 16-32,-16 0 32,16 16-480,0 0 256,0 32 160,0 0 32,16 16 0,-16 0 32,32 16-32,-32-16 0,32 32 128,-16 0-64,16 16-96,0 0 0,0 32-192,-16-33 128,16 17-672,-16-16 448,0 0 256,-16-16 64,0 0 544,0-16-320,-32-16 1120,16 16-768,-32-16-96,16-16-320</inkml:trace>
  <inkml:trace contextRef="#ctx0" brushRef="#br0" timeOffset="182014.0497">11438 7588 19839,'16'0'0,"-16"16"-32,0-16 256,0 0-128,0 32 192,0-16-192,32 32-160,-32 0 0,32 0 96,-16-16 0,32 16-32,-32-16 32,32-16 160,-32 0-96,16 0-256,-16-32 96,0 16 224,16-16-96,-32-16 64,16 16-64,-16-32-64,16 16 32,-16 0 32,-16-16-32,16 16-96,0 0 32,0 0-128,0 16 96,0 0 32,-16 16 32,16 0-160,-16 16 96,32 16 96,-16 0 0,16 16-160,0 0 64,16 16 96,-16 0 0,0 0-800,0 16 416,16-17-192,-16-15 320,-16 0 320,0-16-32,0 16 416,-16-16-256,0 0 928,0 0-608,-48 0 160,0-32-416,-32 32-1792,16-32 800</inkml:trace>
  <inkml:trace contextRef="#ctx0" brushRef="#br0" timeOffset="182167.7879">11390 8323 20031,'64'17'7424,"-64"-17"-5760,64-65-480</inkml:trace>
  <inkml:trace contextRef="#ctx0" brushRef="#br0" timeOffset="182314.6203">12237 7573 19199,'16'-33'0,"-16"33"-32,16 0 1184,-16 0-640,32 0 352,-32 0-512,32 17 160,0-17-288,32 0-64,-32 0-96,32 0-192,-32 16 64,32-16-1152,-32 0 640</inkml:trace>
  <inkml:trace contextRef="#ctx0" brushRef="#br0" timeOffset="182498.5785">12748 7604 26047,'16'16'2336,"-16"16"-960,0-16-928,-16 0-256,-16 0-96,0 0-96,-16 16-32,0-16-480,16 0 288,16 16-4832,16-16 2784,0 16 2400,0-16 96,16 0 608,16-16-512,16 16-64,-16-16-160</inkml:trace>
  <inkml:trace contextRef="#ctx0" brushRef="#br0" timeOffset="183952.6273">13307 7716 16639,'0'48'0,"-32"0"-32,32-32 64,0 0-32,0 0 128,0 0-64,0 0-32,0-16 0,16 0-32,-16-32 0,16 16 192,-16-16-96,0-16-32,0 0-32,16 0 32,-16 16-32,16-16-160,-16 16 64,16 0 256,-16 0-128,16 16-352,0-16 160,0 32 96,-16-16 32,16 16-128,0-16 64,0 32 160,0 16-32,16 0-96,-16-16 0,16 32 32,0-16 0,0 32-863,-1 0 479,-15 0-608,0-16 544,16 16-96,-16-16 320,-16 0 544,0 0-160,-16-16 1632,-16-16-993,-16 0 1025,-15 0-1088,-1 0-160,16 0-352,0 0-448,-16-16 128</inkml:trace>
  <inkml:trace contextRef="#ctx0" brushRef="#br0" timeOffset="184553.4622">13946 8164 19839,'0'-48'0,"-16"16"-32,16 16 544,0-16-288,0 0 128,0 0-224,16-16-128,-16-16-32,16 16 96,16 16-32,-16 0-160,16 0 64,0 0-96,0 16 64,16 0-2880,0 16 1601</inkml:trace>
  <inkml:trace contextRef="#ctx0" brushRef="#br0" timeOffset="194260.3754">14042 6278 21119,'0'32'0,"0"0"-32,0 0 256,0-16-128,0 32-32,0 0-32,0 16-32,0-32 0,0 0 0,0-16 0,0 16 416,0-16-224,16 0-96,-16-16-32,0-16 128,-16-16-96,16 0 384,0-16-256,16 0 160,0 0-224,16 0-224,-16 0 32,32 0-128,-16 16 64,16 0-416,-16 0 256</inkml:trace>
  <inkml:trace contextRef="#ctx0" brushRef="#br0" timeOffset="194407.0568">14425 6230 23135,'49'17'192</inkml:trace>
  <inkml:trace contextRef="#ctx0" brushRef="#br0" timeOffset="195222.6289">15065 6310 7872,'32'-16'2944,"-32"16"-2304,0 16-160,0-16 1216,0 0-1024,0 0 416,0 0-608,0 0 319,0 0-447,0 0 32,0-16-224,0 16 384,-16 0-288,16-16 384,-16 16-384,0 0 448,0-16-416,-16 32 640,0-16-512,0 16 480,-16-16-480,0 32 384,16 0-448,-16 0 32,16 16-224,16 0-32,-16 0-64,32 16-192,0-32 64,16 0-1024,16 0 608,16-16-4480,0-16 2753,32 0-6785,0-16 5056,0-16 18719,-16-16-7807,15 16-2656,-47 0-2912,16 0-1984,-32 0 320,-16 16-5088,-16 16 2944,-16 0 704,16 16 1088,0 0 1440,-15 16-448,31 0-64,0-16-192,15 16-128,1 0 32,16-16-1536,0-16 832,16 0-1824,0 0 1409,0-16 415,-16 0 448,0 0 640,-16-16-224,-16-16 2015,0 16-1183,-16 0 1152,-16 0-1248,16 0-416,-16 0-320,16 16-256,-32 0 32,32 16-736,-16 16 384</inkml:trace>
  <inkml:trace contextRef="#ctx0" brushRef="#br0" timeOffset="195607.4622">15991 6310 10880,'-64'0'4032,"64"0"-3136,-16 0-257,0-16 2145,0 16-1664,0 0 672,-16 0-1056,0 16 0,0-16-448,0 32-384,16-32 32,0 32 640,0-16-320,16 0-640,0 0 192,32 0-32,-16 0 128,16 16 160,-16-16-32,32 0-1216,-16 0 640,16 16-2240,-32-16 1568,32 0-32,-32 0 769,0 0 1534,-16 0-575,0 0 1472,-32 16-1120,16-16 192,-32 0-640,16 0-96,-16 0-160,0 16-1216,16-16 576</inkml:trace>
  <inkml:trace contextRef="#ctx0" brushRef="#br0" timeOffset="196177.3325">16662 6342 9568,'-32'16'3520,"32"-16"-2720,-16-16-256,0 16 2463,0 0-1759,0 16 1216,-16 0-1472,0 16 192,0-16-704,0 16 128,0 0-352,16 16 128,-16 0-224,16-16 0,0 0-96,16 0 512,0-16-320,16 16-672,0-16 224,16 16 320,0-32-64,16 0 32,0-32-64,0 0-1024,-16 0 544,16 0-896,-16-16 800,16-16-544,-16 0 640,0 16 192,-16 0 128,-16 0 128,0 0 0,0 16 960,-16 0-512,0 16 544,-16 16-576,-16-16 256,16 16-384,-16 16 704,0-16-576,16 16 96,0 16-320,0 0-256,16 0 32,16 16 0,0-16 32,32 0 64,16 0-32,0 0-1344,0-16 704,0 0-4352,0-32 2784</inkml:trace>
  <inkml:trace contextRef="#ctx0" brushRef="#br0" timeOffset="197577.3871">14809 7668 21375,'-16'0'0,"-16"-16"-32,16 32 256,0-16-128,0 0-32,0 16-32,-16-16 32,0 16-32,16 0-96,0-16 32,16 16-32,-16 0 0,32 0-96,-16 0 96,16 16 96,0-16 0,16 16-32,-16-16 32,32 32-192,-32-32 96,32 32-96,-16-32 64,-16 16 192,0-16-32,0 16-96,-32-16 0,0 0 224,-16 0-96,0 0-512,-16 0 192</inkml:trace>
  <inkml:trace contextRef="#ctx0" brushRef="#br0" timeOffset="197741.0392">14697 8179 25919,'16'-32'2368,"16"0"-864,0 0-992</inkml:trace>
  <inkml:trace contextRef="#ctx0" brushRef="#br0" timeOffset="197742.0392">15097 7795 20127,'32'-32'7456,"-32"32"-5824</inkml:trace>
  <inkml:trace contextRef="#ctx0" brushRef="#br0" timeOffset="198325.3133">15272 7971 9984,'16'64'3680,"-16"-64"-2848,-48 16-256,32 0 320,0 0-608,16 0-97,0 0-127,0 0-1567,0-16 831,0 0-2688,-16-16 1888,16 0-1216,0 0 1536,16-16-704,-16 0 1088,16-16 960,-16 0-64,16 16 2080,-16 0-1248,0 16 736,0-16-992,0 32-64,16-16-352,0 16 160,0 0-256,0 16 32,0-16-128,0 16-64,0 0 0,0 0 512,0 0-288,0 32 384,-16-32-352,16 32-448,-16-16 96,16 0 128,-16 0-32,0 0-128,0-16 32,0 0 32,0-16 32,16 0 352,-32 0-192,32 0 832,-16-16-544,16-16-128,0 0-192,0 0-128,15-16 32,1 0 800,-16 16-448,16 0 1311,0 16-927,16 16 320,-32 0-608,16 16-32,-16 0-256,0 16 192,0 16-256,-16 0 32,0-16-96,0 16-2720,0-16 1440,-16 16-8511,16-16 5375,0 0 18783,-16-16-7551,64 0-6368,0 0-832,16-32 3232,0-32-1472,0 0-480,-32 0-672,0 16 32,0 0-160,15-16-704,-15 16 288</inkml:trace>
  <inkml:trace contextRef="#ctx0" brushRef="#br0" timeOffset="198747.7617">16295 7860 9568,'-16'0'3520,"16"0"-2720,-16 0-256,0 16 2335,0-16-1695,-16 32 800,16-16-1184,-16 32 384,16-32-672,-16 32 128,16 0-352,0-16-32,0 16-160,16-16-128,0-16 0,16 16 32,0 0 0,16-16 1472,0-16-800,16 0-2176,0-32 768,0 16-64,-16-16 512,32 0-64,-32-16 192,16 0-416,-16-16 320,0-16 0,-16 16 128,0-16 32,-16 16 32,0 0 704,-32 32-384,0 0 768,-16 16-576,0 16-224,-16 0-128,16 16 448,0 16-288,32 0 256,-16 16-288,32 16 288,-16-32-288,48 16-320,0-16 32,16 0-768,16-16 448,16 16-3552,-32-32 2176</inkml:trace>
  <inkml:trace contextRef="#ctx0" brushRef="#br0" timeOffset="199025.3561">16870 8211 10976,'16'32'4064,"-16"-32"-3168,0-16-257,0 32 2849,0-16-2048,0 32 1184,-16-16-1536,16 48 288,-16-16-800,16 16-448,-17 0-128</inkml:trace>
  <inkml:trace contextRef="#ctx0" brushRef="#br0" timeOffset="209506.8815">4968 7444 12160,'16'16'0,"0"0"-32,-16 0 2240,0-16-1216,0 0 447,16 16-863,-16 16 160,16 0-448,0 32 64,0 0-224,0 16 0,16-16-64,0 0-128,-16 0 32,32-16 224,-32 0-96,32-16-32,-32-16-32,0-32 160,0 0-96,0-16 960,0 0-608,0-16 384,-16-16-480,16 16 96,0-16-288,-16-16-64,0 32-64,16-16 32,-16 32-32,16 0-224,-16 16 96,16 16-2016,-16 0 1184,0 0-4575,16 16 3103</inkml:trace>
  <inkml:trace contextRef="#ctx0" brushRef="#br0" timeOffset="209722.2429">5656 8083 8320,'0'33'3072,"0"-33"-2400,0 0-160,0 16 2368,-17-16-1665,17 16-191,0 0-672,-16 0-1184,16-16 448</inkml:trace>
  <inkml:trace contextRef="#ctx0" brushRef="#br0" timeOffset="209875.1713">5527 7747 10976,'-16'0'4064,"16"0"-3168,48 33-257,-48-17 577,16-16-800,1 16-224,-1 0-160</inkml:trace>
  <inkml:trace contextRef="#ctx0" brushRef="#br0" timeOffset="210206.7861">5815 7923 12064,'0'0'4447,"0"0"-3455,0 0-288,16 0 1664,-16 16-1440,16 0 1120,0 0-1184,16 16-320,-16 0-352,16 16 64,0 0-160,0-16-320,-16 0 128,32 0-2816,-32 0 1632,32-16-5983,-32 0 4063</inkml:trace>
  <inkml:trace contextRef="#ctx0" brushRef="#br0" timeOffset="210390.9908">6151 8035 12288,'-16'48'4575,"16"-48"-3583,-48 48-256,16-32 1728,0-16-1504,-16 32-128,0-16-512,16 16-640,-16 0 128</inkml:trace>
  <inkml:trace contextRef="#ctx0" brushRef="#br0" timeOffset="210722.7147">6374 7604 14112,'0'16'5247,"0"-16"-4095,32 16-288,-16-16 704,0 0-1024,16 0 480,0 0-576,16 16-352,-16-16-64,16 0-1024,0 0 544,-16 17-4128,0-17 2528</inkml:trace>
  <inkml:trace contextRef="#ctx0" brushRef="#br0" timeOffset="210891.4076">6518 7955 14624,'48'17'5407,"-48"-17"-4191,32 0-352,0 0 160,0 0-736,0 0-1664,-16-17 736,16 17-11103,-16 0 6431</inkml:trace>
  <inkml:trace contextRef="#ctx0" brushRef="#br0" timeOffset="213279.0895">6949 7556 20127,'0'-16'7456,"0"16"-5824,-16-16-416,0 16-12576,16 0 5953,0 0 3839,16 0 1248,-16 0 2496,16-16-1280,-16 16 991,16 0-1087,-16 16 352,16-16-672,0 32-64,-16 0-256,16 16 32,-16 16-96,16 0 96,0 0-128,0 16-96,0-32 0,0 16 224,0-16-96,0-32-96,0 0-32,0 0 448,0-16-224,0-16 608,0 0-416,0-32 288,-16 0-384,16-16 128,0 0-256,-1 0-128,-15 16-64,16 0 32,0 0 0,0 32-864,-16 0 480,0 0-3072,0 16 1888</inkml:trace>
  <inkml:trace contextRef="#ctx0" brushRef="#br0" timeOffset="213395.32">7332 7652 24543,'0'32'3296</inkml:trace>
  <inkml:trace contextRef="#ctx0" brushRef="#br0" timeOffset="213396.32">11630 14075 768,'80'-128'0</inkml:trace>
  <inkml:trace contextRef="#ctx0" brushRef="#br0" timeOffset="213578.6261">7460 8147 17023,'33'16'0,"-50"-16"-32,17 17 1376,0-1-736,17 0-96,-17-16-320,0 0-992,0 0 416</inkml:trace>
  <inkml:trace contextRef="#ctx0" brushRef="#br0" timeOffset="213741.335">7492 8179 24991,'0'-32'3008,"-16"0"-1376,16 0-1120,0-16 0,-16 16-288,0 0-288,0 0 32,16 32-7136,0 0 3904,16-16 1984,0 0 896,16 16-192,-16-16 256,16 16-9439,-16 0 5311,16-16 18751,0 16-7487</inkml:trace>
  <inkml:trace contextRef="#ctx0" brushRef="#br0" timeOffset="215912.0148">8020 7636 12160,'0'-16'0,"-16"32"-32,16-16 768,0 0-416,0-16 576,16 0-512,-16 16 224,0-16-352,0 16 704,0 0-545,-16 0 801,16 0-704,-32 0 672,16 0-672,0 16 448,0-16-544,-16 16 256,16 0-384,-16 16 64,0 0-224,16 16-192,0-16 0,16 16-256,0 0 192,16-16-2976,0-16 1696,16 0-6591,0 0 4447,32-16-384,-16-16 2400,-16 0 17695,0-16-8767,16 0-2784,-16 0-3040,-16 32-1568,-16-16 32,0 16-9760,0-16 5312,0 32 3937,-16 0 607,16 0 895,0 0-639,32-16-416,-16 16 0,0 0-1535,16-16 831,0 0-2144,-16 0 1632,16-16 64,0 0 736,-32-16 2016,16 16-864,-16-16 2656,-16 0-1889,0 0 993,0 16-1440,-16-16-480,0 16-352,16 16-320,0 0 64,0 16-2784,0 0 1569</inkml:trace>
  <inkml:trace contextRef="#ctx0" brushRef="#br0" timeOffset="216296.5551">8243 7732 24191,'32'0'3648,"32"16"-1248,0-32-1568,0 16-736,-32 0-64,0-16-736,-16-16 416,16 16 512,-16 0-96,-32 0-6208,0 16 3296,0-16 2144,0 16 576,0 0 704,0 16-384,0-16 32,0 16-160,16 0-288,0-16 96,0 16-128,16 0 96,0 0-640,0-16 416,16 32-384,-16-16 416,16 16-2080,0-16 1281,-16 16-1409,0 0 1408,0 0 640,0-16 320,-32 0 2592,16 0-1312,-32 16 703,16-16-1087,-16 0-448,0 0-192,16-16-3743,-16 15 1983,32-15-6016,-16-15 4288</inkml:trace>
  <inkml:trace contextRef="#ctx0" brushRef="#br0" timeOffset="216828.1042">8994 7636 9216,'0'-16'3424,"0"16"-2656,0 0-224,-16 0 2175,16 16-1599,-16 0 800,0 0-1120,0 16 832,0 0-960,16 16-384,-16 0-224,0 0-64,16-16 0,16 0-352,0-16 192,0 0-736,0-16 512,16 0-864,0-16 704,0-16-1440,-16 0 1120,16-16-223,0 0 639,0 0-224,-16 0 384,0 0 512,-16 0-96,-16-16 2559,16 16-1471,-32 0 896,16 16-1216,-32 16 320,16 0-704,-16 32 576,16-16-640,0 32-160,0 0-160,32 0-192,-16 0 32,48 0-608,-32 0 352,48 16-2080,-16-32 1312,16 16-8031,16-16 4991</inkml:trace>
  <inkml:trace contextRef="#ctx0" brushRef="#br0" timeOffset="217343.6616">9505 7891 19199,'0'16'0,"0"-16"-32,0 16 192,0 0-96,16 0-32,-16 16 0,-16 0 96,16 0-64,-16 0-224,0-16 64,-16 16 544,0-16-256,0 16-352,0 0 96,0-16-224,0 0 160,16 0-128,0-16 128,0 0 288,16-16-96,16 0 0,-16 0-32,32-16 576,-16 16-320,0 0 96,16 16-224,0 0 128,0 0-192,0 16-32,0 0-32</inkml:trace>
  <inkml:trace contextRef="#ctx0" brushRef="#br0" timeOffset="217528.6035">9522 8259 26303,'32'32'2304</inkml:trace>
  <inkml:trace contextRef="#ctx0" brushRef="#br0" timeOffset="218282.1149">5352 8866 15872,'0'0'0,"32"-48"-32,-32 32 8575,0 0-4671,0 0-10720,0 0 3488,16 16 2528,-32 16 768,32 0 1440,-16 0-800,16 16 160,0 0-416,0 32-32,0 0-192,0 0 352,0 0-224,0 32-128,0-32-32,0 0-64,0-16 0,16-16-224,-16 0 128,16-32 192,-16 0-64,0-16 64,-16-16-32,15 0 640,-15-16-352,16-16 32,-16-16-224,0 0-32,0 16-64,0 16-64,0 0 32,0 32-960,0 0 512</inkml:trace>
  <inkml:trace contextRef="#ctx0" brushRef="#br0" timeOffset="218528.8792">6055 9505 12896,'16'48'4767,"-16"-48"-3711,-16 0-288,16 16 1536,-16-16-1408,16 16 0,-16 1-544,16-17-960,0 0 320,-17 0-4288,17 0 2529</inkml:trace>
  <inkml:trace contextRef="#ctx0" brushRef="#br0" timeOffset="218728.9444">5943 9265 11296,'0'0'4192,"0"0"-3264,16 16-257,-16-16 1313,0 0-1216,16 0-224,0 0-352,16 17-1792,0-17 864,0 0-8799,0 0 5279,0 0 1280,0 0 1920,32 0 17343,-32 0-8895,0-17-2624,-16 1-3168,16 0-1152,-16 16-256,16 16-4320,-16-16 2240</inkml:trace>
  <inkml:trace contextRef="#ctx0" brushRef="#br0" timeOffset="219228.64">6278 9441 8544,'-16'-32'3168,"16"32"-2464,16 0-192,-16 0 2464,-16-16-1729,16 16 641,0-16-1120,0 16 672,0-16-832,16 32-32,-16-16-352,0 16 160,16 16-256,-16 0 32,16 0-96,-16-16 32,16 16-64,16-16-448,-16 0 224,16 0-544,0 0 416,-16 0 128,0-16 160,0 0 160,0-16-64,-16 16 192,0-32-160,0 16 256,0-16-224,0 0-96,-16 16-64,16-16-32,0 0 0,0 32 64,0 0 0,0 16 64,0 0-32,0 0-32,16 16 32,0 0-192,0 0 96,16 16-960,-16-16 576,16 16-320,-16 0 448,-1 0 320,1 0 32,-32-16 1568,1 0-896,-1 0 416,-16 0-640,0 0 192,-16 0-384,16-16-1216,-16 0 512,16-16-5952,-16-16 3521,32-16-5345,16-16 4672</inkml:trace>
  <inkml:trace contextRef="#ctx0" brushRef="#br0" timeOffset="219497.47">6885 9121 12544,'0'0'4639,"0"0"-3583,-16 0-320,16 0 1504,16 0-1376,0 0 160,0 17-640,16-17-32,0 0-224,0 16-288,0-16 96,16 0-2752,-16 0 1568,16 0-9631,-32-16 6015,16 16 19423,-16 0-7615</inkml:trace>
  <inkml:trace contextRef="#ctx0" brushRef="#br0" timeOffset="219628.7487">6933 9441 12384,'0'65'4575,"0"-65"-3551,32 0-288,-32 0 1152,16-16-1184,16 16 64,-16 0-448,32 0-1024,0 0 384,-16 0-9183,0 0 5215</inkml:trace>
  <inkml:trace contextRef="#ctx0" brushRef="#br0" timeOffset="238974.8093">7572 9121 21247,'0'0'0,"48"48"-32,-32-16 608,-16 16-320,32 0 320,-16 0-320,0 0-512,0 0 160,16 0-2400,0-16 1376,0 16-6143,-16-32 4031</inkml:trace>
  <inkml:trace contextRef="#ctx0" brushRef="#br0" timeOffset="239242.8521">8068 9057 16639,'0'-32'0,"0"64"-32,0-16 2176,-16 0-1184,0 16 576,0 0-896,0 32 192,0-16-480,-16 16 32,16-16-256,-16 0-832,0 0 352</inkml:trace>
  <inkml:trace contextRef="#ctx0" brushRef="#br0" timeOffset="239359.1057">7844 9601 26975,'0'0'2048</inkml:trace>
  <inkml:trace contextRef="#ctx0" brushRef="#br0" timeOffset="240143.9196">8211 9361 8320,'-16'-64'3072,"16"64"-2400,64 0-160,-48 0-7264,0-16 3584</inkml:trace>
  <inkml:trace contextRef="#ctx0" brushRef="#br0" timeOffset="241098.2134">8179 9553 6976,'32'-48'2592,"-32"48"-2016,-16 16-160,0 0 3296,16 0-2112,16 0 1535,-16 0-1823,16 16 544,-16-16-1088,16 16 576,-16 0-800,16 16-128,-16 0-256,16 0-1728,-32 0 832,32 0-11743,-16-17 6847</inkml:trace>
  <inkml:trace contextRef="#ctx0" brushRef="#br0" timeOffset="243213.7908">8851 8946 13952,'-16'0'0,"16"16"-32,-16-16 1184,16 0-640,-16 0 1279,0 0-1023,0 0 256,0 0-608,-16 0-32,0 0-224,16 16-160,-16 0-32,0 0 320,0 0-192,0 0 128,16 0-128,-16 0-352,16 0 160,16 0 288,0 0-96,16 0-224,-16 0 64,32 0-416,-16 0 256,32 16-96,-16-16 192,0 16-288,0-16 256,16 16-864,-16-16 576,16 16-224,-32 0 385,0 0 382,-16 0-31,-16-16 480,0 0-288,-16 0 512,16 0-448,-16 0-1600,-16 0 640,16 0-6495,16 0 3903,0-16-576,16-16 2304,0 0 17791,0 0-8831,16 0-3200,-16-16-2880,48 0-1344,0 0 0,-16-16 0,0 0 0</inkml:trace>
  <inkml:trace contextRef="#ctx0" brushRef="#br0" timeOffset="243829.7182">9058 9281 11296,'16'48'4192,"-16"-48"-3264,0 16-257,-16-16 609,0 16-832,16 0-1088,-16 0 320,16-16-4287,0 0 2527,16-16-4320,-16-16 3648,0 16 18207,0-16-8223,16 0-2976,-16 0-2880,0 0-1280,0 0-32,-16 0-128,0 16 0,0 0 736,16 16-352,0-16-10560,-16 16 5568,16 0 1825,0 0 1919,16 16 832,-16-16 64,16 0-32,0 0 0,16 0 0,-16 0 0,0 16 64,-16-16 0,16 32-96,0-16 64,0 32 224,-16-16-96,16 0-320,-16-16 128,0 32 448,0-32-192,16 16-192,-16-16 0,0 0-576,-16-16 352,16 0-32,0 0 160,0 16 672,0-16-320,0 0 864,0-16-640,0-16 224,-16 0-384,32 0 512,-16 0-416,16 16 1215,0-16-895,0 16 512,0-16-704,16 16 64,-16 0-320,16 16-96,0 0-96,0 16 160,0 0-128,0 16 448,-16 0-288,0 16 224,-16-16-256,0 0-416,0 0 96</inkml:trace>
  <inkml:trace contextRef="#ctx0" brushRef="#br0" timeOffset="244545.79">9761 9074 15872,'0'16'0,"-16"16"-32,0-16 2079,-16 0-1119,16 32 416,0-16-800,-16 16 224,16-16-448,16 16-160,-16-16-96,32 0-160,-16 0 64,16 0 32,-16-16 0,16 0 0,0-16 0,16-16-512,0 16 288,-16-32-480,16 0 416,-16 0 128,16-16 128,-32 0 96,16 0-32,-16-16 192,0 16-128,0-16-96,-16 16-32,0 16 384,0 16-192,-16 0 288,0 0-256,16 16 160,-16 0-192,16 16 64,0 0-128,16 16 96,0 0-128,0 16 480,0 0-320,16 0-800,16-16 320,0 16-3264,0-32 1952</inkml:trace>
  <inkml:trace contextRef="#ctx0" brushRef="#br0" timeOffset="245214.5744">9904 9457 7712,'16'-16'2880,"-16"16"-2240,-16 32-192,32-32 192,-16 0-448,0 0 192,0 16-224,16-16 640,-16 0-448,16 0-32,0 0-192,0 0 832,-16 0-544,32 0-32,-32 0-225,32 16-63,-32-16-32,16 16-128,0 0 32,-16 0 800,16 16-416,-16-16 768,-16 0-640,16 0-96,-16 0-224,-16 16-320,16-16 64,-16 0 544,0 16-256,16-16-128,-16-16-64,16 16-64,0-16 0,0 0-96,16-16 96,0 0-192,0 0 160,0 16 384,16-16-128,0 0 416,0 0-320,16 16 384,-16 0-384,16 16 32,-16 0-192,0 0-192,16 0 32,-16 16-3424,0-16 1920,0 0-7967,-16 0 5311</inkml:trace>
  <inkml:trace contextRef="#ctx0" brushRef="#br0" timeOffset="264658.2086">16917 6853 24319,'0'-32'0,"0"96"-32,0-32 64,0 0-32,0 0-4736,0 0 2592,17-16-7647,-17 0 5471</inkml:trace>
  <inkml:trace contextRef="#ctx0" brushRef="#br0" timeOffset="400893.8544">1151 3962 9088,'-16'0'0,"0"16"-32,16-16-32,0 16 32,0 16-192,-16-16 128,0 16-512,16 16 320,0 0 192,16 0 96,-32 0-128,16 0 64,16 16 96,-16 0 0,16 16 320,-16 0-160,16-1-32,-32 1-96,0 0-64,16 16 32,16 0-128,-16 16 64,0-16 96,16 15-32,-32 1 64,16 0-64,-16 16 896,16-16-512,0 0 64,-16 31-320,0-15 192,0-16-224,0 16 320,0 0-256,0 0 320,16-17-288,0 1 384,0 0-352,-32 0 32,16 0-192,0 0 0,0-1-32,0-31-544,0-16 256,0 0-3424,16 0 2016</inkml:trace>
  <inkml:trace contextRef="#ctx0" brushRef="#br1" timeOffset="401478.248">0 6103 7808,'0'17'0,"0"-17"-32,0 0-384,0 16 224,16-16 288,0 0-32,16 0 128,0 0-96,16 0 704,32-16-416,-16 16 736,16 0-640,16-17 704,0 1-704,16 0 544,31 0-576,-31 0 736,32 0-672,-16 0 608,32 0-641,-49 16-255,1 0-128,-16 0-1503,-16 0 767,-16 0-3904,-16 16 2528,0-16-2912</inkml:trace>
  <inkml:trace contextRef="#ctx0" brushRef="#br0" timeOffset="402057.5389">2397 5783 7968,'0'16'2944,"-16"0"-2272,0-16-192,16 16 0,32 16-352,-32 16 32,0 0-96,16 16 288,0 16-160,-16-16-192,33 16 0,-50-16-1920,1 0 1056,32-16-2752,1-16 2048,-17 0-1600</inkml:trace>
  <inkml:trace contextRef="#ctx0" brushRef="#br0" timeOffset="402258.1112">2093 6120 12704,'48'0'4703,"0"0"-3647,16 0-288,-32 0-640,0 0-224,16-17-3775,16 17 2143,-1 0-6016</inkml:trace>
  <inkml:trace contextRef="#ctx0" brushRef="#br0" timeOffset="402759.5237">2700 5927 9056,'0'-16'3360,"16"16"-2624,0 0-192,-16 0 416,16 0-640,0 16 0,32 16-192,16 0-160,-16 16 0,-16-32 448,0 32-384,48 16 32,0 0-1536,-32-16 768,16 0-2368,-16-32 1728</inkml:trace>
  <inkml:trace contextRef="#ctx0" brushRef="#br0" timeOffset="402997.8663">3164 5831 10144,'0'16'3744,"32"-16"-2912,-80 32-224,32-16-128,-16 0-384,0 48-32,-32-16-32,16 32 735,0 0-415,-16 0-352,16 0-32,0-16-2975,16-1 1631,0 1-4704,16-32 3424,16 0 160</inkml:trace>
  <inkml:trace contextRef="#ctx0" brushRef="#br0" timeOffset="403629.902">2780 5752 9312,'-16'48'3424,"16"-64"-2656,-16 0-192,16 16 32,0 0-448,0-16-640,16 16 256,0 0-480,-16-32 384,16 16 32,0-16 160,0 16-256,0-16 224,0 0-160,16-16 192,-16 0 224,32 16-64,-48-16 1120,32 16-608,-16 0 800,16 16-736,-16 0-480,16 16-96,-16 16-128,16 16 32,-16 0 416,16 16-192,-16-16 415,0 0-319,0 16-256,0 16-32,0-16-2047,16-16 1151,-16 0-6176,0-16 3936,16 0 832</inkml:trace>
  <inkml:trace contextRef="#ctx0" brushRef="#br0" timeOffset="404400.0751">1039 3371 7808,'64'0'2880,"-80"0"-2240,0 16-160,16 0 864,-16 16-832,32 16 224,-16 16-448,16 0-96,0 0-128,0-16-128,16 0 32,-16-16-1440,0 0 768,0 0-1376,-16 0 1184,0-32 12383</inkml:trace>
  <inkml:trace contextRef="#ctx0" brushRef="#br0" timeOffset="404585.0868">815 3690 11712,'0'65'4352,"0"-97"-3393,16 32-255,0 0-480,0-16-256,16-1 160,16 17-64,16 0 128,-16 0-128,0 0-3263,0 17 1727,0-17-6240</inkml:trace>
  <inkml:trace contextRef="#ctx0" brushRef="#br0" timeOffset="405364.1436">1486 3691 6304,'0'-16'2336,"0"-32"-1824,-16 80-128,16-48 768,16 16-704,-16 16-736,0-16 128,16 32 160,0-16 832,16 16-384,-16 0 288,0 0-448,0 0-352,32-16 0,0 0 0,-16 0 128,0 0-32,0-16 64,0 0-64,-16-16 64,0-16-64,0 16 256,-16-16-160,0-16 256,0 16-256,0-16-192,0 16 32,0 16-128,0 0 64,0 0 128,0 0 0,0 32 128,-16-32-96,16 48-32,0 0 0,0-16-32,32 16-96,-32 16 64,16 16 96,0 0-32,0 16-160,0-17 64,0 17-32,-16 0 32,16 0-160,0-16 128,-16-32 1024,-16 16-512,16-16 1343,-16 16-991,0-32-96,-16 16-416,0-16 32,-16 0-160,0-16-1472,0 0 736,0-16-3519,-16-16 2303</inkml:trace>
  <inkml:trace contextRef="#ctx0" brushRef="#br0" timeOffset="405933.975">1390 3627 5568,'0'-16'2048,"0"0"-1568,16 0-160,-16 16 256,16-16-384,-16 16-288,16 0 32,0 0 576,0 0-288,0 16 1824,-16-16-1120,16 16 0,0-16-544,0-16 0,-16 16-224,0-16-64,16 0-64,-16 0 384,0-16-224,16 16 768,-32-16-545,32 16 225,0 0-352,-16-16-32,16 16-160,-16 0 0,16 0-32,0 16 640,0-16-352,0 32 192,0-16-320,16 0 352,-16 32-320,16-16 96,0 16-224,0 16-128,0-16-32,0 16 32,0 0 0,16-48-1152,-16 32 640,-16 0-4415,16-16 2687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14586 15780 13056,'0'0'4831,"0"0"-3775,20 0-256,-20 0 736,0 0-992,19 0-160,0 0-224,0 0-992,20 0 448,-1 0-7007,1 0 4031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15:24.172"/>
    </inkml:context>
    <inkml:brush xml:id="br0">
      <inkml:brushProperty name="width" value="0.025" units="cm"/>
      <inkml:brushProperty name="height" value="0.025" units="cm"/>
    </inkml:brush>
    <inkml:brush xml:id="br1">
      <inkml:brushProperty name="width" value="0.0207" units="cm"/>
      <inkml:brushProperty name="height" value="0.0207" units="cm"/>
    </inkml:brush>
  </inkml:definitions>
  <inkml:trace contextRef="#ctx0" brushRef="#br0">910 1885 5824,'-16'32'2144,"16"0"-1664,-16 32-128,0-32 864,0-16-736,0 48 0,0 16-288,-16-1-192,16-15-32,0 16 224,0-32-96,16 0-1216,0-32 576,0 0-832,16-32 800,0 0 64,0-32 320,0 0 192,0-16 32,16-16 896,0 1-512,0-17 416,-16 0-512,0 16 960,0 0-704,0 16 768,0 32-736,-16 0 288,16 16-512,-16 32 160,-16 16-320,32 16 0,-16 0-128,0 32-64,16 0 0,-16 32-256,16 0 128,0-1 96,0-15 32,16-16-4320,-16-32 2336,0 16-3424,16-32 3072</inkml:trace>
  <inkml:trace contextRef="#ctx0" brushRef="#br0" timeOffset="200.9814">686 2270 11232,'16'-17'4128,"-16"17"-3200,32 0-257,0-16 961,-16 16-1024,48 0-32,-32 0-352,32 0-96,-32 16-64,32-16-9215,-32 0 5023,32 17-288,-32-17 2720</inkml:trace>
  <inkml:trace contextRef="#ctx0" brushRef="#br0" timeOffset="948.0086">1229 2157 10496,'0'0'0,"0"0"-32,16 0 1536,-16 16-832,16 0 1344,0 16-1152,32 16 351,-32-16-703,32 16 320,0 0-480,-16 16-448,0-16 32,16-16-3967,-16 0 2207,0-1-5216,0-31 3968,0 0 18335,-16-15-8127</inkml:trace>
  <inkml:trace contextRef="#ctx0" brushRef="#br0" timeOffset="1132.0529">1677 2109 9376,'-32'16'3488,"32"-16"-2720,-32 48-192,0-32 2047,16 16-1535,-32 16 288,16 0-832,-32 32-448,32-32-64,-16 32-1376,0-32 736,16 0-8415,16 0 4959,32-32 864,-16 0 2016</inkml:trace>
  <inkml:trace contextRef="#ctx0" brushRef="#br0" timeOffset="1331.7986">1853 2476 18687,'0'16'0,"-16"-16"-32,16 17-160,0-34 96</inkml:trace>
  <inkml:trace contextRef="#ctx0" brushRef="#br0" timeOffset="1900.855">1852 2461 25215,'32'-32'3104,"0"-16"-1344,-16 0-1216,0-16-640,-16 16 32,0 0-288,0 0 192,-16 16 544,0 16-192,0-16-64,0 16-64,16 16-10368,-16-16 5633,32 16 2527,-16 0 1472,32 0 864,-16 0-128,32 0-3040,-16 0 1632,32 0-3680,-16-16 2848,32 16 17823,-16-16-8383,-16 16-2656,-16 0-3072,0 16-1472,0-16-32,0 0-288,-16 0 128,-16 0 320,0 0-96,0 16-768,-16-32 320,16 32-9280,-16-16 5281,0 0 3743,0 0 640,-16 0 1216,-16 0-737,16 0-191,-16 0-192,16 16-160,16 0 0,0 0 96,0 0-32,16 0-96,0 0 32,16 0-32,0 0 0,16 16 128,0-16-32,16 16 64,-16 0-64,16 0-32,-32 0 32,32 16-128,-32-16 64,16 16 96,-32-32-32,0 16 832,0-16-480,-16 16 352,0-16-448,-16 16 192,-16-32-256,0 16-2336,0-32 1152,16 32-8639,0-16 5311</inkml:trace>
  <inkml:trace contextRef="#ctx0" brushRef="#br0" timeOffset="3302.2134">3450 1756 16128,'0'16'0,"0"16"-32,0-16 1375,0 0-735,0 16 672,0 16-736,17 16 288,-17 0-512,16 48-96,-16-32-128,16 15 0,-16-15-64,16 16-4960,-16-32 2721,16-16 11966,-16-16-5151,0-16-2624,0-16-1440,0 0-768,0-16 160,0 16-704,-16 0 416</inkml:trace>
  <inkml:trace contextRef="#ctx0" brushRef="#br0" timeOffset="3749.0786">3227 1629 7232,'16'16'2656,"-16"-16"-2048,-16-16-192,16 32 1472,-16-16-1120,16 16 704,-16 0-896,0 32 767,0 0-767,0 32 608,0 0-672,-16 32-192,16-1-192,0 17-128,16-16 32,0 0-32,16-32 0,32 0-4031,0-16 2207,32-16-5888,-16-32 4352,32 16 18079,-33-16-7775</inkml:trace>
  <inkml:trace contextRef="#ctx0" brushRef="#br0" timeOffset="4049.8101">3770 1517 13952,'-32'16'0,"64"-16"-32,-32 16 2016,0-16-1089,0 32 769,16-16-960,0 32 224,16 16-544,0 0 352,0 16-416,-16 16-160,0 0-96,16 31-64,-16-15 0,-16 16 64,0-32-32,-16 16-448,-16-16 224</inkml:trace>
  <inkml:trace contextRef="#ctx0" brushRef="#br0" timeOffset="190935.3319">11630 13675 768,'80'-128'0</inkml:trace>
  <inkml:trace contextRef="#ctx0" brushRef="#br0" timeOffset="378432.8661">1151 3562 9088,'-16'0'0,"0"16"-32,16-16-32,0 16 32,0 16-192,-16-16 128,0 16-512,16 16 320,0 0 192,16 0 96,-32 0-128,16 0 64,16 16 96,-16 0 0,16 16 320,-16 0-160,16-1-32,-32 1-96,0 0-64,16 16 32,16 0-128,-16 16 64,0-16 96,16 15-32,-32 1 64,16 0-64,-16 16 896,16-16-512,0 0 64,-16 31-320,0-15 192,0-16-224,0 16 320,0 0-256,0 0 320,16-17-288,0 1 384,0 0-352,-32 0 32,16 0-192,0 0 0,0-1-32,0-31-544,0-16 256,0 0-3424,16 0 2016</inkml:trace>
  <inkml:trace contextRef="#ctx0" brushRef="#br1" timeOffset="379017.2599">0 5703 7808,'0'17'0,"0"-17"-32,0 0-384,0 16 224,16-16 288,0 0-32,16 0 128,0 0-96,16 0 704,32-16-416,-16 16 736,16 0-640,16-17 704,0 1-704,16 0 544,31 0-576,-31 0 736,32 0-672,-16 0 608,32 0-641,-49 16-255,1 0-128,-16 0-1503,-16 0 767,-16 0-3904,-16 16 2528,0-16-2912</inkml:trace>
  <inkml:trace contextRef="#ctx0" brushRef="#br0" timeOffset="379596.5506">2397 5383 7968,'0'16'2944,"-16"0"-2272,0-16-192,16 16 0,32 16-352,-32 16 32,0 0-96,16 16 288,0 16-160,-16-16-192,33 16 0,-50-16-1920,1 0 1056,32-16-2752,1-16 2048,-17 0-1600</inkml:trace>
  <inkml:trace contextRef="#ctx0" brushRef="#br0" timeOffset="379797.1227">2093 5720 12704,'48'0'4703,"0"0"-3647,16 0-288,-32 0-640,0 0-224,16-17-3775,16 17 2143,-1 0-6016</inkml:trace>
  <inkml:trace contextRef="#ctx0" brushRef="#br0" timeOffset="380298.5354">2700 5527 9056,'0'-16'3360,"16"16"-2624,0 0-192,-16 0 416,16 0-640,0 16 0,32 16-192,16 0-160,-16 16 0,-16-32 448,0 32-384,48 16 32,0 0-1536,-32-16 768,16 0-2368,-16-32 1728</inkml:trace>
  <inkml:trace contextRef="#ctx0" brushRef="#br0" timeOffset="380536.8778">3164 5431 10144,'0'16'3744,"32"-16"-2912,-80 32-224,32-16-128,-16 0-384,0 48-32,-32-16-32,16 32 735,0 0-415,-16 0-352,16 0-32,0-16-2975,16-1 1631,0 1-4704,16-32 3424,16 0 160</inkml:trace>
  <inkml:trace contextRef="#ctx0" brushRef="#br0" timeOffset="381168.9137">2780 5352 9312,'-16'48'3424,"16"-64"-2656,-16 0-192,16 16 32,0 0-448,0-16-640,16 16 256,0 0-480,-16-32 384,16 16 32,0-16 160,0 16-256,0-16 224,0 0-160,16-16 192,-16 0 224,32 16-64,-48-16 1120,32 16-608,-16 0 800,16 16-736,-16 0-480,16 16-96,-16 16-128,16 16 32,-16 0 416,16 16-192,-16-16 415,0 0-319,0 16-256,0 16-32,0-16-2047,16-16 1151,-16 0-6176,0-16 3936,16 0 832</inkml:trace>
  <inkml:trace contextRef="#ctx0" brushRef="#br0" timeOffset="381939.0868">1039 2971 7808,'64'0'2880,"-80"0"-2240,0 16-160,16 0 864,-16 16-832,32 16 224,-16 16-448,16 0-96,0 0-128,0-16-128,16 0 32,-16-16-1440,0 0 768,0 0-1376,-16 0 1184,0-32 12383</inkml:trace>
  <inkml:trace contextRef="#ctx0" brushRef="#br0" timeOffset="382124.0985">815 3290 11712,'0'65'4352,"0"-97"-3393,16 32-255,0 0-480,0-16-256,16-1 160,16 17-64,16 0 128,-16 0-128,0 0-3263,0 17 1727,0-17-6240</inkml:trace>
  <inkml:trace contextRef="#ctx0" brushRef="#br0" timeOffset="382903.1553">1486 3291 6304,'0'-16'2336,"0"-32"-1824,-16 80-128,16-48 768,16 16-704,-16 16-736,0-16 128,16 32 160,0-16 832,16 16-384,-16 0 288,0 0-448,0 0-352,32-16 0,0 0 0,-16 0 128,0 0-32,0-16 64,0 0-64,-16-16 64,0-16-64,0 16 256,-16-16-160,0-16 256,0 16-256,0-16-192,0 16 32,0 16-128,0 0 64,0 0 128,0 0 0,0 32 128,-16-32-96,16 48-32,0 0 0,0-16-32,32 16-96,-32 16 64,16 16 96,0 0-32,0 16-160,0-17 64,0 17-32,-16 0 32,16 0-160,0-16 128,-16-32 1024,-16 16-512,16-16 1343,-16 16-991,0-32-96,-16 16-416,0-16 32,-16 0-160,0-16-1472,0 0 736,0-16-3519,-16-16 2303</inkml:trace>
  <inkml:trace contextRef="#ctx0" brushRef="#br0" timeOffset="383472.9867">1390 3227 5568,'0'-16'2048,"0"0"-1568,16 0-160,-16 16 256,16-16-384,-16 16-288,16 0 32,0 0 576,0 0-288,0 16 1824,-16-16-1120,16 16 0,0-16-544,0-16 0,-16 16-224,0-16-64,16 0-64,-16 0 384,0-16-224,16 16 768,-32-16-545,32 16 225,0 0-352,-16-16-32,16 16-160,-16 0 0,16 0-32,0 16 640,0-16-352,0 32 192,0-16-320,16 0 352,-16 32-320,16-16 96,0 16-224,0 16-128,0-16-32,0 16 32,0 0 0,16-48-1152,-16 32 640,-16 0-4415,16-16 2687</inkml:trace>
  <inkml:trace contextRef="#ctx0" brushRef="#br0" timeOffset="554130.9457">1231 64 4224,'0'0'1568,"0"-16"-1216,0 16-96,0 0 128,0 0-256,-16 0-32,16 0-64,0 16 32,-16 0-32,16 0 768,0 16-448,-16 0-64,0 0-192,0 16 480,0 0-320,-16 0 896,16 0-672,0 16 640,-16-16-640,0 0 384,16 0-512,16 0 128,-16-33-320,16 17-64,16-16-64,0 0 32,16 0-32,0-16-32,0 0 32,16-16-544,16 0 288,0 0-960,16-16 672,-16 1-1824,-16 15 1312</inkml:trace>
  <inkml:trace contextRef="#ctx0" brushRef="#br0" timeOffset="554414.3044">1679 176 7872,'-32'16'2944,"16"-16"-2304,16 16-160,0 0 352,0 0-544,-16 16-160,16 16-128,-16 0 192,0 16 896,-16 16-576,16 0 128,-16 16-384,0-1-160,16 1-64,-16 0-1952,0-16 1056</inkml:trace>
  <inkml:trace contextRef="#ctx0" brushRef="#br0" timeOffset="554878.9149">880 0 5472,'-32'32'2016,"0"-32"-1536,-32 32-160,32-16 1728,0 32-1184,-16 16 1696,0 0-1472,0 32 256,0-16-801,0 15 1,16 17-288,16 0-96,0-16-96,16 32 288,16-32-160,0 0-4191,16-16 2175</inkml:trace>
  <inkml:trace contextRef="#ctx0" brushRef="#br0" timeOffset="555347.2718">1806 0 6880,'16'16'2560,"-32"-32"-1984,32 16-160,-16 16-160,0-16-224,32 32 416,-16 0-256,16 0 64,16 32-160,0-16 96,0 32-128,0-1-32,0 1 0,-17 16 224,1-16-128,-32 32 2208,0-16-1280,-32 16 671,-15-33-991,-1 17-512,-16 0-160,-16-16-6911,0 0 3743,-32-16-2048</inkml:trace>
  <inkml:trace contextRef="#ctx0" brushRef="#br0" timeOffset="556262.9108">3243 272 9888,'-16'0'3648,"16"0"-2816,0 16-256,-16-16-224,16 16-320,0 16 128,16 16-96,0 16 32,1 16-32,-17 0-128,16 0 32,-32 15-32,32-15 0,0 0-1856,-16-16 1056,0 0-1536,0-32 1344,0 0-4096</inkml:trace>
  <inkml:trace contextRef="#ctx0" brushRef="#br0" timeOffset="556511.8946">2716 400 11232,'-16'-16'4128,"32"16"-3200,16-16-257,-16 0 545,48-16-800,32 16 192,0 0-352,16-16-384,31 16 64,1-16-416,16 0 256,-16 0-4159,0 16 2367,-32 0-4832</inkml:trace>
  <inkml:trace contextRef="#ctx0" brushRef="#br0" timeOffset="556731.7779">3195 1390 11968,'-32'0'4416,"32"0"-3425,16 0-287,-16 0 192,32 0-640,0-16-32,32 16-128,16-16-288,16-16 96,0 0-2272,16 0 1281,-16-16-5473</inkml:trace>
  <inkml:trace contextRef="#ctx0" brushRef="#br0" timeOffset="556931.9422">3084 655 13888,'16'33'5119,"32"-33"-3967,0 0-320,0-17-448,32 17-384,32 0-1056,-16 0 576,16 0-3327</inkml:trace>
  <inkml:trace contextRef="#ctx0" brushRef="#br0" timeOffset="557631.8224">4250 927 7552,'-80'32'2816,"64"-32"-2208,-16 32-160,16-16-96,0 16-288,0 0 256,0 0-192,16 0 96,0 16-128,0-16-544,16-16 224,0 0-1664,16-16 1056,16-16 192,0-16 416,0 0 416,0-16-128,0 0 1472,-16 0-832,0 0 192,-16-16-544,0 0-288,0 16-64,0 16 64,-16 0-32,0 16 480,-16 0-288,0 16-96,16 16-64,-32 0 352,16 16-224,16 16 416,-16 0-352,16 16 448,-16 0-416,0 16 160,16 0-288,16 16-288,-16 0 64,0 0-64,0-16 64,0-1 256,16 1-96,0-16-320,0-16 128,16-16 352,-32-16-96,32-16 1119,-16 0-703,0-32 160,-16 0-416,16-32-64,-16 0-160,0 0-64,-16-31 0,0 15-544,0 16 288,0 16-1376,-16 16 864,-16 16-1055,16 16 1023,-32 16-4640</inkml:trace>
  <inkml:trace contextRef="#ctx0" brushRef="#br0" timeOffset="558047.3744">4921 959 9472,'0'0'3520,"0"0"-2752,-16-16-192,16 16-192,-16 0-320,16-16-96,-16 32 0,0 0 96,0 16-32,0 32 128,0 0-96,0 0-160,0-32 32,16 16 96,16-16 0,-16-16-864,32-16 448,-16 16-128,16-48 320,0 16 192,16-32 0,0 0 160,-16-16-96,16 0 1088,-16 0-608,-16-16 959,-16 16-863,16 16 448,-16 16-608,0 16-64,0 0-256,16 32-160,-32 0-32,32 16 384,0 32-192,-16 0-224,0-32 32,16 32-3104,16-16 1729</inkml:trace>
  <inkml:trace contextRef="#ctx0" brushRef="#br0" timeOffset="558432.0192">5640 959 10976,'-48'0'4064,"32"32"-3168,0 0-257,0 0 225,0-16-608,0 32-32,0 0-128,0-16-800,32 16 416,-16-16-2655,16-16 1631,0-16-2528,16 0 2176,-16-16 1600,16 0 128,0-16 1760,-16-16-1024,0 16 2336,0-32-1792,-16 16 1087,0-32-1439,-16 16-512,16 16-320,-16 16 32,16 0-96,-16 32 256,16 0-224,0 32-320,32 0 96,-16 16 224,16 16-64,0 0-1120,0 0 544,16-16-4575,0-16 2815</inkml:trace>
  <inkml:trace contextRef="#ctx0" brushRef="#br0" timeOffset="558647.784">6167 192 13120,'-16'16'4863,"0"16"-3775,0 16-320,16-16-192,0 0-480,0 32-32,16 0-32,0 16-128,-16 16 64,32 15-1792,-32-15 960,17 0-4959,-1-16 3199</inkml:trace>
  <inkml:trace contextRef="#ctx0" brushRef="#br0" timeOffset="558832.421">5847 735 12384,'-16'0'4575,"32"0"-3551,16 17-288,-16-1-384,0-16-352,33 16-2624</inkml:trace>
  <inkml:trace contextRef="#ctx0" brushRef="#br0" timeOffset="558979.0868">6726 991 10464,'17'32'3872,"-17"0"-3008,16-16-224,-16 0-352,-16 0-288,16-16-2464</inkml:trace>
  <inkml:trace contextRef="#ctx0" brushRef="#br0" timeOffset="559416.3972">6614 591 11456,'16'-16'4256,"-32"48"-3297,0 0-287,32-32-2271,0 0 735,16 16-4864,0 0 3200,0 0-1440,0 0 9600,16 32-3040,0 16 1152,-16-16-2208,16 0-417,-16 0-703,0 0-192,16-16-128,0 16-96,-16-16 32,0 0-1248,-1-16 673,1 0-129,0-16 416,0-16 416,-16 0-64,0-16 2175,0 0-1247,-16-16 1408,0 0-1408,-16-16 320,-16-16-800,-16 16-448,16 32-96,0 0-736,1 0 416,-1 32-672,0 16 576,0 16-1472,0 16 1056,16 0-4127,0 0 2751,16 0-4672</inkml:trace>
  <inkml:trace contextRef="#ctx0" brushRef="#br0" timeOffset="559794.9243">7796 1023 13632,'16'32'5055,"-16"-16"-3935,0 16-320,-16-16 128,16 0-672,-16 0 128,0 0-256,0 16-704,-16-16 320,16 0-1408,-16 0 928,16-16-2047,-16 0 1567,32-16 0,-16-16 736,0 16 960,16-32-256,0 0 608,-16-16-512,32 0 576,-16 16-513,16 0 865,-16 32-704,16 0 352,0 0-512,0 16-192,16 0-128,-16 0-64,16 0 0,0 16 0,16-16 0,-16 16-96,16 0 64,-16 16 32,0 0 0,-16 0 192,0 0-96,0 16 32,0 0-64,-16 0-1728,16 16 896,-32-32-2655,16 0 1919</inkml:trace>
  <inkml:trace contextRef="#ctx0" brushRef="#br0" timeOffset="560195.1451">8579 895 10208,'32'-32'3776,"-32"16"-2912,0-16-256,-16 32 1695,16-16-1375,-16 16-64,-16-16-576,16 0-192,-32 32-64,16-16-128,-32 0 64,0 16-128,16 0 96,-16 0-320,-15 0 224,47-16-1088,0 16 704,-16-16-1375,32 16 1087,0-16-512,32 0 768,0 0 256,16 16 192,-16-16 128,32 16 0,-16 0 0,15 16 0,17 0 544,-32 16-288,16-16 1792,-32 16-1120,0 0 1567,-32 0-1439,0 0 768,-32-16-1088,0 16-160,0-16-384,-15-16-1056,-33 0 480,0 0-4863,-16-16 2879,0 0-5600</inkml:trace>
  <inkml:trace contextRef="#ctx0" brushRef="#br0" timeOffset="560533.0363">5847 943 9568,'-16'0'3520,"16"0"-2720,-16-16-256,16 16 512,16-16-704,0 0 831,0 0-671,16 0 416,16 0-576,0-16 256,16 16-352,32-16-3040,0 0 1505,0 0-5761</inkml:trace>
  <inkml:trace contextRef="#ctx0" brushRef="#br0" timeOffset="565537.8614">6822 2844 13440,'-16'48'0,"-16"15"-32,16-15 1312,0-16-704,16 16 480,0 0-609,0 0-415,16 0-32,-16-32 96,16-16-32,0-16 256,0 0-192,0-32-96,0-32-64,-16 16-128,16-16 96,-16 1-256,16-1 192,-32 0-32,16 32 96,0-16-95,0 0 95,0 32 32,0 0 32,16 16-160,-16 0 96,0 16-96,16 16 64,0 0 64,0 0 32,0 32 128,16-16-64,0 16 128,-16 16-128,16 0-32,0 16 0,0 0 32,16-1-32,-32 1-160,16-16 64,-16-16 320,-16 16-161,0-16 1409,-32-16-832,-16 0 320,0-16-576,-16 0-224,0-16-128,32 0-992,-16 0-3935,0-16 2623,16 0-4832,16 0 20927,0-16-7743,32 0-1824,-16 0-2656,16 16-1696,16-16 0,0 0 32,0 0 32</inkml:trace>
  <inkml:trace contextRef="#ctx0" brushRef="#br0" timeOffset="565837.95">7221 2684 9888,'48'16'3648,"-64"-16"-2816,0-16-256,32 32 320,32-16 671,0 16-831,-16 0 256,16 16-640,0 0 32,16 16-256,-1 0 0,17 16-64,16-16-256,-16 16 96,0-16-2432,-16 0 1409,-16 0-1825,-32 0 1696,0-64 11615,0-16-5567,-32 0-2176,-16-16-1760</inkml:trace>
  <inkml:trace contextRef="#ctx0" brushRef="#br0" timeOffset="566053.9057">8021 2588 13312,'-48'32'0,"32"16"-32,-16-16 1600,-16 0-864,16 48 351,-32 0-639,16 15 192,-16-15-352,32 0 128,0-16-224,0 0-992,16-16 448,16 0-3743,-16-16 2303,48-48 12223,-16 0-5535</inkml:trace>
  <inkml:trace contextRef="#ctx0" brushRef="#br0" timeOffset="566653.925">8547 2700 9056,'-32'0'3360,"48"16"-2624,-16-16-192,16 17 320,0-34-576,0 34 96,16-17-224,16 16-32,0-16-64,32 0-192,-16 0 64</inkml:trace>
  <inkml:trace contextRef="#ctx0" brushRef="#br0" timeOffset="566785.387">9042 2748 23743,'48'16'3776,"-16"-16"-1280,-15 16-1632,-17 0-736,-17 0-64,-15 17-192,-16-17 64</inkml:trace>
  <inkml:trace contextRef="#ctx0" brushRef="#br0" timeOffset="566938.5699">8547 3179 16767,'0'-16'0,"48"16"-32,-16-16 64,0 0-32,32-16 64,16 16-32,0-16-1215,16 0 639,-16 16-7104</inkml:trace>
  <inkml:trace contextRef="#ctx0" brushRef="#br0" timeOffset="567439.326">9601 2476 7456,'-16'-16'2784,"16"48"-2176,-32-16-160,32 0 736,0 16-736,16-16 544,-16 16-576,0 0 832,16 16-704,0 0 159,16-16-415,-16 32 32,16-32-192,0 16-192,0-16 0,0 0 96,0-16 128,-16-16-64,16-16 0,-16-16-32,0 0 160,-16-32-128,0 16 256,0-16-224,0-16 96,0 16-128,0 0-352,0 16 160,16 0-128,0 32 128,-16 0-1696,16 32 993,-16 16-3905,16 0 2624</inkml:trace>
  <inkml:trace contextRef="#ctx0" brushRef="#br0" timeOffset="567654.6507">10209 3003 11456,'-16'49'4256,"16"-33"-3297,0 0-287,-33 0-288,33 0-352,0-16-576,17 0-2751</inkml:trace>
  <inkml:trace contextRef="#ctx0" brushRef="#br0" timeOffset="567939.5336">10145 2765 9632,'-33'0'3584,"50"-17"-2784,15 34-256,-32-17-256,0-17-288,0 34-3616</inkml:trace>
  <inkml:trace contextRef="#ctx0" brushRef="#br0" timeOffset="568085.9504">10416 2780 9728,'0'16'3584,"0"-16"-2784,32 16-224,-32-16 320,32 16-608,0 0 32,16 0-192,0 0-96,-16 16 0,32 0 223,-32 16-127,16-16-1151,0 16 511,-16-16-3584,16-16 2272</inkml:trace>
  <inkml:trace contextRef="#ctx0" brushRef="#br0" timeOffset="568323.0826">10912 2844 9568,'0'0'3520,"-16"16"-2720,-16 0-256,0 0 160,0 16-512,-16 16 192,0 0-224,-16 0-128,16 0-64,-16 32-480,16-48 288,16 16-5824,32 16 18527,16-48-7167,32-32-2432,0-16-1792</inkml:trace>
  <inkml:trace contextRef="#ctx0" brushRef="#br0" timeOffset="568839.7346">11566 2397 10368,'0'48'0,"-16"-16"-32,16 0 672,-32-16-352,16 16 544,0 0-512,16 0 160,-16 0-320,16 0 128,-16-16-160,32 0 160,-16-16-192,0-16-32,0 0-32,16-16-32,-16 0 0,0-16 128,0 16-64,0-32-800,0 16 384,0 0-64,0 16 256,0 0 32,0 0 64,0 16 352,16 0-192,0 16 64,0 0-96,0 16-192,-16 0 64,32 0 160,-16 0-32,16 32-224,0 0 64,0 16 96,0-32 32,0 16-160,0 0 64,0 0 96,-16-16 0,16 0-160,-32-16 64,0 16 96,-16-16 0,-16 0 608,0 0-352,-32 16-320,16-16 0</inkml:trace>
  <inkml:trace contextRef="#ctx0" brushRef="#br0" timeOffset="569240.4324">12429 2109 7392,'-16'16'2720,"16"-16"-2080,-32 0-224,16 16 992,16 0-864,-16 16 1120,-16-16-960,16 32 863,0-16-895,0 32 576,-16-16-736,16 16 32,0-16-352,0 16-320,16-32 64,0 32 64,0-32 32,16 0-96,-16 0 32,32-16 224,0 0-96,0-16-512,0 0 192,0-16-1888,16 0 1184</inkml:trace>
  <inkml:trace contextRef="#ctx0" brushRef="#br0" timeOffset="569441.269">11966 2573 9152,'0'0'3360,"0"0"-2592,64-17-224,-32 17 64,0-16-448,16 0 0,16-16-96</inkml:trace>
  <inkml:trace contextRef="#ctx0" brushRef="#br0" timeOffset="570040.8472">13324 2237 5152,'0'0'1888,"0"0"-1440,-32 0-160,32 0-288,-17 16-64,17 16-256,0 16 192,0-16 736,0 16-288,0 0 2176,0 0-1376,17 0-256,-17 0-576,0-16-160,16 0-64,-16 16-320,0-16 128,0 0-2976,-16-16 1696,-1 16-3296</inkml:trace>
  <inkml:trace contextRef="#ctx0" brushRef="#br0" timeOffset="570403.205">13036 2636 8960,'-16'-32'3328,"48"0"-2592,-16 16-192,16 16 1536,0 0-1249,0 0 225,32 0-640,16 0-320,0 16-96,0-16-5631,0-16 3071,0 0-3136</inkml:trace>
  <inkml:trace contextRef="#ctx0" brushRef="#br0" timeOffset="570941.0646">14010 1709 7712,'33'-16'2880,"-17"32"-2240,0 16-192,-16-16 1248,0 16-1024,-16 16 704,16 32-800,-16-16-288,16 0-192,-16 0-33,16 16-31,-17-16-2687,1 0 1439</inkml:trace>
  <inkml:trace contextRef="#ctx0" brushRef="#br0" timeOffset="571222.783">13691 2556 9792,'16'-16'3648,"-16"16"-2848,16-16-224,0 0 896,16-16-929,0 16-159,32 0-224,0 0-512,16-16 224,-16 16-3839,0 0 2175,0 16-4544</inkml:trace>
  <inkml:trace contextRef="#ctx0" brushRef="#br0" timeOffset="571604.2572">13723 2844 5152,'-16'-16'1888,"16"0"-1440,32 0-160,-16 16 64,0-16-256,16 0 1152,16 0-672,0 0 608,0 16-704,0-16-256,0 16-128,-32 16 32,16-16-64,-16 32 32,0 16-32,-16 0 288,-16-16-160,0 32 160,-16-16-192,0 0 352,0 0-288,-16 0-192,0-16-32,16-16 352,0-16-192,0-16 64,16 16-128,0-16-64,0-32 0,16 16-256,16 0 128,0 0 672,0 0-320,16 32 639,0 0-511,16 0-544,-16 16 64,0 16-5503,0 0 3071,-16-16-2496</inkml:trace>
  <inkml:trace contextRef="#ctx0" brushRef="#br0" timeOffset="572404.0275">14778 2348 5472,'-16'0'2016,"-16"16"-1536,0 16-160,32-16 1152,-16 32-864,-16 0 1024,0-16-928,16 16 704,0 16-800,0-16 96,0 16-416,1-16-96,15 0-128,15 0-64,1-16 32,0-16 96,0 0-64,16-16 191,-16-16-159,0-16-32,0 0-32,0-32-671,0 32 351,-16-48-2272,0 16 1408,0 0 128,0 16 672,-16 16 1568,16 0-640,0 16 352,0 32-544,0 0 416,16 16-480,16 0 640,-16 0-544,32 16 223,-16 0-383,0-16-160,0 16-32,-32 16-2335,48-16 1247,-32-16-4288</inkml:trace>
  <inkml:trace contextRef="#ctx0" brushRef="#br0" timeOffset="572642.126">15033 2780 7296,'-32'0'2720,"80"-16"-2112,-16 32-192,-16-16 1920,-16 16-1376,32 0 96,0 0-640,16 0 639,0 16-607,0-16-128,0 16-192,0 0-1535,0-16 799,-16 0-4096,0-16 2624</inkml:trace>
  <inkml:trace contextRef="#ctx0" brushRef="#br0" timeOffset="572857.7555">15305 2796 10464,'-16'16'3872,"0"0"-3008,-32 0-224,32 0-96,0 16-417,-16 0-31,0 32-64,16-16-543,-32 0 287,16 16-4704,-16-32 2720</inkml:trace>
  <inkml:trace contextRef="#ctx0" brushRef="#br0" timeOffset="574026.302">15880 2237 7392,'-32'0'2720,"16"16"-2080,0 0-224,0 0 704,16 16-704,-16 16 832,16-16-736,-16 32 832,-16 16-768,16-32 255,0 15-479,0-15-64,16 0-160,0 0-32,0-16-32,0-16-128,16-16 32,0 0 32,-16-16 0,16-16 64,-16 0-32,16-32-512,-16-16-1087,16 1 831,-16-1-1152,0 16 1088,0 16 960,0 16-32,0 0 384,0 32-288,0-16-64,16 16-96,-16 16-192,0 0 64,16 0-32,0 16 32,0 0 416,0 0-192,16 16 640,0 16-448,0-16-160,0-1-128,0 17-64,0-16 0,0 0 64,0 0-32,-32 0 192,0-16-128,0 0 447,-32 0-287,0-16 224,-16 0-256,-16 0-480,16 0 128,-16-16-3711,0 0 2111,0-16-4768</inkml:trace>
  <inkml:trace contextRef="#ctx0" brushRef="#br0" timeOffset="574459.4634">16471 2157 8224,'-16'0'3040,"16"0"-2368,16 0-160,-16 0 672,-16 16-736,0 0 608,16 16-608,-16 16 959,0 0-799,16 0 768,-16 0-768,16 16 96,-16-16-416,16 16 96,-16-16-224,0 0 416,16-16-320,16 16 32,0-16-192,0-16 0,0 16-32,-16-16-64,0 0 32,16 0-1024,0-32 544,-16 16-2144,16-16 1440,-16 0-3007,16 0 2367</inkml:trace>
  <inkml:trace contextRef="#ctx0" brushRef="#br0" timeOffset="574606.7719">16151 2556 10624,'16'0'3936,"16"0"-3040,32-16-256,-48 0-448,48 0-224,-16-16-384,16 16 192,0 0-3328,0-16 1952,0 16-4288</inkml:trace>
  <inkml:trace contextRef="#ctx0" brushRef="#br0" timeOffset="575060.479">16758 1869 6464,'32'48'2400,"-16"-96"-1856,32-16-160,-32 48-192,16 16-192,0-32 768,0 16-416,16 0 832,-16 0-320,15 0-416,-31 16-352,0 16-96,0 0-160,0 0 96,-16 48 512,0 0-160,-16-16-128,-32 0 0,17 0-128,-17 0 128,-16-16-96,16 0 320,0 0-192,0-32 32,16 0-128,0 0-128,16-16 0,16 0-32,16-16 0,16 32 544,0 0-256,16 0 319,-16 0-287,16 16-64,-16 0-128,0 16-256,16 0 96,-32 16-4319,-16-16 2399,0 16-4032</inkml:trace>
  <inkml:trace contextRef="#ctx0" brushRef="#br0" timeOffset="577627.2509">7014 4186 3808,'16'16'1408,"-32"-16"-1088,0 0-96,16 0 512,-16 16-448,0 16 736,0 0-576,0 32 992,0-16-832,0 16 928,16 0-896,-32 0-256,32-16-224,-16-16-64,16 0-64,0 0 256,16-16-160,-16 0-96,0-32-64,16 16 448,0-16-224,16 0 64,-16-32-160,0 16 160,0-16-160,0-16-800,16 0 352,0 0-64,-32 16 256,32-16 256,-16 16-64,0 16-128,0 16 32,0-16 32,-16 16 32,16 0 0,-16 16 0,0 0-96,0 0 64,16 0 32,-16 16 0,16 0 128,0 0-64,-16 32 192,32 16-160,-32-16 32,0 0-64,32 0 32,0 16-64,-16-16 64,16 16-128,-32-16 0,16-16 1440,-32-16-768,16 16 511,-32-16-671,16-16 64,-48 16-32,16-32-288,-16 16-256,16 0 0,16 0-1696,0 0 961,0 0-2081,0 0 1600,64 16 11359,-32-16-5439,80 0-2016,0 0-1792,32-32-672,-16-16-96</inkml:trace>
  <inkml:trace contextRef="#ctx0" brushRef="#br0" timeOffset="578294.2117">7509 4393 19455,'-32'16'7200,"32"-16"-5600,0-16-448,0 16-11808,-16-16 5569,16 0 2015,0 0 2272,0 16 896,16-16 1248,0 0-768,-16 16 544,16 0-640,0 0-64,0 0-256,0 16-32,0 0-64,0 32 384,0-16-256,-16 0 608,16 32-416,16-16-64,-16-16-193,16 0 129,0-16-160,16 0 96,-32 0-96,16 0 160,0-32-160,-16 16 192,0-16-192,0-16 192,-16 0-192,0 0 32,0-16-64,0-16-320,-16 32 128,0 0-224,16 0 192,0 16-192,-16 16 192,16 0 0,0 16 96,16 16 64,-16 0 0,16 0-96,0 32 64,0-16 32,16 16 0,-16-16 64,16 0-32,0 16-32,-32-17 32,32 17 384,-32-16-224,16 0 832,-32-16-576,0 0 224,-16 16-384,-16-32 32,0 0-192,-16 0-288,0 0 96,16-16-1760,-16 0 1024,32-16-4127,-16-16 2751,64 0 13343,-16 0-5919,32-16-2144,-16 0-2112</inkml:trace>
  <inkml:trace contextRef="#ctx0" brushRef="#br0" timeOffset="578410.0886">8387 4377 11040,'-32'32'4096,"64"-32"-3168</inkml:trace>
  <inkml:trace contextRef="#ctx0" brushRef="#br0" timeOffset="578563.4716">8483 4410 17535,'48'-16'0,"32"-1"-32,-48 17-96,0-16 64,16 0-448,0 16 256,-16-16-1919,15 16 1215,-31 0-6496</inkml:trace>
  <inkml:trace contextRef="#ctx0" brushRef="#br0" timeOffset="578694.4607">8435 4746 9152,'0'-32'3360,"0"32"-2592,16 0-224,0 0 256,16 0-544,0 0-320,16-17 32,0 17-2080,0 0 1184,32-32-3296,-16 16 64,-17 0 2080</inkml:trace>
  <inkml:trace contextRef="#ctx0" brushRef="#br0" timeOffset="579131.5939">9170 4154 6816,'0'-32'2528,"0"48"-1984,32-16-128,-32 16 832,16 0-768,-16 16 64,16 16-320,32 0 768,-32 32-544,-16-16 224,16-16-384,32 16 96,-16-16-224,0-16-64,0 0-64,-16 0 512,16-16-289,-16 0 961,-16-16-672,16 0 224,-16-16-448,16 0-192,-16-32-64,16 0 64,0-16-64,-16-16-32,16 16 0,-16-16-192,0 48 96,0-16-736,0 16 416,0 16-2687,0 16 1663,-16 0-3392,32 16 2720</inkml:trace>
  <inkml:trace contextRef="#ctx0" brushRef="#br0" timeOffset="579410.3266">9985 4761 8384,'33'16'3104,"-49"0"-2400,-1 0-224,17 16 320,0 0-608,-32 16-64,32-16-160,0 0-32,0 0-2816,0-32 1536</inkml:trace>
  <inkml:trace contextRef="#ctx0" brushRef="#br0" timeOffset="579547.9266">9793 4554 9728,'0'-33'3584,"32"33"-2784,0 0-224,-16 0-384,0 0-224,16 17-2304,0-17 1280,16 16-5344</inkml:trace>
  <inkml:trace contextRef="#ctx0" brushRef="#br0" timeOffset="580129.9643">10176 4745 7232,'-16'0'2656,"16"16"-2048,-16-32-192,0 32 288,16-16-480,0 0-32,16 0-96,-16 0 480,16 0-320,0 16 832,0 0-640,0 0 448,0 0-544,16 16-160,16-16-128,-16 16-64,0-16 0,16 0 64,-16-16-32,0 0 192,16-16-128,-32 0 31,0 0-63,0-16 160,-16 0-128,-16 0-160,0-16 0,16 16-671,-16 0 415,0 16 128,0 0 128,16 0 128,-16 16-32,16 16 192,0 0-128,16 16 384,0-16-257,16 16 225,-16 0-224,32 0 0,-16 16-128,16 16 224,-16 16-192,0-16 256,-16-16-256,16 16-32,-16-16-64,-16 0 928,-16-32-512,-16 16 256,0-16-416,-16 0-96,-32-16-128,0 16-192,0-16 64,0 0-2912,0-16 1600,-16 0-7999,0-32 5183</inkml:trace>
  <inkml:trace contextRef="#ctx0" brushRef="#br0" timeOffset="580979.1368">11119 4170 8736,'-32'16'3232,"32"0"-2528,-16 16-192,0-16 0,16 0-384,0 32 384,0 0-288,0-16 512,0 0-416,0 16 160,16-1-320,0-15 223,-16 0-255,16-16-32,0-16 128,0-16-128,-16 0 192,0-16-192,16-15-32,-16-1-32,0-16-32,0 0 0,16 0-1631,-16-16 895,0 32 96,0 16 384,0 0 256,0 0 32,0 16-224,16 0 96,-16 16 96,16 16 32,0 0-160,0-16 64,0 32 160,16-16-32,-16 16 320,16 16-192,0 16 256,16 0-256,-16 16-96,16 0-64,0-17 96,-16 1-64,0-16-96,-16 0 0,0-16 800,-16 0-417,-16-16 993,-16 0-768,0 0-288,-16 0-160,-16-16-352,-16 0 128,0-16-3135,0 0 1791,16 16-6336,16-16 4352,16 16 1408,0 0 1312,16-16 18495,0 0-9727,32-32-4384,0 16-2624</inkml:trace>
  <inkml:trace contextRef="#ctx0" brushRef="#br0" timeOffset="581347.8994">11982 3962 8384,'-16'32'3104,"16"-32"-2400,0 0-224,0 0 672,0 0-736,0 32 832,-16-16-736,16 16 1247,-16 0-991,0 32 416,0-16-704,16 16 64,-16 0-288,16 0-96,0 16-96,16-16 288,-16-16-160,16-16-32,16 16-96,0-16 160,0-16-128,0-16-96,16 16-32,0-16-1440,-16 0 768,0 0-2912</inkml:trace>
  <inkml:trace contextRef="#ctx0" brushRef="#br0" timeOffset="581527.4154">11726 4314 9216,'16'-16'3424,"0"16"-2656,16-17-224,0 17 608,0 0-736,32 0-160,0 0-160,0 0-1312,0 0 672,0 17-7232</inkml:trace>
  <inkml:trace contextRef="#ctx0" brushRef="#br0" timeOffset="582095.1401">13005 3978 9056,'0'-16'3360,"0"16"-2624,-17 32-192,34-32 256,-17 32-544,0 0 960,0 16-673,16 0 513,-16 32-608,0 0-256,16-32-96,-16 16-256,0 0 96,16-16-2719,-16 0 1535,-16-32-4992</inkml:trace>
  <inkml:trace contextRef="#ctx0" brushRef="#br0" timeOffset="582248.28">12700 4314 10208,'16'-16'3776,"32"0"-2912,16 16-256,-32-16-128,16 0-384,0 0-320,32 16 128,-16-17-2944</inkml:trace>
  <inkml:trace contextRef="#ctx0" brushRef="#br0" timeOffset="582549.1668">13756 3531 11136,'-16'0'4128,"-1"16"-3200,17 16-289,0-16 161,-16 32-576,16-16-96,0 32-64,0 0-160,16 0 64,-16-16-832,0 32 480,0-32-3135,17 0 1919,-34 0-4928</inkml:trace>
  <inkml:trace contextRef="#ctx0" brushRef="#br0" timeOffset="582749.4203">13419 4155 11232,'16'-17'4128,"16"1"-3200,32 16-257,-32-16-95,0 16-448,16 0-320,0-16 96,0 16-3647</inkml:trace>
  <inkml:trace contextRef="#ctx0" brushRef="#br0" timeOffset="583164.914">13707 4553 4896,'0'-16'1824,"-32"16"-1440,32-16-96,0 0 224,-16 16-352,16-16 768,16 0-512,0 0 320,0 0-448,16 0 544,0-16-448,0 16 64,0 16-256,0 0-96,16 16-64,-32 0-32,16 16 0,-32 16 192,16 0-96,-32 0 448,16 0-288,-32-16 32,-16 16-192,16 0 704,-16-16-416,0 16 736,-16-16-641,16-16-159,0 0-192,16-16-128,-16-16 32,32 0 96,0 0-64,16-16-96,16 0 0,0 16 512,16 0-256,0 0 896,0 16-640,16-16 0,-16 32-288,16-16-416,-16 16 128,0 0-2368,-16 0 1345,16 0-4129,-16 0 2976</inkml:trace>
  <inkml:trace contextRef="#ctx0" brushRef="#br0" timeOffset="583731.2263">14650 4234 7808,'-48'64'2880,"16"-32"-2240,0 32-160,16-48 1408,0 32-1120,16-16 544,0 16-768,0-16-33,0 16-319,32-16 256,-16 0-256,32-16-256,-16-16 32,16 0 0,0-16 32,0 0 256,-16-32-128,16 0-32,-16-16-64,0-16-192,-32 0 96,16 16-320,-16-16 224,16 16 128,-32 32 32,16 0 224,-16 32-128,0 0 96,16 16-96,0 0-192,0 32 32,32 0 320,-32 32-160,32-16-864,0 0 416,-16 0-3807,16 16 2271</inkml:trace>
  <inkml:trace contextRef="#ctx0" brushRef="#br0" timeOffset="584312.6962">15208 4649 8128,'-16'-32'3008,"16"16"-2336,-16 32-160,16-16 960,0-16-896,0 0-224,0 0-224,0 16-64,16 0-32,-16 0 1248,16 0-705,-16 0 545,16 32-640,0-16-352,0 16-96,0 0 96,0 0-64,16-16 32,0 16-32,0-16-192,16 0 64,-16-16 256,0 0-128,-16 0 128,16 0-96,0-16-128,-16 16 0,0-32 32,-16 0 0,0 0 128,0-16-64,0 16-448,-16-16 192,16 16 96,0 16 64,0 16-192,0 0 128,0 16 192,0 0-64,0 32 224,16 0-224,0 16 0,0-16 384,0 0-224,16 32 0,-16 0-128,0-16 32,0 0-64,0-1 480,-16-15-288,-16 0 832,0-16-608,-16-16 160,0-16-352,-16 16-256,-16-16 0,16-32-2688,-32 16 1472,32-16-5439,0-32 3743</inkml:trace>
  <inkml:trace contextRef="#ctx0" brushRef="#br0" timeOffset="584949.8216">16023 4233 7648,'-16'16'2816,"0"-16"-2176,0 32-192,0-16 1088,0 16-928,0 0 1472,0 16-1217,16-16 257,-16 16-704,16-16 64,0 0-320,0 0 64,0-16-64,16-32-96,0 0 128,0 0-128,0 0-32,0-32 0,0-16-256,0 0 128,0-16-1376,0 16 832,0-31-543,-16 15 703,16 16 480,-16 16 32,-16 16 160,16 0-96,-16 16-64,16 16 0,16 16-320,-16 0 160,16 0 128,0 0 0,0 0 224,16 32-128,0-16 256,0 16-224,0 16-32,0-1-64,-16 1-32,32 16 0,-32-16 63,16 16-31,0-16-95,-16-16 31,0 0 863,-16-16-447,-16-16 608,0 0-544,-16 0-32,-16-16-256,-16 0 128,0 0-192,0 0-2720,0-32 1441,0 16-6529</inkml:trace>
  <inkml:trace contextRef="#ctx0" brushRef="#br0" timeOffset="585350.7233">16870 3818 6880,'16'0'2560,"-32"0"-1984,16 0-160,0 0 1088,0 16-896,-16-16 896,0 32 544,0 0-1121,0 16 1121,-16 0-1216,0 0 704,16 16-864,-16 0 192,0-1-512,16 17-64,16 0-160,-16-32 320,16 0-224,0 0 32,16 0-160,16-32-64,0 16 0,0-32-256,16 16 128,0-16-320,0 0 256,0-16-1440,0-16 896,0 0-3616,0 0 2369</inkml:trace>
  <inkml:trace contextRef="#ctx0" brushRef="#br0" timeOffset="585550.713">16598 4123 8640,'32'0'3200,"0"-17"-2496,0 17-192,0 0-256,16-16-256,0 16 128,16 0-64,-16 0-2208,32-16 1152,-32 0-4800</inkml:trace>
  <inkml:trace contextRef="#ctx0" brushRef="#br0" timeOffset="586066.5559">17237 3451 6400,'0'16'2368,"0"-32"-1856,16-16-128,0 16 640,0 16-640,0 0 480,16-16-512,0 0-96,0 0-160,0 16 128,16-16-128,-16 16 32,0 0-64,16 0 576,-32 16-352,16 0-32,-32 0-160,16 16 0,-16-16-64,0 32-160,-16-16 64,16 16 32,-16-16 32,-16 16 1184,0 0-640,0-16 351,-16-16-543,16 0 32,-16-16-256,32 0 64,-16-16-96,16 0-128,0-16 0,16 16 320,0-16-192,16 16 192,0 16-160,0-16 352,0 32-256,0 0 224,16 0-224,-16 16-128,16 0-64,0 0 32,0 16-32,-16-32-1792,0 32 992,16-48-8159,-48 32 4927,0-16 704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2:2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2765 8064,'0'0'0,"16"-64"-32,0 48 256,0 0-128,32 0 96,0-16-96,0-32 160,16 16-160,0 0 544,16 0-384,-1-16 608,1 0-480,0 0 160,16 16-320,0 0-128,0-15-64,16-1-192,-1 16 96,-15-32 160,16 16-32,0 0 32,0-16-32,0 16 512,-17 16-320,-15-16 128,-16 0-256,0 16-64,0 1-32,0 15 96,0-16-64,-16 16-32,16-16 0,-16 16-32,-1 0 0,1 0 352,-32 16-192,0 0 288,-16 0-256,0 16-32,0 16-96,-16-16-64,16 16 32,-32 0-256,0 0 128,0 16 320,-15 0-128,-17 0-160,16-16 32,0 16-64,-16 0 32,16-32 64,16 16 0,-16-16 0,32 0 0,0 0 0,16-32 0,16 16 0,0-16 0,16 0 0,16-16 0,32-16 0,16 0 0,0 16 64,-1-16-32,1 32-96,-16-16 32,0 16 96,0 16-32,-16 16-160,0-16 64,-32 16 448,0 16-192,-16 16 352,0 0-320,-32 16 447,0 0-383,0 16-64,-16 0-128,-16-16 0,16 0-64,0 0-224,16-16 96,-16-16-2719,0 0 1567,32-16-3648,0-16 2752,16-16-1536</inkml:trace>
  <inkml:trace contextRef="#ctx0" brushRef="#br0" timeOffset="416.3037">3339 368 7040,'-47'32'2624,"15"16"-2048,0-16-128,16 0 864,0 0-800,0 0 576,0 16-640,16-16 448,16 0-480,16-16 128,16 0-320,-1-16 127,17 0-191,16-32 0,16-32-96,0 16-64,0-16 32,-32-16 576,-32 0-320,0 0 1088,0 0-768,-32 16 288,-48 32-544,0-16-192,-48 0-96,0 48 0,-16 0-32,-16 0 128,17 32-96,-1-16-448,16 32 192,32-16-2720,0 32 1600,32-32-7775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3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288 527 15488,'16'32'0,"16"32"-32,-16-32-2752,16 0 12895</inkml:trace>
  <inkml:trace contextRef="#ctx0" brushRef="#br0" timeOffset="282.6053">592 0 10208,'-32'32'3776,"16"0"-2912,0 16-256,0-32-320,0 32-288,0 0 256,0-16-128,0 32 96,-16 0-129,16 0 97,16 0-128,-16 16-320,0-17 161,16 1-2657,0-32 1504</inkml:trace>
  <inkml:trace contextRef="#ctx0" brushRef="#br0" timeOffset="836.3243">32 32 5632,'-16'16'2112,"0"0"-1664,16 0-96,0 0 64,0-16-288,16 16 1152,0 16-704,-16 0 1024,32 16-928,-16-16 512,0 0-672,16 16 128,16 0-352,-16 16-192,0 0-32,16 16 0,-16-17-32,0 1-3616,-16-16 1952</inkml:trace>
  <inkml:trace contextRef="#ctx0" brushRef="#br0" timeOffset="1367.3092">768 703 320,'0'0'128,"-32"-32"-96,48 16-32,-16 0 32,0 0-32,0 0 1760,-16 0-960,32-16 2272,0 16-1728,-16 0 832,0 0-1248,-32 0 256,32 0-160,0 16-544,-32 0 160,0 16 256,32 0-512,-32 0 544,0 32-545,16-16-127,16 16-160,0 16 0,0 16-64,0-16-32,0-16 32,48 0-192,-16 16-1439,0-16 863,0-16-2944,-32-16 2048,16 0-3616</inkml:trace>
  <inkml:trace contextRef="#ctx0" brushRef="#br0" timeOffset="1536.1517">496 1023 7392,'16'0'2720,"-32"-16"-2080,16 16-224,0 0 288,16-16-480,16 16-160,16 16-64,0-32 0,0 32 0,-16-16-2400,16 0-2912</inkml:trace>
  <inkml:trace contextRef="#ctx0" brushRef="#br0" timeOffset="1767.9198">959 799 7552,'0'0'2816,"0"32"-2208,32-16-160,-32 16-96,16 0-288,0-16-96,0 0 0,16 0-2304,16 16 1280,-16 0-3584</inkml:trace>
  <inkml:trace contextRef="#ctx0" brushRef="#br0" timeOffset="1920.6412">1215 831 6976,'-32'48'2592,"0"-48"-2016,-16 0-160,16 32 672,0 0-672,0 0 128,0 16-352,0-16-320,0 16 64,16-16-2880,0 0 1600,32-16-3360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32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21982 12444 8384,'-32'0'3104,"16"17"-2400,0-17-224,0 16 128,16 0-448,16-16-64,16 16 0,16-16-64,0 0-448,16 0 224,0 0-3296,15 0 1920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3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21902 12813 8544,'-16'16'3168,"16"-16"-2464,32 0-192,-16-16 160,32 0-480,0 16-224,0-33 0,32 33-2240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3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16 6240,'0'-16'2304,"-16"32"-1792,16-16-160,-16 16 448,16 16-512,0 0 192,0 0-320,0 16 928,16 0-640,-16 16 320,32 0-448,-32 16 32,32-16-224,0 15 64,-16-15-96,16 0 224,0-16-192,-16 0 608,16-32-448,-16 0 607,16-16-511,-16-32 160,0 0-320,0-16 224,0-32-256,0 16-192,-16-15 0,16 15 128,-16 0-64,0 16-96,16 16 0,-16 0-1728,0 32 961,0 16-3297,0 0 2304</inkml:trace>
  <inkml:trace contextRef="#ctx0" brushRef="#br0" timeOffset="136.0027">784 815 8896,'0'32'3296,"0"-32"-2560,16-16-224,-16 32 864,-16 0-864,-1 16 0,17-16-320,-16 16-352,32-16 96,-16 0-3296,0 0 1824</inkml:trace>
  <inkml:trace contextRef="#ctx0" brushRef="#br0" timeOffset="320.1617">656 608 8544,'0'0'3168,"-17"-16"-2464,34-1-192,-17 17 0,0 0-384,32 0 32,16 0-2432</inkml:trace>
  <inkml:trace contextRef="#ctx0" brushRef="#br0" timeOffset="620.5049">1023 591 8640,'-32'-16'3200,"32"16"-2496,-16 0-192,32 0 224,-16 0-512,16 0 256,0 32-256,0 0 416,16 16-352,0 0 160,16-16-288,0 16-64,0-16-64,-16-16-1536,16 16 832,-16-16-2944,16 0 1984,0 0-3392</inkml:trace>
  <inkml:trace contextRef="#ctx0" brushRef="#br0" timeOffset="820.9105">1407 575 9472,'-16'-16'3520,"-16"32"-2752,0 16-192,16-16 640,0 16-768,-16 16 127,-16 0-383,-16 16-32,16-16-96,-16 32-480,32-16 225,0-16-5697,16 16 3232,16-32-1952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3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16 5056,'-17'0'1888,"17"0"-1472,17-16-128,-17 32 1344,0 0-960,0 0 928,0 32-928,0 0 1216,-17 32-1088,17 16-32,-16 0-448,16-16-320,16-16 0,-16 0-3520,17-16 1920</inkml:trace>
  <inkml:trace contextRef="#ctx0" brushRef="#br0" timeOffset="185.2666">0 448 7808,'32'-32'2880,"-32"32"-2240,16-16-160,0 0 576,0 0-672,32 0 352,0 0-448,32 0 0,-16 0-192,16 16-352,0-16 160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3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415 830 5888,'-32'-32'2176,"32"48"-1664,-16 0-160,-16-16 352,0 16-448,0 16 672,0 0-512,0 0 640,0 32-608,16-16 128,0 16-320,0-16-320,32 0 32,-16 0 64,16-16 0,16-16 128,0 0-96,0-16 128,0 0-128,0-16-32,0-32 0,0 0-192,16-16 96,-32-16-32,0 16 32,0 0 64,-16 0 0,0 16 480,0 16-256,-16 0 832,0 32-608,-16 0-64,16 16-225,0 0 97,16 32-160,0 0 32,0 16-64,16 0-256,16 16 96,0-16-2271,0 0 1279,0-16-3360,0-16 2528</inkml:trace>
  <inkml:trace contextRef="#ctx0" brushRef="#br0" timeOffset="249.1986">671 1006 8384,'16'16'3104,"-32"-16"-2400,0 0-224,32 16 480,-16-16-640,16 32 640,16 0-544,-16 0 352,16 0-448,0 16-225,16 0-95,-16 0 192,16 0-96,-16-16-2367,0 16 1247,-1-32-4544,1 0 3136,-16 16-832</inkml:trace>
  <inkml:trace contextRef="#ctx0" brushRef="#br0" timeOffset="415.218">1150 1102 8480,'-16'-16'3136,"0"16"-2432,0 32-224,0-32 608,-16 16-704,0 16-96,-16 0-160,0 32-128,-16-16 32,32 16-32,-16-33 0,16 17-2688</inkml:trace>
  <inkml:trace contextRef="#ctx0" brushRef="#br0" timeOffset="1085.4162">1485 718 6560,'0'0'2432,"-16"-16"-1888,0 16-160,0 16 768,0 16-704,0 0 736,0 16-672,16 0 512,-16-16-576,0 16-32,0-16-256,16 0 32,0-16-96,16 0-192,-32-16 32,32 0-384,0-32 224,0 0-32,-16 0 160,0 0 128,16 0 0,-16-32-448,0 16 224,0-16-768,0 32 544,0 0 64,0 0 192,0 16 128,-16 0 32,16 16-160,16 0 96,-16 0 32,0 0 32,16 48-96,0-16 64,16 0 32,-16 16 192,0 0-96,16 0-256,0 16 96,0 0 160,0 0-64,0 0 224,0-16-160,-16 0 192,0 0-192,-16-32 1664,-32 0-992,16 0 352,-32-16-705,0 16-383,0 0-32,0-16-2559,-16-16 1375</inkml:trace>
  <inkml:trace contextRef="#ctx0" brushRef="#br0" timeOffset="1517.1869">2141 383 8224,'-48'0'3040,"48"0"-2368,0 16-160,-16 0 320,0-16-544,0 32 32,0 0-192,0 0 960,16 0-576,0 0 671,-16 16-671,16 0 320,0 16-512,-16-17 192,0 17-288,0 0 64,32 16-160,-16-32 0,0 16-64,16-32-64,0 32 32,16-16 32,0-16-32,0-16-640,0-32 320,16 16-1376,0-16 928,16-16-3327,-17-16 2271,1 0-4352</inkml:trace>
  <inkml:trace contextRef="#ctx0" brushRef="#br0" timeOffset="1670.1622">1965 799 9632,'-64'-32'3584,"80"32"-2784,48 32-256,-64-48-64,32 16-384,0 0-960,0 0 480,16 0-3392,16-16 2112,0 0-3168</inkml:trace>
  <inkml:trace contextRef="#ctx0" brushRef="#br0" timeOffset="2586.5809">0 1694 5568,'0'-16'2048,"16"16"-1568,0-16-160,0 16 448,0-16-480,16 0 448,0-16-416,32 0-288,0 0-64,16-16 640,-1 0-352,1-16 480,16-16-416,16-16 192,16 16-288,-16 1 0,-33-17-128,17 32-64,0-16 0,0 0-32,0 0 0,-16 0 0,0 16 0,0 1 64,-17 15-32,-15 0 544,16 16-96,-16 0-224,-16 0 128,-16 16-256,16 16-192,-32 0 32,16 0 480,-32 16-96,-16 16-128,0-16 127,-16 16-223,0 0 160,-16-16-160,16 16-128,1-32-32,15 16 160,0-16-64,16-16-32,0 0 0,16 0 32,16-16-32,0 0 64,32 0-64,15 0-288,1-16 128,0 32 192,-16-16-32,16 16-64,0 0 0,-16 16-128,16 0 96,-16 0-256,-16 16 192,0 0 384,-16 16-96,-16 0 192,-32 32-192,16-16 0,0 16-96,0 0-2175,0-33 1183,16 33-4160,0-32 2848,16-32-2080</inkml:trace>
  <inkml:trace contextRef="#ctx0" brushRef="#br0" timeOffset="2886.2381">2636 64 7552,'-64'16'2816,"32"-16"-2208,0 16-160,16 0 1024,-16 0-896,-16 16 608,32 16-672,0-16 288,16 16-480,16 0 415,16 0-447,32-16-256,0-16-64,16-16-288,-16 0 192,0-32 128,0 0 0,0 0 288,0-32-160,-32 32 512,-32-32-352,-32 16 512,-16 0-480,-32 0-1056,-16 16 384,-32 32-4543,-32 16 2687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3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6048,'0'-16'2240,"32"-16"-1728,-48 32-160,32-16 448,-16 0-512,0 32 32,16-16-192,-16 32 480,-16 0-352,32 0 544,0 16-480,-16 16 640,0 32-544,32-17 224,-16 17-384,16-32-224,0 16-32,16-16 192,-16-16-96,0 0 96,16-32-96,-32 16-128,16-32 0,0 0 384,-16 0-192,-16-32 351,16 0-287,-16-16-192,0-16-32,0-32 64,0 0-32,0 16-160,-16 1 64,0 15-32,0 0 32,0 32-447,0 0 287,0 16-3840,16 0 2208</inkml:trace>
  <inkml:trace contextRef="#ctx0" brushRef="#br0" timeOffset="384.6774">735 639 2496,'-16'-16'896,"32"0"-672,-48 0-96,32 0-32,-16 0-96,32 0 1760,-32 16-960,16 0 1088,-16 0-1088,16 16 832,0 0-928,0 16 352,0 0-608,0 16-64,-16 0-224,32 0 256,-16 0-224,16 0-192,0 16 0,0-16 128,16 0-64,-16 0-1088,16-16 576,-16 0-4768</inkml:trace>
  <inkml:trace contextRef="#ctx0" brushRef="#br0" timeOffset="553.8104">687 944 7040,'-16'-17'2624,"0"17"-2048,48-16-128,-32 16 352,32 0-416,0 0-192,16-16-3776,-16 16 1920,32 0-2272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4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21550 14441 5632,'-32'-16'2112,"32"0"-1664,0 16-96,0 0-192,-16 16-160,16-16 64,0-16-32,0 16 544,16 0-320,0 0 544,0 16-480,0 0 288,0 0-352,0 0 480,16 16-416,-16 0 288,16 0-352,0 0-64,0-16-128,-16 16 96,16-32-32,0-16-64,-16 0 64,0 0-96,0 0-32,-16-16 32,0 0-128,0 0-128,0 16 96,-16 0 128,16 16 32,0 0-96,-16 0 32,16 16-32,0 0 0,0 0 128,16 16-32,-16 16-96,0 0 32,16 16 32,0-16 0,0-16 64,-1 48-32,1-32-160,-16 0 64,0 0 1216,0-32-608,-31 32 703,-1-16-447,0-16-416,-16 0-736,-16-16 160,16 0-3679,-16-32 2143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 8896,'-20'-39'3296,"20"39"-2560,0 0-224,0 0 2048,0 0-1505,0 0 513,20 19-960,-20 1 288,0 18-544,19 1 608,0-1-544,0 20 0,1 0-256,-1-1-96,0 1-32,20 0 32,-20-20-32,0 1-32,20-1 32,-39 1 32,38-20-32,-38-19 832,20 0-480,-20 0 768,0-19-672,19-20 352,-19 1-512,0-20-96,19 20-128,0-20 0,1 0-64,-1 20-224,-19-1 96,19 20-2144,0 0 1216,-19-1-5472,20 20 3617</inkml:trace>
  <inkml:trace contextRef="#ctx0" brushRef="#br0" timeOffset="484.8115">713 501 8064,'19'-19'2976,"-19"19"-2304,0 0-192,0-20 2272,0 20-1600,-19-19 1087,19 0-1311,-19 0 768,19 19-992,-20-20 224,1 20-576,0 0 32,19 20-256,-19-20 160,19 19-192,-20 19 96,20-18-96,0 18 0,0 1-32,0 18 32,20-18-64,-20 18-288,19 1 128,0-19-672,0-1 480,1-19-1440,-1 1 992,0-20-1888,-19 19 1472,0-38-2719,0-1 2175</inkml:trace>
  <inkml:trace contextRef="#ctx0" brushRef="#br0" timeOffset="615.7939">578 636 10208,'-20'-20'3776,"20"20"-2912,-19 0-256,19 0 2623,0 0-1887,19 0 864,1 0-1280,-1 0-64,19 0-512,20-19-512,0 19 96,-20 0-6432,1 0 3553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4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16 159 10208,'0'16'3776,"-16"-16"-2912,16 0-256,16 17-256,0-17-320,16 16-96,0 0 32,0-16-1248,16 0 704,16 0-2432,0-16 1664,0 0-4032</inkml:trace>
  <inkml:trace contextRef="#ctx0" brushRef="#br0" timeOffset="200.2254">16 464 8384,'0'0'3104,"32"0"-2400,16 16-224,-32-16-96,16-16-320,16 16 32,0 0-32,16 0-2016,16-17 1056,0 17-4928</inkml:trace>
  <inkml:trace contextRef="#ctx0" brushRef="#br0" timeOffset="600.5439">607 0 7456,'-48'0'2784,"48"0"-2176,0 16-160,0-16-32,16 32-320,0-16 448,0 32-288,0 0 864,48 32-640,-32-16 352,16-32-480,-32 32-256,32-16-96,0-16-160,0 0 96,-16 0 160,16-16-32,-16 0 192,0-16-160,-16 0 959,0-16-607,-16 0 1024,0-16-832,0 0-96,0-16-352,-16-16-256,0 0 0,0 0-1024,0 16 608,0 16-1855,16 16 1311,-16 16-3488,0 0 2528,32 32-2944</inkml:trace>
  <inkml:trace contextRef="#ctx0" brushRef="#br0" timeOffset="801.1189">1470 639 9984,'32'32'3680,"-48"-32"-2848,32 16-256,-32 0 608,-16 0-769,16 0 65,0 16-320,0-16-1151,0 0 543,16 0-3520,-16 0 2208,16-16-4032</inkml:trace>
  <inkml:trace contextRef="#ctx0" brushRef="#br0" timeOffset="932.9399">1310 448 8128,'0'0'3008,"0"-16"-2336,32 32-160,-32-32-384,16-1-160,0 17-2080,1 17 1152,15-1-4288</inkml:trace>
  <inkml:trace contextRef="#ctx0" brushRef="#br0" timeOffset="1500.6305">1646 607 6976,'0'0'2592,"-32"-16"-2016,0 0-160,32 16 832,0 0-768,0 0 64,0-16-320,0 0-128,0 16-64,0 0 96,16-16-64,0 32 544,-16-16-352,32 32 480,-16-16-32,16 16-352,0 0-256,-16 0-96,32-16 64,-16 16-32,16-32 255,-16 16-159,0-32 96,16 16-128,-32-16 0,32-16-32,-48 0-256,0 0 96,16 0 192,-32 0-64,16 0 0,-16 0 0,0 0-128,0 0 64,0 32 384,16 16-192,-16-16 416,16 16-320,16 0 160,0 16-256,0 0 0,16 16-96,0 16 160,-16 0-128,32 16-32,-16 16-32,0-32-32,0-1 0,-16 1 128,-32-32-64,16 16 384,0-16-224,-32 0-128,-32-16-32,-16 0-1056,-16 0 544,0-16-3423,16 16 2143,-32-32-5856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4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48 7552,'16'-48'2816,"-16"48"-2208,-16 0-160,16 0 544,0 0-640,16 32 480,-16 16 672,16 16-832,-16 0 1087,0 16-991,16 0-256,0-16-320,0 0-1056,0 15 448,0-15-2847,0-16 1791,0 0-5824</inkml:trace>
  <inkml:trace contextRef="#ctx0" brushRef="#br0" timeOffset="153.7549">80 527 5728,'-32'-64'2112,"0"48"-1632,16 0-128,16 0 1696,0 16-1184,16 0 224,16-16-672,0 0-192,48 0-128,0 16 128,-16 0-128,16 16-3552,0-32 1888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4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25928 14058 6816,'-48'0'2528,"32"16"-1984,16-16-128,-32 32-96,0 0-256,16 16 608,0-16-384,-16 48 384,16-16-160,0 0-288,32 0-128,-16-16-64,16-16-32,0 0 0,0-16 256,16-16-128,-16-16-96,32-32-64,-16 16 32,0 0 0,0-32-160,-16 0 96,0 0 32,-16 16 32,0 0 192,0 0-96,0 16 32,0 16-64,0 32 96,-16 0-96,32 16 384,-16 0-224,16 0-128,0 16-32,-16 0-160,15 16 64,17-16-2304,-16 0 1280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4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26295 14473 8224,'-16'0'3040,"0"-16"-2368,0 32-160,16-16 320,-16 16-544,16-16-256,0 0-32,16 0-32,0 0 96,0 0-32,0 16 480,0 0-288,0 0-32,16 16-96,0 0 64,0 0-96,0 0-96,0 0 0,0-16 160,-16 0-64,32 0 32,-32-16-32,16-16 96,-16 0-96,0 0-96,-16-16 0,16 0 576,-16 0-288,0 0-96,-16 0-96,16 0-576,0 0 288,0 16-32,-16 0 128,16 16-32,0-16 64,0 32 192,0 0-32,16 0 320,-16 16-192,16 16 32,-16 16-128,0 0-64,16 0 0,0-16-32,0 16 0,-16 0 0,0-16 0,0-16 703,-16 0-383,0 0 640,-16-16-544,0 0-128,-16 0-192,0 0-704,-16-16 320,16 16-3967,-16-32 2335,32 0-4832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4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176 272 7040,'-48'16'2624,"48"0"-2048,-32 16-128,32 0-64,-16 16-288,0-16 544,-16-16-384,32 32-32,-16 0-128,0-16 128,32 0 96,-16-32-160,16 16 128,0-16-192,0-16 32,-16-16-64,0 0-64,16-16 32,-16-16-832,16-16 448,0 16-2176,0 0 1408,-16 16 704,0 16 288,0 0 1376,0 0-672,0 32 512,16 16-608,0-16-192,-16 16-192,0 0 0,16 0-64,-16 0 64,32 16-64,-16 16 320,0 0-160,0 16 384,16 0-320,-16 0-64,0 0-96,0-16 128,0 0-128,0 0 448,-16-16-288,0-16 928,-16 0-641,0 0 641,0 0-672,-32-16-256,0 0-160,0-16-736,0 0 352,16-16-4671,0 0 2719,0 16-4000</inkml:trace>
  <inkml:trace contextRef="#ctx0" brushRef="#br0" timeOffset="415.7312">735 48 5408,'16'-16'1984,"-16"16"-1536,0-32-128,0 32 256,0 0-384,0 0 1312,-16 16-800,16-16 1280,-16 16-1120,0 0 928,0 16-1057,0 0 897,0 16-928,0 0 480,0 16-672,0 16 224,0-16-448,16 0 0,0 0-192,0-1 96,0 1-128,16-16 128,0-16-128,16 0-32,0 0 0,0-32 96,32 0-1248,-16 0 608,0-16-3616,-32 0 2305,-16 0-6689</inkml:trace>
  <inkml:trace contextRef="#ctx0" brushRef="#br0" timeOffset="685.096">368 465 8544,'16'-16'3168,"32"0"-2464,16-1-192,0 17 448,0 0-640,0-16-1344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55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4384,'0'16'1632,"16"-32"-1248,0 16-128,-16 0 640,-16 16 576,16 0-736,0 16 768,0 0-896,0 16 128,16 16-448,0 0 160,16 32-224,-16-17-128,32-15-64,-16 0 160,0 0-96,0 16-160,0-32 0,16 0 256,0-16-128,-16-16 224,0 0-192,-16-32 608,0 0-416,-16-32 256,0 0-320,-16-16-1,0-32-127,0 0-192,0 0 33,-16 17 31,16 31 32,0 0 63,0 16-2302,16 16 1247,0 16-2560,16 16 1984,0 16-3040</inkml:trace>
  <inkml:trace contextRef="#ctx0" brushRef="#br0" timeOffset="378.9536">719 607 4384,'-16'-32'1632,"16"0"-1248,0 0-128,0 32 576,0-16-512,-16 32 416,-16-16-416,32 0 608,0 32-512,-16-16 640,32 16-608,-16 0 640,16 0-640,-16 0 640,-16 16-640,32 16 128,0 0-320,16-16-32,-32 16-128,32 16-128,-16-48 0,0 16-1792,16 0 960,-16-16-2496,0-16 1856</inkml:trace>
  <inkml:trace contextRef="#ctx0" brushRef="#br0" timeOffset="530.8011">848 1215 19871,'-17'-32'7360,"17"32"-5728,-112-81-448</inkml:trace>
  <inkml:trace contextRef="#ctx0" brushRef="#br0" timeOffset="662.6903">687 991 6304,'96'0'2336,"-96"-16"-1824,32 0-128,0 32 0,32 0 11263,-48 1-6335</inkml:trace>
  <inkml:trace contextRef="#ctx0" brushRef="#br0" timeOffset="1780.223">1055 607 4064,'-16'-16'1504,"0"32"-1184,0 0-64,0-16 64,16-16-224,0 16 256,0 0-224,0 16 384,0-16-288,0 0 384,0-16-352,16 16-64,-16 0-96,0 16 352,16 0-256,0 0 608,0 0-416,0 16 416,0 0-448,0 0-96,0 0-160,16 0 64,0 0-32,0-16-64,0-16 64,-32 0-96,16 0-96,16-16 32,-32-16 96,0 16-32,-16 0 64,32-16-64,-16 16 64,0-16-64,-16 32-96,16-16 32,-16 16-128,16 0 96,0 0 96,0 0 0,0 0-160,0 16 64,0 16-32,0 0 32,16 32 416,0-16-192,0 48-160,-16-33 0,32 1 0,-16 16 0,0-16 192,0-16-96,-16 0-32,-16-16-32,16-16 736,0 16-416,-48-32 192,0 0-512,-16 0-32,0 0-1984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5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21342 15767 4224,'0'0'1568,"0"16"-1216,0-48-96,0 32 0,0 0-192,0-16 384,16 32-224,0-32 96,0 0-192,0 0 64,16 0-96,-16 0 0,16 16-32,0-16-128,0 0 32,-16 32 736,0 0-384,0 16 0,0-16-192,0 16-160,0-16 0,0 16 160,-16 0-64,-32 0 128,16-16 704,0 16-448,-16-16 416,0 0-512,0-16 32,0 0-224,0 0 256,16 0-224,0-16 32,16 16-128,0-16-256,0 16 64,16 0 384,0 0-128,16 16 64,-16 0-128,16 0 160,0 16-160,32 0-256,-16 0 96,0 0-3168,-16 0 1792,16-16-4224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5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22221 16119 10400,'-16'0'3840,"32"0"-2976,0-16-256,-16 16 383,32 0-671,-32 0-224,32 0-64,0 16-32,0-16 0,0 0-2271,16 16 1247,-16 0-6336,16 1 4064,-32-17 1184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22109 16503 9728,'-16'0'3584,"16"-17"-2784,16 1-224,-16 16-96,32 0-384,0 0-160,16-16 0,0 16 160,32 0-32,-16 0-2976,0 0 1568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3:5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6560,'0'-16'2432,"0"16"-1888,0 16-160,0-16 288,0 32-448,16-16 832,-16 32-608,16 16 800,16 0-736,-32 0 192,16 16-416,0-16-384,32-16 32,-32 16 160,32-16-64,-32 0 160,16-32-128,-16 16 192,0-32 831,0-16-575,0 0 320,0-16-480,-16-16-64,16-16-160,0 0 128,-16-32-160,16 16-160,0 16 0,-16 0 32,0 32 32,0 0-1408,0 16 768,0 32-4191,0 0 2687,0 0-3488</inkml:trace>
  <inkml:trace contextRef="#ctx0" brushRef="#br0" timeOffset="200.4606">736 974 9568,'16'16'3520,"-32"0"-2720,0 0-256,16-16 992,0 16-961,-16 16 65,16-16-416,-17 16-1343,17 0 607,-16-16-4672,16 0 2880,0-16-2560</inkml:trace>
  <inkml:trace contextRef="#ctx0" brushRef="#br0" timeOffset="369.0376">560 815 8320,'16'0'3072,"-16"0"-2400,16 0-160,0 0-96,0 0-320,16 0-2144,0 0 1120,0 17-4736</inkml:trace>
  <inkml:trace contextRef="#ctx0" brushRef="#br0" timeOffset="1385.1858">895 911 4992,'-32'-32'1824,"48"48"-1408,0-16-128,-32 0 640,0-16-576,16 16 192,16 0-288,-16 0 256,0 0-288,0-16 672,16 32-512,0-16 96,0 32-288,-16-16 800,0 16-544,0 16 224,32-16-384,-16 16-32,0 0-160,0-16-64,16-16 0,0 0-32,-16 0 128,16-16-64,-16-16 32,0 0-32,0 0 160,0-16-128,-16-16-160,0 16 0,-16 0-736,16 0 512,0 0 96,-16 0 128,16 16 96,-16 16-256,16 0 128,0 0 96,0 32-32,0 0 0,16 16 800,0 16-416,-16 16-160,16-32-96,0 32-32,0-32-32,0 16 64,-16-17-64,0 1 320,0-16-160,-16 0 383,0-16-319,-16 0 32,-16 0-192,-16 0-896,0-16 417,0 0-3713,-16-16 2272,16 0-4032</inkml:trace>
  <inkml:trace contextRef="#ctx0" brushRef="#br0" timeOffset="1923.1947">608 144 4576,'0'0'1664,"0"0"-1280,0 0-96,0 0 96,0 0-256,16 0-32,0-16 0,16 0-64,0 0 64,0 0-64,0 0-32,0 0 32,0 0 32,0 0-32,-16 0 768,16 32-448,-16 0 64,15 32-256,-31-32 256,0 16-224,16 0-96,-16 16-64,16-16 160,-16 0-96,-16 0 544,16-16-384,-16 0 384,0 0-352,-15-16 608,-1 0-288,16-16-288,0 0-128,0 0-128,0 0-192,16 0 64,0 16-32,16 0 32,0 0-96,0 32-32,16 0 96,15 16 160,-15 0 0,16 16-3680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16010 15741 8224,'0'-19'3040,"0"19"-2368,0 0-160,0 0 1888,0 0-1408,0 0 511,0 0-895,19-20 416,-19 20-576,20-19 256,-1 19-416,0 0 64,1 0-224,-1 0-64,0 0-32,0 19 32,1 1-32,18-20-32,-18 19 32,-20 0-128,19-19 64,-19 19 32,0 1 0,0-1 64,0 19-32,-19-38 64,-1 20-64,1-1-32,19 0 32,-39-19-32,20 0 0,0-19 128,19 19-64,-19 0-160,19-19 32,0 19 96,0 0 0,19 0 128,-19 19-96,19-19 320,0 19-192,20 0-96,-20 0-64,1-19-736,-1 20 384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4:0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8544,'-16'0'3168,"32"16"-2464,-16 32-192,0-16 800,0-16-832,0 32 768,16 0-705,-16 0 225,17 16-448,-1 0-192,0 0-64,0 0 192,0 0-128,0 0-3359,-16-32 1759,0 0-4832,-16-16 3520,0 0 128</inkml:trace>
  <inkml:trace contextRef="#ctx0" brushRef="#br0" timeOffset="154.2143">0 400 6880,'16'17'2560,"0"-17"-1984,16 0-160,-16 0 192,16-17-416,16 17-224,32 0 0,0 0-1632,16 17 928,-16-17-4128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4:0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25320 16247 6048,'16'16'2240,"-16"-32"-1728,0 0-160,16 16 800,-16-32-416,16 32-320,-16-32 512,16 16-544,0 0-320,0 0-64,16-16 256,0 16-160,-16 16 192,16-16-160,0 16 352,0 32-256,-16-16-32,16 32-128,0 0-128,-16-16 32,0 16 32,0 16 0,15-16 192,-31 0-96,16 0-96,-16-16-32,-16 0 96,-15 0-32,-17 0 416,0-16-256,0 0 128,0-16-192,16 0 160,0 0-192,0-16-160,16-16 0,0 16-32,0-16 32,16 16 0,16 0 0,-16 0 0,0 16 0,32 16 192,16 0-128,0 0 0,16 0 0,0 16 0,0 16-3456,-1-32 1888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4:0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16 4992,'32'0'1824,"-48"0"-1408,16-16-128,0 16 1056,-16 32-800,16-16 704,0 16-736,-16 0 1024,0 16-896,0 0 128,16-16-448,-16 16-288,16-16-32,0 0 128,0 0-64,0-16-96,16 0 0,0 0 96,-16-32-32,16 0-224,16-16 96,-16 0 96,-16 0 32,16-16-448,-16 16 224,16-16-192,-16 16 224,0-16-64,0 16 0,-16 16 128,16 0 256,0 32-96,0 0 832,16 16-480,-16 0 672,0 0-640,16 0-224,0 32-128,-16-32-96,32 16 0,-16 0-1408,0 0 768,16 0-4256,-16 0 2720,0-16-1952</inkml:trace>
  <inkml:trace contextRef="#ctx0" brushRef="#br0" timeOffset="617.766">320 416 5568,'-32'0'2048,"32"0"-1568,0 16-160,0-16 384,0 0-448,0 0 608,0 0-480,0 0 928,0 0-736,16 0 0,-16 16-352,16-16-64,0 16-96,0 0 96,0 0-96,0 16 384,0-16-224,0 32-32,0-32-128,16 32 32,-16-16-64,16-32 128,0 0-32,-16 0-64,16-16-32,-16-16 0,-16 0 96,0-16-64,0 16-96,0 0 0,0 0-192,0 0 128,16 16-96,-48 0 96,32 16 0,0 0 32,0 16 128,16 16-32,-32 0 64,16 16-64,16 0-160,0 0 64,-16 16 160,0-16-32,16 16-32,-1-16 0,1 0 32,-32-16-32,16 0 128,-15-16-96,-1 0 256,-32 0-320,-16 0 0,0-16-576,0 16 320,0-32-7360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4:0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192 208 6720,'-16'-16'2496,"0"16"-1952,0 48-128,0-48 1664,-16 16-1216,16 32 352,0-16-704,-16 0 576,16 0-608,0 0-161,16 0-191,0 0-256,0-16 64,0 0 96,16-16 0,0 0 128,-16-16-96,16 0 128,0 0-128,0-16-32,-16-16 0,16 16 96,-16-16-64,0-16-1088,16 0 577,-16 16 223,0 0 160,0 0-64,0 16 64,0 16 256,0 16-320,0 0 64,16 16 192,0 0-32,16 16-32,-16 0-160,16 0 32,-16 16-32,16 16 32,0-16 128,16 16-32,-17 0-32,-15 0 32,0 0-32,16-16 0,-32 0 64,0 0-32,-16-16 831,16-16-479,-48-16 352,-15 15-672,-1 1 0,0-16-2335,0-16 1215,64 16 9823</inkml:trace>
  <inkml:trace contextRef="#ctx0" brushRef="#br0" timeOffset="646.9217">592 240 7552,'-32'16'2816,"32"-32"-2208,-16 16-160,0-16 1536,32 0-1184,-32 16 864,16 0-961,-16-16-159,32 16-352,-16 0-256,0 0 0,0 0 320,0 16-160,0 0 480,0 0-320,0 16 576,0 16-448,16-16 160,0 16-320,0-16-128,0 15-64,16-15 160,0 0-96,-16-16-32,31 0-32,-15-16 32,0-16-32,-16 0 64,0 0-64,0-16 64,0 0-64,0-15 64,-16-1-64,0 0-32,0 0 32,0-16-256,0 16 128,-16 16 192,16 16-64,0 0-192,-16 16 64,16 16-96,0 0 96,0 16 128,0 16 0,16 0-96,16 0 32,0 16-32,0 0 0,0 15 128,-16 33-32,32-16 128,-16-16-96,-16-16 128,-16 0-128,16 0 544,-32-16-352,0-16 832,-32-17-640,0 1 224,-32 0-384,0 0 160,-16-32-224,1 16-1056,-1-16 448,-16 0-6912,-16 16 4033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18:3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11630 13675 768,'80'-128'0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5:3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20049 9090 25695,'32'0'3008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7:4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9141 5127 25695,'40'0'2624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8:3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15703 8890 8192,'-16'8'0,"-8"0"-32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9:0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7941 9510 416,'150'-8'128,"-150"8"-96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9:0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4759 6547 26239,'40'0'2560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13632,'0'0'5055,"0"0"-3935,19 20-320,-19-20 896,19 19-1088,20 0 416,-20 0-640,20 1-128,-1 18-160,1 1-288,-1-1 96,20-19-3840,-20 20 2176</inkml:trace>
  <inkml:trace contextRef="#ctx0" brushRef="#br0" timeOffset="184.6212">385 0 14944,'-58'58'5535,"58"-58"-4287,-38 58-352,-1-39 128,20 20-736,-20 19-96,20-1-128,-19-18-4992,18 19 2688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9:4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42 23039,'-8'0'0,"8"-17"-32,0 9-32,0-1 32,8 18-128,-8-9 96,0 8-96,0-8 64,9 26 128,-1-10 0,1 18-32,-1-8 32,18 24-256,-10-8 128,10 9 320,-1-9-128,17 17 64,-16-8-96,-1 17-128,0-9 32,-8 0-384,0-17 192,0 0-224,0-8 256,-17 0 288,0-17-32,0 8 416,-17 0-256,-9 1 800,-7-9-576,-9 8 288,-1-8-416,-7 0-256,-1-9-64</inkml:trace>
  <inkml:trace contextRef="#ctx0" brushRef="#br0" timeOffset="615.8744">253 9 5984,'9'-9'2208,"-9"9"-1728,8 9-128,1-9 1792,-9 8-1248,0 1 1344,0-9-1312,0 25 959,-9-8-1087,1 25 704,8-8-864,-17 25 640,8-8-736,-7 16 384,-1 1-576,-9 8-224,1-1-128,8 1 0,-8-8 0,8-1-96,0-16 64,0 8-2720,8-25 1504</inkml:trace>
  <inkml:trace contextRef="#ctx0" brushRef="#br0" timeOffset="747.2568">51 946 25535,'17'-17'2976</inkml:trace>
  <inkml:trace contextRef="#ctx0" brushRef="#br0" timeOffset="1047.3091">0 1006 17407,'9'-17'0,"-1"8"-32,1 9 1728,-1 0-928,17 0 1184,-8 0-1120,25-8 768,-8-1-928,17 9 224,-17-8-544,8 8-192,0-9-96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9:4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34 6976,'-17'-8'2592,"17"8"-2016,-8-9-160,8 9 2016,-9 0-1408,9 9 512,0-9-928,9 16 639,-9 1-735,8 26 416,0-10-576,1 18 256,8 0-352,-9 8-64,9-17-128,-8 8-128,7-7 32,-7-10 96,-9 1-32,8-17 480,-8-9-288,0 1 672,0-18-480,0-7 576,0-10-576,0-7 128,-8-10-288,8-16-96,-9 9-96,18-18-192,-1 17 64,18 1 160,-9 16-32,8 9 128,-8 8-128,17 0 32,-9 0-32,26 9-896,-9-1 448,9 9-3232,-18 0 2016,10 9-8831,-10-1 5823</inkml:trace>
  <inkml:trace contextRef="#ctx0" brushRef="#br0" timeOffset="269.1636">549 128 12128,'9'0'4479,"-9"0"-3455,0-9-320,8 9 2464,-8 0-1888,0 0 960,8 0-1312,18-9 256,-1 9-704,9 0-288,0 0-96,8 0-32,0 0-32,-8 0-1440,-1 0 800</inkml:trace>
  <inkml:trace contextRef="#ctx0" brushRef="#br0" timeOffset="400.2487">887 127 28415,'-9'9'1152,"9"25"-16383,-9 8 8223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9:4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7839 2675 22399,'9'-8'0,"-1"16"-32,9-16 2080,0 8-1120,25-9 416,-8 9-800,17-8-1600,-9-1 544,0 1-7936,-8-1 4673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40:4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16 296 7872,'0'17'2944,"0"-17"-2304,9-17-160,-9 17 576,0-9-672,8 1 704,1 8-640,-1-8 480,9-1-512,-8 1 543,-1 8-543,17-9 416,-16 1-480,8-1-32,0 9-192,0 0-160,-9 9 0,18-1 96,-18 1-32,9 16-32,-9-8 32,1 17-32,-9-1 0,0 1 192,0 0-96,0 0-96,-9 0-32,1-1 160,-9-7-64,0-1 192,-8-8-160,8 8-32,-9-16-32,1-1 96,0 1-64,8-9 32,0 0-32,0-9-128,8 1 32,9-9-128,0 8 96,17-7 672,0 7-352,9 1 576,-1 8-512,9 8 64,-9 1-224,1 7-32,-1 1-64,-8-8-416,0 8 224</inkml:trace>
  <inkml:trace contextRef="#ctx0" brushRef="#br0" timeOffset="153.3836">296 676 27199,'34'17'2144</inkml:trace>
  <inkml:trace contextRef="#ctx0" brushRef="#br0" timeOffset="568.683">405 262 11872,'0'8'4416,"0"-8"-3457,17-8-255,-17 8 544,8 8-832,1 1 768,-1 8-704,9 17 480,0-9-544,0 9-96,0 8-192,0-8-96,-9-1 0,9 1-128,0-9 64,-9-8 96,-8 0-32,0 0 320,9-17-160,-9 8 736,8-8-512,-8-16 448,0 7-512,9-25 384,-1 1-416,1-1-96,-9-8-128,16-1-352,-7 1 128,8 9 128,-9 7 0,1 18-192,-1-9 96,0 17-1920,1-9 1088,-1 18-5248,1-9 3457,-1 17-5953,1 0 4928</inkml:trace>
  <inkml:trace contextRef="#ctx0" brushRef="#br0" timeOffset="815.6132">843 515 12704,'9'17'4703,"-9"-17"-3647,0 17-288,9-9 1952,-9 1-1632,0-1 480,8 9-928,-8 0-32,0 0-352,9 0-512,-9-9 128,0 1-2784,0-9 1600,8 0-8191,-16 0 5279</inkml:trace>
  <inkml:trace contextRef="#ctx0" brushRef="#br0" timeOffset="968.7754">742 381 10976,'-17'-17'4064,"17"17"-3168,0 0-257,9 0 2401,-9 0-1792,8 0-64,1-9-736,16 9-1312,-8 0 448,17 0-6047,-18 0 3551,1 0 13951,-8 0-5791</inkml:trace>
  <inkml:trace contextRef="#ctx0" brushRef="#br0" timeOffset="1453.4913">894 34 17663,'0'0'0,"9"-8"-32,-9 8 1024,8 0-544,0-9 544,1 9-576,-1-8-96,1 8-192,8-9-32,0 9-32,0 0 96,-1 0-96,1 9-96,0-1 0,9 18-320,-9-1 192,-9 9 320,1-9-64,-9 9 0,0-9-64,-9 0-32,1-8 0,-9 9-96,0-10 64,-9 1-32,9-8 0,-8 8 192,0-9-64,8-8 128,0 0-128,8-8 544,1-1-352,0 1-32,8 8-128,8 0-96,9-9 32,8 18 160,-8-1-96,17 1-448,-9 8 160,1-1-5695,-1-7 3231</inkml:trace>
  <inkml:trace contextRef="#ctx0" brushRef="#br0" timeOffset="1816.5741">0 861 14624,'9'9'5407,"-9"-9"-4191,33-9-352,-7 9 1024,-9 0-1216,33 0 864,1 0-896,33 0 512,1 0-672,33 0-192,0 0-160,9-8-960,-26 8 448,9-9-1664,-26 9 1120,-8 0-4704,-25 0 3136,-17 9-6943,-18-9 5343,-16 8 18655,-8-8-7679</inkml:trace>
  <inkml:trace contextRef="#ctx0" brushRef="#br0" timeOffset="2437.6135">675 1097 13056,'-8'-8'0,"-9"0"-32,17 8 2944,-9 0-1601,1 0 801,0 8-1248,-1 17 704,9-8-896,-17 17 416,0-9-608,9 9 288,-1 0-448,1 0 64,8-1-256,8-16-64,1 0-32,8 0 32,0-17-32,8 0-96,0-8 32,9-1-128,-17-8 96,8-8 96,-16 0 0,8-18 256,-17 1-160,0 8 96,-17-8-128,8 8-128,1 18 0,-9-1-384,0 8 192,9 18 128,-9-9 64,17 17 96,-9-1-32,18 10 64,-9-1-64,17 9 128,-1 0-96,18-1-32,-8-7 0,7 8-192,-7-1 96,-1 1 96,0 0 0,1 8-32,-10-8 32,1 0 512,-17-9-288,-8 0 896,-1-8-672,-16 17 352,-9-17-480,-8 8-416,0-8 32,-9 0-1984,9 0 1088,-8-9-8608,-1 1 5249</inkml:trace>
  <inkml:trace contextRef="#ctx0" brushRef="#br0" timeOffset="19523.8383">1671 684 9376,'0'0'3488,"0"0"-2720,-9-9-192,1 9 2047,-9 0-1535,0 0 416,0 0-896,-8 9 256,0-9-512,-1 8 256,9 1-352,-8-1 64,8 1-192,-8-1-416,8 0 160,0 1 32,9-1 64,-1 1 32,-8-1 0,17 1 64,0-9-32,9 8-32,-1-8 32,9 17 32,0-17-32,17 17-224,-9 0 96,26 8 32,-17-8 64,16 17-352,-16-17 192,0 8-160,-17 0 192,-1 0 224,-7-8-64,-9 9 704,-9-9-384,-7-1 672,-18 1-576,0-8-160,-8 8-160,8-9-736,9-8 320,-1 0-3136,10-8 1888,7-1-5535,1 1 3967</inkml:trace>
  <inkml:trace contextRef="#ctx0" brushRef="#br0" timeOffset="20158.0212">1891 929 11872,'0'25'4416,"0"-25"-3457,-9 17-255,1-8 832,8-1-992,0 0-64,-9 1-320,9-9-320,0 0 64,0 0-1664,9-9 992,-9 1-2303,0 0 1727,0-9-1536,-9-9 1632,9 1-256,-8-9 896,0 0 352,-1 1 192,-8 7 2304,9 9-1216,-1 0 1344,9 9-1344,0-1-352,0 9-416,9 0-128,-1 0-64,1 0 32,-1 9-64,17-9 544,-8 0-320,9 0 256,-10 8-288,10 1 351,-9 8-319,8 0 384,-8 0-384,0 8 96,8-8-224,-8 8-192,-9 1 0,1 7 256,-9-16-128,0 9 0,-9-10-32,9 1 32,-8-8-32,-1-1 128,1 1-96,8-9-96,-8 0 0,8-17 96,0 0-32,8-8-96,-8-1 32,17 1 320,-17 8-192,17 0 832,0 0-512,8 9 448,0 8-512,1 8 320,-1 1-384,9 8 416,-17-1-416,8 10-128,-8-9-96,-9 8-928,1 0 480</inkml:trace>
  <inkml:trace contextRef="#ctx0" brushRef="#br0" timeOffset="20694.0128">2616 760 9792,'0'0'3648,"0"0"-2848,-16 17-224,16-9 2079,-9 1-1567,1 24 1344,-9-7-1408,8 8 416,-8-9-832,1 17-128,-1-17-288,8 1-64,1 8-64,8-9-128,-9 0 32,18 1 160,-9-18-64,17 9-32,0-17 0,16-8-256,-16-9 128,17 0-512,0 0 320,8-17-416,-8 9 384,-9-9-192,0-8 320,1-1-832,-9 10 576,-9-10 64,-8 1 224,0 17 192,-17-9 0,0 17 416,-8 9-256,-9-1 128,0 9-192,1 9 576,7-1-416,1 9 544,0 8-512,16 9 768,1 0-608,16 0 352,-8-9-512,17 0 256,0-8-320,25 0-640,-8-8 192</inkml:trace>
  <inkml:trace contextRef="#ctx0" brushRef="#br0" timeOffset="21079.0164">2903 1047 14784,'17'17'5471,"-17"-17"-4223,9 34-384,-9-9 1920,-9-8-1696,9 17 352,0 0-864,0 8-288,-8-17-192,8 9-4032,0 0 2144,8-17-10943,1 0 7039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41:1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11181 2811 12416,'-8'0'0,"-1"0"-32,9 0 3296,0-9-1793,9 9 1505,-9 0-1696,17 9 608,8-9-1088,9 0 224,8 0-640,9 0 0,-9 0-224,0 0-1280,0-9 576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41:24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42 127 6048,'-17'-9'2240,"9"1"-1728,8-1-160,-8 9 1792,-1 0-1248,9 0 768,0-8-960,9 0 512,-9 8-704,8-9 671,0 1-703,1-1 416,-1 1-544,1-1 128,8-8-320,-1 9-128,1 0-64,9 8 96,-9-9-32,8 18-96,0-1 32,-8 9 160,0 0-64,0 8-96,-9-8 0,-8 17 96,0-9-32,0 9-160,-8 0 64,-9 8 384,0-8-160,0 0-160,-8-9 0,8 9 128,-8-17-64,16 0-32,-8-9 0,9-8-128,-1-8 64,1-1 32,0-8 0,8 9-96,0-9 64,8 8 512,0 9-256,18 0 64,-9 0-192,8 17-128,0-8 0,9 16-320,-9-16 192,1 7-6623,-1-16 3711,-8 0-3424,0 0 3776</inkml:trace>
  <inkml:trace contextRef="#ctx0" brushRef="#br0" timeOffset="469.7091">422 59 17663,'8'17'0,"1"17"-32,-1-17 768,1 0-416,-1 16 352,-8-7-384,9 16-96,-1-17-96,1 9 0,-1 0-64,1-9-96,-1-8 32,0-9 224,-8 1-96,17-9 1152,-17 0-672,17-17 512,-8-8-608,8-1 416,-9 1-480,9-9 320,0 0-416,8-8-288,-16 8-64,8 9 128,-17-9-32,8 17-224,1 1 64,-9 7-3072,0 9 1760</inkml:trace>
  <inkml:trace contextRef="#ctx0" brushRef="#br0" timeOffset="747.9181">785 431 24063,'9'8'0,"-9"9"-32,0-8 256,0-18-128,0 9-1792,-9 0 928,18 0-7263,-9-8 4447,8-9-2560,1 8 3616</inkml:trace>
  <inkml:trace contextRef="#ctx0" brushRef="#br0" timeOffset="885.1586">692 186 13632,'0'17'5055,"0"-17"-3935,9-8-320,-1 8 416,-8 0-832,17 0-224,-9 0-128,9 0-2304,0 0 1248,0 17-9567,-9-9 5823,18 0 18815,-9 9-7359,-17 0-2240,0-8-3008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41:2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11147 1899 20191,'-33'8'7488,"33"-8"-5824,-34 0-480,25 0-10112,1 0 4608,8 9 4032,-9-18 480,18 18 1920,8-9-1216,8 0 832,0 0-992,26 0 544,0 0-736,42 0 288,-1-9-512,26 1 192,-8-1-288,8 9-1408,-25 0 640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41:2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347 102 22399,'-9'-26'0,"1"-7"-32,-9 24 128,8 1-64,-7-1 64,-1 1-64,0-1-32,0 9 32,8 9 160,1-1-96,8 9 192,0-8-192,25 16 256,-8-8-224,9 8-256,7 9 64,1 0-64,-8-9 64,-1 17 352,-8-8-192,0 0 64,0-9-96,-9 9 96,-8-9-96,-8 1 1312,-1-10-768,-8 18 672,0-17-736,-16 17 0,-10-9-352,1 9-160,0-17-64,-9 0-2368,9-9 1312,-9 1-7584,0-18 4801</inkml:trace>
  <inkml:trace contextRef="#ctx0" brushRef="#br0" timeOffset="1100.2982">152 51 17151,'0'-8'0,"0"8"-32,-8 8 896,-1 1-480,-7-1 352,-1 1-448,0 8 352,0-9-384,0 17 160,0-8-256,9 17 64,-9-9-128,17 18 96,-9-10-128,26-7 320,0-1-192,17-8-256,-9 0 32,17-9-128,1 1 64,16-18-4576,-17-8 2529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41:3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237 102 9984,'0'0'3680,"0"-9"-2848,8 9-256,1 9 608,-9-9-769,8 0 417,-8-9-512,9 9 480,-9-8-480,-9 8 512,1-9-512,8 9 352,-9-8-384,1 8 128,-9-9-256,0 9 352,0 0-288,-8 9-256,8-9 0,-8 17 352,-1-9-160,1 17 416,0 1-320,-1 16 288,18-8-288,-1 8-224,9-8-32,9 0-224,-1-9 128,26-8-1216,-17 0 704,25-9-4096,-8 1 2593,8-18-6593,-8 1 4864,8-17 18751,-16 8-7871,-18 0-2496,1 0-3040,-9-9-11872,0 10 5665,0 7 4063,-9 9 704,1 9 1727,-1-1-1055,9 9 224,0-9-576,9 9 0,-9-8-224,17-1-800,-9 1 352,17-1-1312,-16-16 897,16-1-193,-8 1 544,0-1 288,-9-8 64,1-8 1631,-9 8-895,-9-8 1760,1-1-1440,-9 9 352,0 9-832,0 8-416,-8-8-128,8 24-1312,9 1 704,-1 0-5119,9-8 3135,9 8-4928,-1-17 4224</inkml:trace>
  <inkml:trace contextRef="#ctx0" brushRef="#br0" timeOffset="369.1426">667 110 12640,'-16'9'4671,"16"-9"-3615,-43 0-320,26 0 736,9 0-960,-9 0 128,0 8-352,9-8-288,-1 9 0,9-1 0,0-8 0,0 17-96,9-17 64,-1 17-128,0-9 96,9 9-960,0-8 576,9 8-2144,-9 0 1440,0-9-1535,-1 9 1567,1-9 704,-8 1 288,-9 8 3136,-9 0-1665,1 0 1569,-9-9-1664,0 9 96,-8-9-800,-1 1-352,1-1-96,0 1-3072,8-1 1632,8-8-7071,-8 9 4703</inkml:trace>
  <inkml:trace contextRef="#ctx0" brushRef="#br0" timeOffset="900.3648">963 135 11712,'8'-8'4352,"-8"8"-3393,-25 8-255,17 1 1216,-1-9-1184,1 17 768,-9 0-864,0 8 64,-8 0-416,16 1 512,-8-1-416,9 0-288,-1 1-64,9-1 160,0-8-96,9 0-160,-1-9 0,9 1-32,0-9 32,17 0-512,-17-17 320,16 8-800,-16-16 576,17 0-1664,-9-9 1184,1 0-1024,-9 0 1120,8-8-223,-17 8 639,1 0 1568,-9 1-577,-9 7 1601,-8 1-1216,1 8 608,-1 0-896,-9 17 256,1 0-512,0 9 704,-1-1-608,10 17 192,-1-16-384,8 16 256,1 1-320,16 7-32,1-7-128,8-1-256,-1 0 96</inkml:trace>
  <inkml:trace contextRef="#ctx0" brushRef="#br0" timeOffset="1038.0553">1038 245 28703,'26'-9'1024</inkml:trace>
  <inkml:trace contextRef="#ctx0" brushRef="#br0" timeOffset="1184.6537">1199 338 12480,'9'0'4607,"-9"0"-3583,8 9-288,-8-1 2144,0 9-1728,8 0 1440,-8-9-1504,0 18-576,0-1-320,0 0-416,-8 1 128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41:3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9 7296,'17'-9'2720,"-17"9"-2112,-17 0-192,17 0 1824,0 0-1312,-8 0 896,8 9-1057,0-9 769,0 8-864,0 1 224,-8-1-544,-1 17 288,-8-8-352,9 9 128,-1-1-256,1 9 128,-9-9-160,0 9 416,8-9-288,1 17 384,-1-8-384,9 8 96,-8-8-224,16 0 512,-8 0-384,17-9-96,-8 0-96,8-8 416,0-9-256,0 9-224,0-17-32,0 9-704,-1-18 416,1 1-2272,0-1 1440</inkml:trace>
  <inkml:trace contextRef="#ctx0" brushRef="#br0" timeOffset="219.9469">212 499 26463,'0'-9'2400,"-34"-24"-192,8 7-1408,-7 9-1600,7 1 416,-16-10 256,8 9 96,17 0-5760,17 9 3136,9 8 1632,-1 0 736,17 0 448,-8 0-96,17 0-1568,0 0 832,8 0-5919,-8-8 3647,8 8-2464,-16-9 3136</inkml:trace>
  <inkml:trace contextRef="#ctx0" brushRef="#br0" timeOffset="768.8995">312 381 12224,'-16'25'4511,"16"-25"-3487,-9 26-320,9-10 832,0-7-992,9 8 64,-9-9-384,16 1-768,1-1 288,0-8-2752,0-8 1697,8 8-3681,-16-17 2816,8 8-2080,0-8 2464,-9 9 3680,1-9-928,-9 0 2816,-9 0-2144,9 9 608,-8-9-1312,8 8 64,-9 9-576,9 0-32,-8 0-224,16 9-160,1-9-32,-1 8 223,9-8-95,-9 9 32,1-9-64,8 8-64,-9 1 32,9-1-128,-8 1 64,-1 8 32,0-1 0,1-7 0,-9-1 0,8 9-160,-8-8 96,0-1-32,0-8 33,0 17 63,-8-17 0,8 9 127,-9-1-63,9-8 192,-8-8-160,16-1 384,-8-8-256,9 0 96,-9 0-192,8-8-288,1 8 96,8 0-64,0 0 64,0 0 0,-1 9 0,10-1 480,-9 9-224,8 0 352,-8 9-320,-9 8 864,1 0-608,-1 8-192,-8-8-192,0 8-1088,9 1 544</inkml:trace>
  <inkml:trace contextRef="#ctx0" brushRef="#br0" timeOffset="922.8672">768 516 25919,'17'-17'2976,"17"8"-1216,0-8-1184,0 17-512,-1-8-32</inkml:trace>
  <inkml:trace contextRef="#ctx0" brushRef="#br0" timeOffset="1370.012">1114 237 20735,'-17'9'0,"0"16"-32,9-16 1600,-9-1-864,0 17 992,-8-8-992,8 17 64,-8-9-448,16 18 224,-8-10-320,17-7-32,0-1-128,9-8-192,-1 0 64,18-9 96,-1 1 0,0-18-1216,1-8 640,7 1-544,1-10 608,-8-8-928,-1 1 800,-8-10-1760,0 1 1344,8 0-256,-8-9 800,-17 1 1248,0 7-384,-9 10 1952,-7-1-1344,-10 17 288,9 8-768,-16 9 1504,7 9-1120,-8 16-832,9-8-96,0 17 992,8-9-512,17 9 96,0-9-320,8 9 224,1-8-256,24-1-256,-7 0 32,16-8-3936,-17-8 2144,9 7-9311,-8-7 6207,16-9 480,-8 0 2784</inkml:trace>
  <inkml:trace contextRef="#ctx0" brushRef="#br0" timeOffset="1886.0223">1326 490 23167,'8'-9'0,"9"9"-32,-8 9 192,-9-9-96,16 0-96,-16 8 0,17 9-32,-8-8 0,-1 7 64,-8-7 0,0 16 0,-8-8 0,-1 8 0,1-8 0,-9 0 480,0-8-256,0 8 320,0-1-288,0-7 0,0-1-160,1 1-128,7-9 0,1 0 384,-1-9-192,18 1 0,-9-9-96,8 0 32,1-8-64,-1 16-384,0 1 224,9 8-64,-8 8 128,16 1 128,-8-9-32,8 8 192,1 1-128,-9 8-384,0-9 160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2:2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1559 7808,'-20'-20'2880,"20"20"-2240,0-19-160,0 19 2464,0 0-1696,-19 19 927,19-19-1279,0 20 32,19 18-544,-19 20-160,20 0-128,-1-1-96,0 20 32,20 0-32,-20 0 0,20-19 64,-1-20-32,-19 1 192,20-1-128,-1-38 800,-18 20-480,-1-40 864,0 1-704,0-19 192,1-1-448,-1-38-32,-19 19-192,19-19-128,0 0 0,-19 20-896,20-1 512,-1 20-2784,0 18 1760,0 1-7455,1 19 4959</inkml:trace>
  <inkml:trace contextRef="#ctx0" brushRef="#br0" timeOffset="315.6684">770 2002 11136,'0'77'4128,"0"-77"-3200,-19 58-289,19-39 801,19 0-928,-19 1-128,0-1-256,20 0 32,-1-19-96,0 0 128,1 0-128,-1-19-32,0 0 0,-19-20 96,20 20-64,-20-20-32,0 1 0,0-20 32,0 39-32,-20-20-96,20 20 32,-19-1-32,19 20 0,-19 20-96,19-20 96,0 38 32,0 1 32,0-20-3807,0 0 2079</inkml:trace>
  <inkml:trace contextRef="#ctx0" brushRef="#br0" timeOffset="968.2088">1097 2079 8320,'0'-20'3072,"0"20"-2400,19 0-160,-19 20 1024,20-20-928,-20 19 1183,19 0-1023,0 0 160,-19 1-544,19-1 64,-19 0-288,20 0 0,-20 1-96,19-20 512,-19 19-320,0-38 896,0 19-672,0-20 352,0 20-480,19-38 32,-19 38-256,0-39-64,19 20-32,1 0-384,-20 0 192,38-1-2912,-19 1 1696,1 0-3359,-1 0 2655,0 19-1792,20-20 2240,-20 20 288,0 0 832,0 20 4288,1-20-2016,-1 38 2624,0-19-2528,-19 1 159,19-1-1183,-19 19-32,20-18-480,-20-1-128,19 0-96,-19 0-448,19-19 224,-19 0-4767,20-19 2687</inkml:trace>
  <inkml:trace contextRef="#ctx0" brushRef="#br0" timeOffset="1383.6951">1578 1924 7136,'-38'-38'2656,"38"38"-2080,-20-20-160,20 1 1408,0 19-1088,0 19 992,20-19-1024,-1 20-128,0-20-385,0 19-127,20 0-32,-1-19-2655,-18 0 1439,18-19-1504,1 19 1568,-1 0 1088,1 0 64,-20 19 2208,-19 0-1216,19 1 960,-19 18-1152,0 1 511,0-20-767,19 19-288,-19 1-192,20-20 32,-1 20-64,0-39-32,0 19 0,1-19 32,-1 0-32,-19 0 128,19-19-96,1-1-32,-20 1 0,0-19-32,0 18 0,0-37 128,0-1-64,0 19-160,0 1 32,-20 19 672,20 19-352,20 0 480,-20 38-416,38 1-160,-19 18-96,1-18-928,-1-1 480,19 1-7583,1-1 4383</inkml:trace>
  <inkml:trace contextRef="#ctx0" brushRef="#br0" timeOffset="1867.489">2309 1462 11872,'0'0'4416,"0"0"-3457,0 39-255,0-1 1760,0-18-1504,20 18 448,-20 1-832,19 18-192,-19 1-256,19 19-32,0-19-32,1-20-256,-1 20 96,-19-19-160,19-1 128,-19-18-128,19-1 128,-19 0 64,0-19 64,0 0 128,0 0-64,0-19 32,0 0-32,0-1-128,20 1 32,-1 0-32,-19 19 0,19 0 0,0 0 0,1 19 0,-1 0 0,0-19 192,1 20-64,18-1-320,-19 0 160,-19-19 160,20 19-32,-40-19 512,20 20-320,-19-1 608,-19 0-448,18-19-64,1 19-192,-20 1-1152,39-20 576,-19 19-5472,0-19 3265</inkml:trace>
  <inkml:trace contextRef="#ctx0" brushRef="#br0" timeOffset="2284.7749">2810 2272 12896,'0'0'4767,"0"0"-3711,0 0-288,19-20 416,-19 20-800,20-38 0,-20 19-256,38-1-32,-19-18-32,1-1 32,-1-18-64,0-20-96,0 0 32,1-39-1312,-1 20 736,0-1-1024,0 1 928,0 0 352,-19 38 256,0 20 1280,-19-1-640,19 39 480,-19 19-576,0 1 448,0 37-512,19 20 512,-20 20-512,20 18 288,0-19-384,20 20-224,-1-39-64,0 0-1344,19-19 736,1 0-5759,19-20 3551</inkml:trace>
  <inkml:trace contextRef="#ctx0" brushRef="#br0" timeOffset="2600.5955">3368 1887 10880,'-20'38'4032,"20"-38"-3136,0 20-257,0-1 577,20 0-800,-1 0 256,0-19-384,0 20-192,20-20-32,19-20-288,-20 20 128,1-19-672,18 0 448,-38 0 192,20-1 96,-39 1 1312,0 0-704,-39 19 1120,20-20-992,-19 40 96,-1-20-480,1 38 224,-1 1-320,20-1-192,0 1-32,0-1-160,19 1 96,0 0-1504,19-20 832,19 0-3840,20-19 2561</inkml:trace>
  <inkml:trace contextRef="#ctx0" brushRef="#br0" timeOffset="2884.9441">4253 1694 12384,'-57'20'4575,"57"-20"-3551,-20 0-288,1 19 672,0 0-928,0 19 576,-20-18-608,20 18 320,0 1-448,19-1 128,-20-19-288,40 1-64,-20 18-64,38-19-192,-19 1 96,20-20 96,-1 19 0,20 0-736,0 0 416,-1-19-1120,1 20 800,0-1 352,-20 0 192,-38 20 1344,20-20-704,-59 19 704,1 1-768,-39-1-960,19 1 224</inkml:trace>
  <inkml:trace contextRef="#ctx0" brushRef="#br0" timeOffset="47031.3661">809 2694 6144,'0'20'2272,"0"-40"-1760,0 20-160,-19 0 1728,38 0-1216,-38 0 1472,19 20-1312,0-20 735,0 0-1023,-20 19 736,20 0-832,0 0 352,-19 20-544,0-20 288,19 0-416,-19 20 256,19-20-320,-20 20-160,20-20-32,0 0 64,0 0-64,0 1-32,0-1 0,20-19 32,-1 0-32,-19-19 128,19 19-96,-19-20 128,19 1-128,-19-19 32,20 18-32,-1-37 96,-19 18-96,0-19 192,19 20-160,-19-20 32,0 20-64,0-20-128,19 39 32,-19-1 32,0 1 0,0 19 0,20 0 0,-20 0-160,19 19 96,-19 1 96,0 18 0,19-19 64,0 20-64,1 19-224,-20-20 96,19 20 96,0-20 32,0 1-448,1-1 224,-1 1-64,0-20 160,-19 20 0,0-20 32,-19 0 608,0 0-288,-1 0 672,1 1-512,-19-20 640,18 0-608,-18-20-288,19 20-128,-1-19-1504,1 19 768</inkml:trace>
  <inkml:trace contextRef="#ctx0" brushRef="#br0" timeOffset="47431.6426">1194 2695 10144,'-20'-39'3744,"20"39"-2912,0 0-224,0 0 2207,0 0-1663,0-19 1504,0 19-1536,0 0 704,0 19-1088,0-19 256,20 20-608,-1-1 512,0 19-512,20 1 160,-1 0-320,1 18-64,-1-18-96,1-1-192,-1 1 64,20-1-2720,-19-18 1536</inkml:trace>
  <inkml:trace contextRef="#ctx0" brushRef="#br0" timeOffset="47693.9283">1599 2733 11552,'-19'0'4288,"19"0"-3361,-20 39-223,1-39 2080,19 19-1664,-19 20 960,-1-20-1216,1 19 288,0-18-672,-20 18-64,20 1-256,-19-1-96,18 1-32,1-1-1088,0 1 576,-1-1-4320,20-18 2656</inkml:trace>
  <inkml:trace contextRef="#ctx0" brushRef="#br0" timeOffset="48147.6668">1809 3099 9728,'-19'-20'3584,"19"20"-2784,0 0-224,0 0 2719,0 0-1919,0 0 992,0 0-1376,0 0 544,19 20-864,-19-1 320,0 0-544,0 20-128,0-20-192,0 19-224,20 1 32,-20 0-5600,19-20 3104</inkml:trace>
  <inkml:trace contextRef="#ctx0" brushRef="#br0" timeOffset="49732.8057">885 3561 7968,'0'-19'2944,"0"-1"-2272,0 1-192,-19 19 1696,38 0-1280,-38 0 1279,19 0-1279,0 0 480,0 0-832,0 0 128,0 19-384,0 20 448,19-1-416,-19 1-64,20-1-160,-1 1-96,0-1 32,0 20 96,1-19-64,-1-1-32,19-18 0,-18 18 32,-1-19-32,-19 1 128,19-20-96,0 0 544,-19 0-352,19-39 320,-19 20-320,0-20 128,20 20-224,-20-39 64,19 0-128,0 20-64,-19-1 0,19 1-1376,-19-1 736,20 20-4832,-20 19 3009</inkml:trace>
  <inkml:trace contextRef="#ctx0" brushRef="#br0" timeOffset="50232.8558">1482 3907 8736,'0'0'3232,"0"0"-2528,0-19-192,-19 19 1568,38 0-1248,-38-19 927,19 19-1023,0-20 544,0 20-768,-20 0 512,20-19-576,-19 19-32,19 0-256,-19 0 192,19 0-224,-19 0 320,19 0-256,-20 19 256,20 1-256,0 18-96,0 1-64,0-1-128,0 1 64,20 19 96,-1-20-32,-19 1 64,19-1-64,0-19-640,-19 20 320,0-39-1664,20 19 1120,-20-19-3040,0 20 2177</inkml:trace>
  <inkml:trace contextRef="#ctx0" brushRef="#br0" timeOffset="50433.4187">1251 4119 10208,'0'0'3776,"0"0"-2912,20 19-256,-1-19 1439,0 0-1247,1-19 448,18 19-736,-19-19-320,20 19-96,0-20-2016,-1 20 1056</inkml:trace>
  <inkml:trace contextRef="#ctx0" brushRef="#br0" timeOffset="50648.5346">1732 3887 12064,'0'0'4447,"0"0"-3455,0 0-288,0 0 1184,0 20-1184,19-1 928,-19 19-960,0 1-64,0 0-384,0 18-64,0-18-96,0 19-64,19-20 32,-19-19-3072,20 20 1664</inkml:trace>
  <inkml:trace contextRef="#ctx0" brushRef="#br0" timeOffset="51015.8252">1924 3964 11392,'0'0'4224,"0"0"-3297,0 0-255,0-19 1184,0 38-1152,20-19 1184,-20 0-1056,0 0 704,19 20-896,0-20 96,1 19-448,-1 0 96,19 20-224,-18-20 0,18 19-96,-19-18-544,20 18 256,-20 1-3488,20-20 2016</inkml:trace>
  <inkml:trace contextRef="#ctx0" brushRef="#br0" timeOffset="51249.1383">2329 3907 12480,'-19'0'4607,"19"0"-3583,-39 19-288,39 1 1856,-19-1-1568,0 0 448,-20 20-896,20 19-128,-20-20-288,1 20-96,18 0-32,1-20-1088,-19 1 576,38-1-8703,-20-19 5055</inkml:trace>
  <inkml:trace contextRef="#ctx0" brushRef="#br0" timeOffset="52436.3816">1039 4908 7136,'-19'-19'2656,"19"19"-2080,0-20-160,0 1 1056,0 19-896,0-19 832,19 0-800,-19-1 1087,0 1-959,0 0 544,0 0-736,0-1 640,0 20-704,0 0 352,20 0-512,-20 20 64,19-1-256,-19 19 64,19 1-96,0 19 0,1-1-32,18 1-64,-19 0 32,1-1-32,18 1 0,-19-19 64,1-1-32,-1-19 896,0 1-512,-19-20 480,20 0-544,-20-39 384,19 1-416,-19-39-32,19 19-160,-19-19-32,19 0-32,-19 0-192,0 39 64,0-1-672,0 20 416,0 0-2688,0-1 1664,20 40-7039,-20-20 4671</inkml:trace>
  <inkml:trace contextRef="#ctx0" brushRef="#br0" timeOffset="52751.7852">1635 5118 10560,'0'0'3904,"0"0"-3040,0 0-224,0 20 1887,0-20-1503,0 19 800,0 0-1088,0 20 288,20-20-576,-20 19 0,0-18-256,0 18-160,0-19-64,0 1-3008,0-1 1664</inkml:trace>
  <inkml:trace contextRef="#ctx0" brushRef="#br0" timeOffset="52951.4064">1597 5023 11136,'0'0'4128,"0"0"-3200,0 0-289,0 0 225,20 0-608,-1-20 32,0 40-160,1-20-800,-1 0 384</inkml:trace>
  <inkml:trace contextRef="#ctx0" brushRef="#br0" timeOffset="53236.3774">1963 5119 9632,'0'0'3584,"0"0"-2784,20 20-256,-20-1 1567,0-19-1279,19 19 1280,-19 1-1216,0 18 672,19-19-896,-19 20-224,0-1-288,0 1-128,20 0 0,-20-20-2656,19 0 1440</inkml:trace>
  <inkml:trace contextRef="#ctx0" brushRef="#br0" timeOffset="53652.371">2232 5177 9632,'0'0'3584,"0"0"-2784,0-20-256,0 40 2463,0-20-1759,20 0 992,-20 19-1312,19-19 608,-19 19-896,0 1 96,38-1-448,-18 19-32,-1-18-160,0-1 0,20 0-32,-20 1-3136,20-1 1664,-1-19-6559,1 19 4447</inkml:trace>
  <inkml:trace contextRef="#ctx0" brushRef="#br0" timeOffset="53836.5869">2521 5080 13792,'-39'20'5119,"39"-20"-3999,-19 77-288,0-58 1152,19 19-1248,-19 1 64,-20-1-480,20 1-160,0-1-96,0-18-3296,-1 18 1760</inkml:trace>
  <inkml:trace contextRef="#ctx0" brushRef="#br0" timeOffset="65276.7966">1193 8005 8896,'0'0'3296,"0"0"-2560,-19 0-224,19 20 1920,0-20-1441,0 38 737,-19 1-1024,19-1 288,0 0-544,-20 20-192,20 0-160,0-20-96,0 1 32,0-1-32,20 1 0,-20-39 192,19 0-96,-19-19-320,19-1 128,-19-18 96,0-1 0,0-18-64,0-1 32,-19-19 32,19 39 0,0-20 128,0 39-64,-19-20 128,19 20-128,0 0-160,0 19 32,0-20-32,19 20 32,-19 20-96,19-20 96,1 38-96,18-19 64,-19 20 192,20 19-32,-20-1-736,20 1 384,-1-20-352,-18 20 384,-1-19 160,-19-1 64,0-19 1088,-19 20-576,-1-20 1056,1 0-864,-20 1-96,1-1-384,-1-19-64,20 0-64,-19-19-2176,18 19 1184</inkml:trace>
  <inkml:trace contextRef="#ctx0" brushRef="#br0" timeOffset="65561.3997">1597 8005 9888,'0'0'3648,"0"0"-2816,-19 0-256,19 0 2719,0 20-1919,0-20 736,19 19-1280,-19 0 224,20 0-608,-1 1 0,0 18-256,0 1-32,20-1-96,-1 1-192,1-20 64,-1 20-2720,1-20 1536</inkml:trace>
  <inkml:trace contextRef="#ctx0" brushRef="#br0" timeOffset="65809.6975">1963 7928 11872,'-19'-19'4416,"19"19"-3457,-38 19-255,18 1 1952,20-1-1600,-38 19 288,19 20-800,-20 0-224,20 0-192,-19-1-96,18 1 0,20 0-2144,-19 0 1152,19-20-5823,0-18 3775</inkml:trace>
  <inkml:trace contextRef="#ctx0" brushRef="#br0" timeOffset="66346.6418">2001 8314 10624,'0'0'3936,"0"0"-3040,0 19-256,0-19 1407,0 0-1247,0 0 96,20 0-544,-20 0-32,19 0-192,0 0 160,0-19-192,1 19 192,-1 0-192,0-20-160,0 20 0,1 0-32,18 20 32,-19-20 64,1 19 0,-1 0-224,0 0 128,-19 20-384,0-1 256,0-18 256,-19 18 0,19-19 224,-19 20-160,-20-20-32,20 0-32,-20 1 160,20-1-96,0-19 96,0 19-96,-1-19 448,20-19-320,0 19 416,20-19-384,-20-1 384,19 20-384,0 0 224,20 0-256,-20 0 0,0 20-128,0-20-832,1 19 384,-1-19-7871,-19 19 4511</inkml:trace>
  <inkml:trace contextRef="#ctx0" brushRef="#br0" timeOffset="67493.3838">1232 8813 8064,'0'-19'2976,"0"19"-2304,0 0-192,-20 0 1920,40 0-1408,-20 0 1151,0 0-1247,0 0 384,0 19-768,19 1 224,0-1-448,1 39 128,-1-1-256,0 1 0,20 0-96,-20 0 32,0-1-64,0-18-32,1-1 32,-1-18 32,0-1-32,-19-19 128,0 0-96,0-19 832,19-1-512,-19-37 192,20-1-320,-1 0-320,0 0 32,-19 1 64,20 18 0,-1 1-1792,-19 18 992</inkml:trace>
  <inkml:trace contextRef="#ctx0" brushRef="#br0" timeOffset="67926.8608">1790 9141 6464,'0'-20'2400,"0"20"-1856,0-19-160,-19 19 1056,38 0-864,-38-19 1184,19 19-992,0-19 1152,-19-1-1089,19 20 577,-19-19-832,-1 19 416,20 0-576,0 0 128,0 19-320,-19-19 288,19 39-288,0-20 32,0 20-160,0-1 224,0 1-192,0-1 32,0 1-96,19-1 32,-19 20-64,20-39-288,-1 19 128,-19-18-2784,19 18 1632,0-38-3807,0 19 2879</inkml:trace>
  <inkml:trace contextRef="#ctx0" brushRef="#br0" timeOffset="68092.944">1617 9391 8320,'-20'0'3072,"20"0"-2400,20-19-160,-1 19 2368,0 0-1665,-19-20 801,20 20-1216,-1-19-160,0 19-416,0 0-128,1 0-64</inkml:trace>
  <inkml:trace contextRef="#ctx0" brushRef="#br0" timeOffset="68577.8167">1963 9218 9984,'0'0'3680,"0"0"-2848,0 0-256,0 0 831,0 0-895,20 0 480,-20 0-544,0 0 0,19 0-256,0 0-160,-19 0-64,20 0 224,-1 0-96,0 0-256,0 19 96,1-19 0,-1 20 64,0-1-96,1 0 64,-20 20 224,0-1-96,0-18-32,0 18-32,-20-19 32,20 1-32,-19-1-96,0 0 32,-1 0 32,1 1 0,0-20 352,0 0-192,19-20 288,0 20-256,0-19-96,19 0-64,-19 0 32,19 19-32,0 0 256,1 0-160,-1 0 256,0 19-256,1-19-32,-1 19-64,-19-19-4064,19 19 2209</inkml:trace>
  <inkml:trace contextRef="#ctx0" brushRef="#br0" timeOffset="68808.5151">2386 9256 11552,'19'0'4288,"-19"0"-3361,20 39-223,-20-39 1376,19 19-1280,0 0 384,0-19-704,1 39-384,-1-20-64,19-19-1312,-18 19 704,18 0-5951,1 0 3583</inkml:trace>
  <inkml:trace contextRef="#ctx0" brushRef="#br0" timeOffset="68961.838">2637 9198 14112,'-58'20'5247,"58"-20"-4095,-19 77-288,0-58 640,-1 0-992,1 20-128,0-1-256,0 0-2240,-1-18 1184</inkml:trace>
  <inkml:trace contextRef="#ctx0" brushRef="#br0" timeOffset="69809.1843">1443 9757 8640,'-19'-19'3200,"38"19"-2496,-19-20-192,0 20 2112,0 0-1537,0 0 769,0 0-1088,0 20 256,0-1-576,20 0 288,-1 20-416,-19-1-32,19 20-160,0 0-32,1-20-32,-1 20-128,0-1 32,0-18 320,1-1-192,-20-18-160,19-1 32,-19-19 224,0 0-128,19-19 352,-19 19-224,0-39-32,0 1-96,19-20 32,-19 0-64,0 1 64,20-1-64,-20 19-96,0 20 32,0-19-960,19 38 544,-19 0-5951,0 0 3519</inkml:trace>
  <inkml:trace contextRef="#ctx0" brushRef="#br0" timeOffset="70047.0899">1944 10103 10208,'0'19'3776,"0"-19"-2912,-20 58-256,20-39 2207,20-19-1663,-20 20 160,0-1-800,0 0-384,0 0-128,0 1-864,0-1 480,19-19-6239,-19 0 3615</inkml:trace>
  <inkml:trace contextRef="#ctx0" brushRef="#br0" timeOffset="70193.5582">1829 9988 10976,'-20'-19'4064,"20"19"-3168,0 19-257,0-19 1153,0 0-1120,20 0-64,-1 20-384,0-20-640,20 0 192,0 0-5535,-1 0 3167</inkml:trace>
  <inkml:trace contextRef="#ctx0" brushRef="#br0" timeOffset="70646.8526">2175 10104 8544,'0'0'3168,"0"0"-2464,0 19-192,19-19 1216,-19 0-1056,0-19 352,19 19-609,-19 0 129,20-20-320,-1 20 288,0 20-288,-19-20 160,19 0-224,1 19-128,-20-19-64,0 39 160,19-20-64,-19 0 32,0 20-32,-19-20 32,19 19-64,-20-18-32,1 18 32,0-18 32,0-1-32,-1-19-32,1 19 32,0-19 32,19 0-32,-20-19-96,20 19 32,0-39 32,20 39 0,-20-19-96,19 19 64,-19-19 864,19 19-448,1 0 0,-1 0-256,0 19-32,-19-19-32</inkml:trace>
  <inkml:trace contextRef="#ctx0" brushRef="#br0" timeOffset="71062.1689">2540 10026 11712,'0'-19'4352,"0"19"-3393,0 19-255,0 1 1440,0-20-1312,0 0 576,0 19-832,19-19 320,1 38-544,-20-18 256,38-1-352,-19 0-64,1 1-128,18-1-192,1 0 64,-1 0-3136,1 1 1760,-1-20-6335,1 0 4351</inkml:trace>
  <inkml:trace contextRef="#ctx0" brushRef="#br0" timeOffset="71262.2227">2772 9949 11296,'-39'20'4192,"39"-20"-3264,-19 38-257,-1-19 2241,20 0-1728,-38 20 32,38-20-768,-39 20-320,39-1-64,-38-19-160,38 20 64,-39-1-4416,39 1 2432</inkml:trace>
  <inkml:trace contextRef="#ctx0" brushRef="#br0" timeOffset="73411.9917">1751 10834 7648,'-19'0'2816,"19"-19"-2176,0 38-192,0-19 1536,0 20-1184,0-20 1439,0 38-1279,-19 1 128,19-1-640,-19 20-128,-1-19-192,1 18-32,19-18-32,0-1-64,0-18 32,19 18 32,1-19-32,-1-19-96,0 20 32,0-40 96,0 20-32,1-38 128,-1 19-96,0-1 32,0-18-32,1-1 32,-20-18-64,0-1-96,0 19 32,-20-19 576,1 20-288,0-1 192,19 20-288,-19 19 352,19 19-288,0 20 160,19-1-224,0 1 64,0 19-128,1 0 96,-1-20-128,0 20-3136,20-20 1696</inkml:trace>
  <inkml:trace contextRef="#ctx0" brushRef="#br0" timeOffset="74050.5201">2136 11239 8320,'0'-19'3072,"0"19"-2400,0 0-160,-19 0 1536,38 0-1216,-19 0 703,0 0-863,0-19 448,0 19-640,0 0 320,0 0-480,0 0 64,19 0-256,1-20-64,-1 20-32,-19 0 96,19 20-64,0-20-32,1 19 0,-20 0-128,19 0 64,-19 1 32,0-1 0,0 19-96,0-18 64,0 18 96,0 1-32,-19-1 128,-1 1-96,1-20-96,0 0 0,0 20 96,-1-39-32,1 0 64,0 0-64,0-19 64,19-1-64,-20 1-160,40 0 64,-20 0 256,19 19-128,0-20-64,0 20-32,1 0 224,-1 20-96,0-20-256,20 19 96</inkml:trace>
  <inkml:trace contextRef="#ctx0" brushRef="#br0" timeOffset="74429.1027">2482 11181 10208,'0'-19'3776,"0"19"-2912,0 0-256,0 0 2047,0 19-1567,0-19 1120,20 20-1280,-20-20 192,19 19-640,0 0 64,-19 20-320,39-20-128,-20 0-64,0 19-32,20 1 0,0-20-3168,-1 20 1728</inkml:trace>
  <inkml:trace contextRef="#ctx0" brushRef="#br0" timeOffset="74712.7147">2829 11085 8064,'-39'0'2976,"39"0"-2304,-19 39-192,0-39 1408,19 19-1120,-19 0 1599,-1 20-1343,-18-1 1248,19 1-1280,-20 18 256,20 1-736,0-19-320,-1 19-96,1-20-3360,19-19 1792</inkml:trace>
  <inkml:trace contextRef="#ctx0" brushRef="#br0" timeOffset="55519.4764">1348 5774 7232,'0'0'2656,"0"0"-2048,-20 0-192,20 0 1344,0 19-1056,0 0 992,-19 20-992,0-20 639,19 39-799,-19-20 32,19 1-384,-20-1 96,20 1-160,20-1 0,-20-19-64,19 20 160,19-20-128,-18-19 32,-1 0-64,0-19-128,20 0 32,-20-20 160,0 1-64,-19-1 32,19 1-32,-38-39-64,19 38 32,-19-38 512,19 39-288,-39-1 320,39 1-320,-19 18 128,19 20-224,-19 20 64,19-1-128,19 39-64,-19-1 0,19 1 32,20 19-32,-20-19-1088,20 0 608,-1-1-7519,20 1 4383</inkml:trace>
  <inkml:trace contextRef="#ctx0" brushRef="#br0" timeOffset="56100.3584">1733 6082 7968,'0'0'2944,"0"0"-2272,20 0-192,-20 0 2112,0 0-1504,0 0 1119,0 19-1279,0 1 416,0-1-800,0 0-64,0 0-320,0 1 256,0 18-224,0-19-3072,0 0 1568</inkml:trace>
  <inkml:trace contextRef="#ctx0" brushRef="#br0" timeOffset="56469.4794">1963 6082 9632,'0'-20'3584,"0"20"-2784,0 20-256,0-20 1503,0 0-1247,0 19 1088,0-19-1088,0 19 640,0 0-832,20-19 288,-20 20-512,19-1-192,0 0-128,0 1-64,1-1 0,18 0-512,-19 0 288,1 20-3552,-1-39 2048</inkml:trace>
  <inkml:trace contextRef="#ctx0" brushRef="#br0" timeOffset="56684.9588">2234 6101 10048,'0'20'3712,"0"-20"-2880,-19 38-224,-1-38 2143,20 19-1631,-19 1 96,0-1-736,-20 0 384,20 0-480,-20 0-128,20 20-160,-20-1-704,39 1 320</inkml:trace>
  <inkml:trace contextRef="#ctx0" brushRef="#br0" timeOffset="58054.4848">1463 6563 7808,'19'-20'2880,"-19"1"-2240,-19 19-160,19-19 1696,0 38-1280,0-19 991,0 19-1119,0 20 608,-19-1-832,19 1 160,0-1-416,-19 20 32,-1 0-192,20-19-128,0-1-32,0 1 32,0-1 0,0-38 128,0 19-64,0-19 128,0 0-128,20-19 128,-20 0-128,19-20-160,-19 1 32,19-20 96,-19 0 0,19 0-96,-19 1 32,0-1 224,0 19-96,20 1 256,-20 19-224,0-1-96,19 20-64,-19 0-128,0 0 96,19 20 32,1 18 32,-20 1 128,38-1-64,-19 20-32,1 0 0,-1 0-1312,0-1 704,0 1-768,1-19 800,-1-1 192,-19 1 224,0-20 768,-19 19-384,19-18 1344,-20-1-896,-18-19 288,19 19-576,-20-38-32,1 0-224,18 19-1216,1-20 544</inkml:trace>
  <inkml:trace contextRef="#ctx0" brushRef="#br0" timeOffset="58454.3397">1983 6505 9632,'0'0'3584,"0"0"-2784,0 0-256,0 0 1343,0 0-1151,0 0 1184,0 20-1088,0-1 544,0 19-800,0 1 192,0-20-448,-20 39 384,20-20-416,-19 1 160,0-1-288,0 1 352,19-1-288,0 1-32,-20-1-128,40 1-192,-20-20 64,19 19 96,0-18 0,20-20 64,-1 19-64,1-19-576,-1 0 288,-19-19-2848,20 19 1696</inkml:trace>
  <inkml:trace contextRef="#ctx0" brushRef="#br0" timeOffset="58638.9035">1809 6755 12128,'20'-19'4479,"-20"19"-3455,77 0-320,-39 0 608,1 0-864,19 0-32,-1 0-256,1-19-7935,0-1 4223</inkml:trace>
  <inkml:trace contextRef="#ctx0" brushRef="#br0" timeOffset="63825.6688">847 7756 4480,'0'19'1664,"0"-38"-1312,0 19-64,20 0 192,-20 0-320,19 0 192,0 0-192,0 0 0,1 0-96,18 0 96,1 0-96,18 0 32,1 0-32,19 0 224,0-19-160,0 19 1312,0 0-832,0 0 672,19 0-736,0-19-64,20 19-320,-1 0 32,1-20-96,-1 20-128,-19 0 0,20 0 224,-20 0-96,19 0 384,1 20-256,-1-20-128,1 19-32,18 0-64,-18-19 0,38-19-96,0 0 64,19 19-128,-38 0 96,19 0 32,-20 19 32,20-19-160,-19 19 96,19-19 96,-19 0 0,19 0 64,19 0-64,-19 0-32,19 0 32,0-19-32,0 0 0,20 19 0,-39-20 0,19 20-96,-39 0 64,20 0 32,20 0 0,-1-19 64,19 19-32,-19-19-96,1-20 32,-1 20 32,19-19 0,1 18 0,-39 1 0,19 0 128,0 0-64,-19-1-32,0 20 0,38-38-192,39-1 96,-19 20 96,19-20 0,-58 20 64,39 0-64,-1 0 608,1 19-352,-20-20 320,1 1-352,-20 19-65,19-19-127,-38 19 160,0-19-128,0 19 192,0-20-192,-19 1 32,-1 19-64,-18 0 32,-20 0-64,-38 0-4863,-39 19 2623</inkml:trace>
  <inkml:trace contextRef="#ctx0" brushRef="#br0" timeOffset="77667.2957">2445 7044 8640,'-20'-38'3200,"40"38"-2496,-40 0-192,20-20 2336,0 40-1665,0-20 1281,0 0-1408,0 19 192,0 0-736,0 1-96,0-1-256,0 20-96,20-1-32</inkml:trace>
  <inkml:trace contextRef="#ctx0" brushRef="#br0" timeOffset="76466.9243">1905 11969 8224,'0'0'3040,"0"0"-2368,0 19-160,0-19 2304,0 19-1633,-19 1 225,19-1-832,-19 19 224,19 20-448,0 0 128,0 0-320,0-1 64,19-18-128,-19-1 0,19 1-32,-19-39 96,20 19-96,-20-38 192,19 0-160,-19-39 32,0 19-64,0-18 288,19 18-160,-19-38-96,0 19-64,0 1 32,0 18-32,-19 1-96,38 18 32,-19 1 32,0 19 0,0 0 0,0 19 0,0-19 64,19 20-32,1-1-160,-1 19 64,19 20 96,1-19 0,-1 38-32,-18-20 32,18 20-608,-18-19 320,-1 0 96,0 0 128,-19-20 32,0 1 0,-19-1 896,19-19-480,-39 1 1120,1-20-896,-20 0 64,0 0-416,0-20-192,1 1-64,18-19-1952,0 18 1056</inkml:trace>
  <inkml:trace contextRef="#ctx0" brushRef="#br0" timeOffset="76851.5895">2464 11892 12544,'0'0'4639,"0"0"-3583,0 39-320,0-39 1280,0 19-1248,0 0 832,0 0-928,0 1 192,0 18-512,0 1 96,-19-1-288,19 39 288,0 0-256,-20 0 32,20 0-128,0 0-64,20-19 0,-1 19 32,-19-39-32,19 20-96,0-39 32,1 0 160,-1 1-64,19-20-1504,-18 0 768,-1-20-3232,0 1 2176,1-19-7903,-1 18 5375</inkml:trace>
  <inkml:trace contextRef="#ctx0" brushRef="#br0" timeOffset="77014.5122">2348 12412 13792,'0'19'5119,"0"-19"-3999,39 20-288,-20-20 960,0 0-1152,20 0 96,-1-20-448,1 1-128,18 0-96,1-1-4992,0 1 2720</inkml:trace>
  <inkml:trace contextRef="#ctx0" brushRef="#br0" timeOffset="78635.1681">2829 12739 5312,'0'0'1952,"0"0"-1504,0 20-128,0-20 2016,0 0-1344,0 0 1440,0 0-1408,0-20 735,20 20-1023,-20 0 320,19 0-608,0-19-64,0 19-224,1 0-32,-1 0-64,0 0-128,20 0 32,-20 0 96,20 19-32,-20 20-448,0-20 224,0 1-192,1 18 224,-40 1 64,20-20 96,0 19-96,-19 1 64,-19-1 800,18 1-416,-18-20 480,19 20-480,-20-39 608,20 0-544,19-19 224,-20-20-384,20 20-64,20-20-128,-1 20 160,0 0-128,20 19-96,-20 19-32,20 0 32,-20 0 0</inkml:trace>
  <inkml:trace contextRef="#ctx0" brushRef="#br0" timeOffset="81000.201">6389 1694 7552,'-20'-19'2816,"20"-1"-2208,0 20-160,0 0 2496,0 0-1696,0 0 1119,0 0-1375,0 20 384,0-20-832,20 38 192,-20 1-416,19 38-32,0-20-192,-19 20 0,19-19-32,-19 19 96,20-19-96,-1-20-32,-19 20 0,19-38 96,-19 18-64,0-38 896,20 0-544,-20-19 480,19 0-544,-19-1 384,19-18-416,0-1-32,1-19-160,18 1-32,-19 18-32,1-19-128,18 20 32,-19-1-480,20 20 288,-20-19-3008,20 38 1792</inkml:trace>
  <inkml:trace contextRef="#ctx0" brushRef="#br0" timeOffset="81169.2471">6697 2021 10624,'-20'20'3936,"20"-20"-3040,0 19-256,0-19 2175,0 19-1663,20 1 736,-20-1-1120,19 19-160,0-18-384,20 18-64,-20 1-96</inkml:trace>
  <inkml:trace contextRef="#ctx0" brushRef="#br0" timeOffset="81332.8392">7082 2367 11296,'-20'39'4192,"20"-39"-3264,0 19-257,0-19-447,0 0-256,0 20-672,20-20 385</inkml:trace>
  <inkml:trace contextRef="#ctx0" brushRef="#br0" timeOffset="81553.9964">7043 2214 8320,'-19'-39'3072,"19"39"-2400,-38 0-160,38 0 1536,0 0-1216,-20 0 223,40 20-639,-20-20 224,0 0-352,19 0 416,19 0-416,-18 0 512,18 0-480,1-20 352,-1 20-384,1 0 416,-1-19-416,1 19-64,-1 0-128,1 0 128,-20 19-128,0 1 192,1 18-192,-20 1 32,19-20-64</inkml:trace>
  <inkml:trace contextRef="#ctx0" brushRef="#br0" timeOffset="82755.1388">11449 1752 7872,'0'-38'2944,"0"18"-2304,0 1-160,0 19 2208,0 0-1568,0 0 863,0 19-1151,0 1 96,0 18-544,0 1 128,20 18-288,-1 20 224,0 0-256,0 0 96,1-19-160,18 0-128,-18-19-32,-1-1 160,19 1-64,-18-39-32,18 0 0,-19-39 96,1 39-64,-1-58 32,0 20-32,0-39-64,-19 38 32,0-19 448,20 1-256,-20 37 320,0 1-288,0 38 64,19 1-192,-19 18 64,19 1-96,0-1-192,20 20 32,-20 0-1504,20-20 832</inkml:trace>
  <inkml:trace contextRef="#ctx0" brushRef="#br0" timeOffset="83270.8688">12431 1694 7808,'0'-19'2880,"0"19"-2240,-19-20-160,19 1 2048,0 19-1472,0 0 991,0 0-1183,0 0 128,19 19-576,-19 20 672,20-20-608,-1 39 192,0-1-384,-19 1-96,19 0-128,-19 0 96,0-1-96,0-18-32,20-1 0,-20 1-32,0-20 0,0-19 192,0 19-96,0-38 736,19 19-448,-19-19 608,19 0-576,0-20 64,0 1-288,20-20-256,-1 0 32,20 0-128,-19 1 64,-1 18-640,1 20 416,-1 0-2848,-19 19 1760,-19 0-6559,20 0 4415</inkml:trace>
  <inkml:trace contextRef="#ctx0" brushRef="#br0" timeOffset="83470.9559">12624 2117 12640,'0'0'4671,"0"0"-3615,39 19-320,-20-19 1792,0 20-1536,1-1 448,-1 0-864,0 20-192,0-1-256,1 20-1696,-1 0 832,0-20-9279,1 0 5503</inkml:trace>
  <inkml:trace contextRef="#ctx0" brushRef="#br0" timeOffset="84655.8836">9276 0 7968,'-39'0'2944,"39"0"-2272,0 0-192,0 20-352,19 18-160,-19 1 96,0 18-32,0 40 128,0 18-96,0 1 192,0 37-160,0 1-32,0 20-32,0-20 32,20 19-32,-1 38-96,0-18 32,-19 18 1088,0 20-576,0 20 160,0-21-384,0 21-96,0-1-96,19-19-128,20 19 32,-1 19 160,1-38-64,-1 38-96,1 20 0,-1-19 160,-18 18-64,-1 1 192,-19-1-160,0 20-256,0-19 96,0 19 64,0 19 32,-19-19 895,19 19-511,-20-19 256,20 19-384,0 0-192,0-19-32,-19 0-160,19 19 64,19-19 32,1 0 0,-1-20 128,19 1-64,20 0 544,-19-1-352,18 1 672,-18 0-512,-1-20 576,1-19-576,-1 0 64,1-19-288,-1-38-160,-18-1-64,-1-38-1376,19-19 768,-38-20-10815</inkml:trace>
  <inkml:trace contextRef="#ctx0" brushRef="#br0" timeOffset="94381.6342">5138 693 4480,'0'58'1664,"0"-58"-1312,20 58-64,-1-39-96,0 19-160,0 20-160,1-19 64,-1 38 32,-19-20 32,19 1 1600,0 0-864,-19 19 352,20 0-672,-20 0-224,0 0-128,0 19-160,0-19 64,0 0 96,19 19-32,-19 0 1536,0-19-864,19 19 768,-19-19-832,19 20-224,1-1-256,-20 0-128,19 0 0,0 0 160,0-19-96,-19 20 447,0-1-287,20 0 384,-20 0-384,0 1 160,19 18-256,-19-19 352,0 0-288,0 20 224,0-1-224,0 1 128,19-1-192,-19 1 0,19-20-96,-19 19-64,20-18 32,-20 37 32,19-18-32,-19 18 256,0 1-160,0 0 160,0-20-160,0 39 224,0 0-224,0 0-32,0-19-64,19 19-32,-19-19 0,0-1 0,19 20 0,-19 0-160,0 0 96,0-19 256,20-1-128,-1 20-64,-19-19-32,19 19 32,0-19 0,-19 19 128,0-20-64,20 20-160,-20 0 32,19 0 32,-19-19 32,19 0 0,0-1 0,-19 20 0,20-19 0,-20 0 0,19-1 0,-19 20 0,19-19 0,-19 19 0,19-19 0,-19-1 64,20 1-32,-20 0-32,0 0 32,19-1-128,-19 1 64,0 0 160,0-1-64,19-18-96,-19-1 0,19 1 96,1-1-32,-1 1 128,0-20-96,0 19 192,1-38-160,-1 19 256,-19 1-224,19-20-96,0 0-64,1 0 224,-1 0-96,0-20 192,0-18-192,1 19 96,-1-20-96,0 1-128,0-1 0,-19-19 32,20 20 0</inkml:trace>
  <inkml:trace contextRef="#ctx0" brushRef="#br0" timeOffset="141653.6407">11238 2791 7552,'-19'0'2816,"19"0"-2208,-20 0-160,20 0 1440,0 0-1120,0 0 1408,0 0-1281,-19 0 993,19 0-1088,0 0 416,0 0-704,19 0-64,-19 0-288,0 0-160,20 0-32,-1 0 160,0 0-64,19-19-32,1 19 0,-1 0 32,20-19-32,-19 19-96,-1-20 32,1 20 96,-20 0-32,0 0-160,20 0 64,-39 20 96,0-1 0,0 0 256,0 20-160,-20-20 320,1 19-256,0 1-256,0-1 32,-1-18-128,1 18 64,0 0-2464,19 1 1376,-19-20-5823,-1 20 3903</inkml:trace>
  <inkml:trace contextRef="#ctx0" brushRef="#br0" timeOffset="141822.6132">11392 3503 12224,'-20'0'4511,"20"0"-3487,0 19-320,0 1 1536,0-20-1376,0 0-128,0 0-480,0 0-128,20 0-64</inkml:trace>
  <inkml:trace contextRef="#ctx0" brushRef="#br0" timeOffset="142284.9427">11873 2887 8544,'-19'0'3168,"19"0"-2464,0 0-192,0 0 2272,0 0-1633,0 0 1025,0 0-1280,-20 0 0,40 0-544,-20 0 192,19 0-288,0 0-224,0-19-32,20 19 128,-1-20-64,-19 20-32,20 0 0,-1-19-32,-18 19 0,18 0 0,1 0 0,-20 19 0,0-19 0,0 20 0,1-20 0,-20 19 544,0 19-288,-20-18 320,1-1-320,-19 19-160,18 1-32,1-1-1568,-19 1 832,18-1-5855,1-19 3615</inkml:trace>
  <inkml:trace contextRef="#ctx0" brushRef="#br0" timeOffset="142422.4452">12066 3503 14368,'0'19'5343,"0"-19"-4159,-20 20-352,20-1 2112,0-19-1792,0 20-128,0-20-608,0 0-768,20 0 192</inkml:trace>
  <inkml:trace contextRef="#ctx0" brushRef="#br0" timeOffset="152620.6923">3291 4042 6560,'-19'0'2432,"19"0"-1888,0 0-160,-19 0 1280,38 0-992,-38 0 1216,19 0-1088,0 0 927,0 0-991,-20 0 480,40 0-704,-20 0 224,0 19-448,0-19 256,19 0-288,-19 20 128,19-20-224,0 19 128,20-19-160,-20 0 64,20 0-96,-20 0 160,19 0-160,1-19 320,-1 19-224,1-20-32,-1 20-96,1 0 32,19 0-64,-20 0-32,1 0 32,18 0 96,1-19-64,-19 19-96,18 0 0,-18 0 224,-1 0-96,1-19 256,-1 38-224,-18-19 96,18 0-128,20-19 0,-20 19-32,1 0 32,-1 0-64,20-19-96,-20 19 32,20 0 96,-19 0-32,-1 0 128,1 0-96,-1-20 32,1 40-32,-1-20 160,1 0-128,-1 0-96,-19 0-32,20 0 160,-20 0-64,0 0 32,20 0-32,-20-20 32,0 20-64,1 0 64,-1 0-64,0-19 64,0 38-64,1-19-96,-20 0 32,19-19-32,0 19 0,0 0 192,1 0-64,-1 0 192,-19 0-160,19-19-160,0 19 0,-19 0-32,0 0 32,0 0 352,20 0-192,-40-20 288,20 20-256,0 0 32,-19-19-96,0 19 224,0-19-160,-20 19 160,20-19-160,-20 19 160,20-20-192,-19 20-32,18 0-32,-18 0-128,19 0 64,19 0 96,-20 0-32,20 0-32,0 0 32,20 0-192,-20 20 96,19-20 32,0 0 32,20 0 64,-1 19-32,-19 0-160,20 0 64,-1 1 160,1 18-32,-1 1-96,-18-1 0,-1 1 96,-19-1-32,-19 1-160,19 19 64,-39-20-896,1 1 544,-1-1-5600,1 1 3296</inkml:trace>
  <inkml:trace contextRef="#ctx0" brushRef="#br0" timeOffset="153121.1637">6254 3753 8064,'0'-20'2976,"0"1"-2304,0 19-192,0 0 1920,0 0-1408,20 0 1087,-1 0-1215,0 0 576,1 19-800,-20 20 480,19-1-640,-19 1 96,0 19-320,19 19-96,-19-20-96,20-18-3008,-1 19 1600</inkml:trace>
  <inkml:trace contextRef="#ctx0" brushRef="#br0" timeOffset="153336.7358">6697 3753 11968,'-20'19'4416,"20"-19"-3425,0 20-287,0-1 1760,0 0-1504,0 0 512,0 1-864,0-1 64,0 19-384,0 1-256,0-1-32,0 1-2112,0 19 1152</inkml:trace>
  <inkml:trace contextRef="#ctx0" brushRef="#br0" timeOffset="153521.0428">6889 4138 14048,'-19'0'5183,"19"0"-3999,0 39-352,-20-39 1376,40 0-1376,-20 0-192,0 0-416,0 0-1248,0 19 576,19-19-5920,0 0 3521</inkml:trace>
  <inkml:trace contextRef="#ctx0" brushRef="#br0" timeOffset="153837.3842">7120 3811 8128,'0'0'3008,"0"0"-2336,0 0-160,0 0 1824,0 0-1376,0 0 927,0 0-1087,0 0 224,0 0-640,0 0 352,0 0-416,20 0 64,-20 0-256,0-20 352,0 20-256,0 0-896,19 0 352</inkml:trace>
  <inkml:trace contextRef="#ctx0" brushRef="#br0" timeOffset="154421.8975">7158 3810 10048,'0'0'3712,"0"0"-2880,0-19-224,20 19 927,-20 0-959,0 0 608,19 0-672,-19 0 352,19 0-512,-19 0 192,19 19-320,-19-19 64,20 0-160,-1 0-128,0 0-32,0 0-32,1 0 0,-1 0 0,0 20 0,0-20 64,1 19 0,-20 0 0,19 0 0,-19 1 64,19 18-32,-19-19-32,0 20 32,-19-1-32,19 20 0,-39-19 128,20-1-64,0 1 192,-20-1-160,20-19 32,0 1-64,19-20 96,0 19-96,0-38 256,0-1-192,19-18 256,0-1-256,1 20 96,18 0-128,-19 0 288,1 38-192,-1 0 32,0 0-128,0 1-352,0 18 160,1-38-4768,-20 19 2656</inkml:trace>
  <inkml:trace contextRef="#ctx0" brushRef="#br0" timeOffset="154922.1716">7716 3753 12480,'0'0'4607,"0"0"-3583,-19 19-288,19 1 736,0-20-960,0 19-128,0-19-256,0 0-32,0 19-64,0-19 64,0 0-64,0 0-96,19 0 32,-19-19-192,0 19 128,20-19 32,-20 19 64,19-39 0,0 39 0,0-38 64,-19 18-32,39 1-96,-39 0 32,19 19 96,1 0-32,-20 0-96,19 19 32,-19-19-32,19 19 0,-19 1 64,0-1 0,19 0 64,-19-19-32,0 19-32,0-19 32,0 0 32,20 0-32,-20 0-32,0 0 32,19-19 96,0 0-64,20 0 384,-20 19-224,0-20 384,20 1-352,-39 38 288,38-19-288,-38 20 64,0 18-192,0-19-896,19 20 384,-19-20-4288,0 20 2593</inkml:trace>
  <inkml:trace contextRef="#ctx0" brushRef="#br0" timeOffset="155187.6074">8545 3426 12128,'-19'0'4479,"19"0"-3455,0 39-320,0-20 1760,0 0-1504,-20 39 384,20-20-800,-19 20 160,0 0-416,-1 0-160,1 19-64,0-20-704,-1 21 352,20-21-3200,0 1 1920,0-19-7487,20-20 5023</inkml:trace>
  <inkml:trace contextRef="#ctx0" brushRef="#br0" timeOffset="155506.562">8852 3792 12288,'0'-20'4575,"0"20"-3583,-39 0-256,20 0 1856,0 20-1568,-20-20 288,1 19-768,-1-19-160,20 19-224,-19 0-96,18 1-32,20-1-32,-19-19 0,19 19-160,19-19 96,1 0 96,-1 0 0,19 0-384,1 0 224,18 0-608,1 19 416,-19-19-416,18 20 416,1-1-480,-19 0 480,-1 0 352,1 20 0,-39-1 1728,0 1-992,-20-1 352,1 1-704,-19-20-288,-1 20-128,-19-20-4384,1 0 2400</inkml:trace>
  <inkml:trace contextRef="#ctx0" brushRef="#br0" timeOffset="157639.4683">3407 5158 7552,'-20'-20'2816,"20"20"-2208,0 0-160,0 0 1088,0 0-928,0 0 1024,0 0-928,0 0 287,20 20-607,-20-20 512,19 0-512,0 0 0,20 0-224,-1 0 192,1 0-224,-1 0 32,20 0-96,0-20 224,-20 20-160,20 0-32,0 20-64,-20-20-32,20 0 0,-20 0 64,20 19-32,0-38 64,-20 19-64,20 0-96,0 0 32,-20-20 32,20 20 0,-20-19 0,20 19 0,-19-19 128,-1 19-64,1 0-32,-1 0 0,1-19-32,-1 19 0,1 0 64,-1 0-32,-19 0-32,20 0 32,-20 0-32,0 0 0,1 0 128,18 0-64,-38 0 128,19 0-128,1 0 128,-20-20-128,19 20 256,-19 0-192,0-19 256,0 0-256,0 0 320,0 19-256,-19-20-32,-1 1-96,1 0 96,0 19-96,-20-19-32,20-1 0,-19 20-32,18 0 0,1 0 0,0 20 0,0-20-224,19 19 128,0 0-32,0-19 64,0 19 192,38 1-64,-19-1-160,20 0 32,-1-19 32,20 19 32,-19 20 0,18-20 0,-18 20 0,19-1 0,-20 1 64,-19-20-32,1 19-96,-20 1 32,0-1 96,-20 1-32,1-1-32,-19 1 32,18-20-1248,1 20 672</inkml:trace>
  <inkml:trace contextRef="#ctx0" brushRef="#br0" timeOffset="158223.9693">7505 4792 7232,'0'-19'2656,"0"19"-2048,-39 0-192,39 0 2880,-19 19-1888,0-19 1151,0 20-1535,-20 18 160,20 1-704,0 18 128,-1-18-352,1 38 128,19-20-224,19 1 0,1-19-96,-1 18 160,19-18-128,20-20 32,0 0-64,-1-19 160,1-19-128,0-19 96,0 18-96,-20-37 96,1 18-128,-39-38 896,-20 19-544,-18 1 672,19-1-608,-39 0-256,0 39-128,0 0-256,20 38 96,-20 0-2208,20 20 1216</inkml:trace>
  <inkml:trace contextRef="#ctx0" brushRef="#br0" timeOffset="171473.2308">10660 5350 9056,'0'0'3360,"0"0"-2624,0 0-192,0 0 1536,0 0-1249,0 20 449,0-20-768,0 0 128,0 0-384,20 0 64,-1 19-192,0-19-64,20 0-32,-20 0 32,19 0-32,1-19 64,-1 19-64,1 0-96,-1 0 32,-18 0 96,-1 0-32,-19 19 128,0 0-96,0-19 480,0 19-320,-19 1 480,-1-1-416,1 20 0,0-20-160,-20 19-96,39-18 0,-38 18-1184,38 1 640</inkml:trace>
  <inkml:trace contextRef="#ctx0" brushRef="#br0" timeOffset="171657.7339">10796 6004 12960,'-20'0'4799,"20"0"-3711,0 0-320,0 0 896,0 20-1056,0-20-224,0 0-256,0 0-1408,0 0 704,20-20-6943,-1 20 4127</inkml:trace>
  <inkml:trace contextRef="#ctx0" brushRef="#br0" timeOffset="172143.1669">11258 5485 7712,'0'-19'2880,"0"19"-2240,-20 0-192,20 0 1600,0 0-1216,0 0 1055,0 0-1055,0 0 608,0 0-832,0 0 448,0 0-608,0-19 256,0 38-416,20-38 0,-20 19-192,19 0 0,0 0-32,19 0-64,-18 0 32,18 0-128,1 0 64,-1-20 96,1 20-32,-20 0-96,19 0 32,-18 20-32,-20-20 0,19 19 0,-19 0 0,0 0 128,-19 20-32,19-20-32,-20 20 32,1-1-608,0-18 320,-20 18-4320,20 1 2497</inkml:trace>
  <inkml:trace contextRef="#ctx0" brushRef="#br0" timeOffset="172290.6719">11450 6043 13632,'-20'19'5055,"20"-19"-3935,0 0-320,0 0 1696,0 0-1536,0 0-128,20 0-512,-20 0-2272,0 20 1056</inkml:trace>
  <inkml:trace contextRef="#ctx0" brushRef="#br0" timeOffset="173744.9575">3021 6197 6240,'0'0'2304,"0"19"-1792,0-19-160,0 0 896,0 0-768,19 0 704,1 0-672,-1 0 736,19 0-736,1 0 896,-1 0-801,20 0-95,-19 0-320,18 0-64,-18 0-64,38-19 224,-19 19-160,19 0-96,-1 0-64,1 0-32,0 0 0,0 0 352,-19 0-192,19 0 192,-38 0-160,38 0 160,-39 0-192,39 0 32,-19 0-64,-1 0 160,-18 0-128,19 0 96,-1 0-96,-18 0 96,-1 0-128,1 0 32,-1-20-32,1 20-64,-1 0 32,1 0-128,-20 0 64,0-19 160,20 19-64,-20 0 128,0 0-128,0 0-96,1 0 0,-20-19 320,19 19-192,0-19 288,-19 19-256,0-20 160,0 1-160,0 19 352,0-19-256,-19 0 224,0 19-224,-1-20-128,1 1-64,-19 19 32,38 0-32,-39 0-160,39 0 64,-38 0 96,38 0 0,-19 19 64,19-19-64,0 0-160,19 0 64,-19 0-32,38 20 32,-18-20 64,18 19 0,-19 0-96,20 0 64,-1 20 96,1-20-32,-1 0-96,-19 20 32,-19-20 224,20 19-96,-40 1-96,1-1-32,-19 20 96,18-19-32,-18-1-4448,19 1 2400</inkml:trace>
  <inkml:trace contextRef="#ctx0" brushRef="#br0" timeOffset="174977.6796">3368 3176 3968,'-20'0'1472,"20"0"-1120,0-19-128,0 19 1312,0 0-896,0 0 1216,0 0-1056,-19 0 800,19 0-928,0 0 768,19 19-800,-19-19 576,20 19-705,-1-19 225,19 0-416,-18 0 224,18 0-288,20 0 64,0 0-192,19-19 0,-20 19-64,20 0 96,-19 0-96,19 0-96,-38 0 0,18-19 96,1 19-32,0 0-32,-20 0 32,20 0 320,0-19-192,-1 19 64,1 0-128,0 0 0,0 0-32,-1 0-64,1 0 32,-19 19-32,18-19 0,-18 0 192,-1 0-96,1 0 32,-1 19-64,1-19 32,-20 0-64,0-19 128,20 19-96,-20 0 256,20 0-192,-20-19-32,0 19-64,20-20 96,-20 20-64,-19-19 192,19 19-160,-38 0 256,19 0-224,-19-19 96,19 19-128,-20 0-64,20 0 0,-38 0 32,19 0-32,-1 0 128,-18 0-96,-1 0 128,20 0-128,-19 0-96,18 0 0,1-19-32,19 19 0,0-20 64,0 20 0,0 0 0,0 0 0,19 0-160,1 0 96,-1 0 32,19 0 32,-18 0 64,18 0-32,1 0 64,-1 0-64,1 20 64,-1-1-64,-38 0-32,19 0 32,-19 20 320,0 19-192,-19-20 288,19 20-256,-38 0 96,18-20-160,-18 20-128,19-20-32,-20 1-7424,39 0 4033</inkml:trace>
  <inkml:trace contextRef="#ctx0" brushRef="#br0" timeOffset="177779.405">3387 7025 6976,'0'-20'2592,"-19"40"-2016,19-20-160,-20 0 1536,40 0-1152,-20 0 1152,0 0-1120,0-20 479,0 20-767,0 0 352,19 0-544,0 0 128,-19 0-320,39 0 224,-20-19-256,19 19 320,20 0-256,-19 0 96,-1 0-160,20 19 64,0-19-96,-1 0 160,1 0-160,0 0 32,0 0-64,-1 0-256,1 20 96,0-20 192,0 0-64,-1 0 224,1 0-160,0 0 32,0 0-64,-1 0 96,1 0-96,-19 0-96,18 0 0,-18-20 160,-1 20-64,1-19-96,-1 19 0,1-19 96,-20 19-32,0-19 128,0 19-96,-19 0 256,20 0-192,-20-20 160,0 20-160,0 0-128,0 0-32,-20-19 448,1 19-224,0 0 352,0 0-320,-20-19 96,20 19-192,-20-19 0,20 19-64,-19-20-192,18 20 64,1-19 32,0 19 32,19 0-160,0 0 96,0 0 96,0 19 0,19-19 64,0 0-64,20 0-160,-1 20 64,1-1 96,-1 0 0,1 0-32,-1 20 32,1-20-32,-1 20 0,-18-20 64,-1 19-32,-19 1-32,0-1 32,0-18 96,-19 18-64,-1 1 32,1-20-32,-19 0-3584,18 1 1952</inkml:trace>
  <inkml:trace contextRef="#ctx0" brushRef="#br0" timeOffset="179095.5366">6428 6640 7552,'-20'-19'2816,"20"19"-2208,0-20-160,0 20 1376,0 0-1088,0-19 1248,0 19-1121,0-19 481,20 19-800,-20-20 192,19 20-416,0-38 32,0 19-224,1-1 0,18 1-64,-19 0 224,1 0-160,18-1 96,1 20-128,-20 0-192,0 0 32,0 39 32,1-20 32,-20 39 64,19 0-32,0-20 64,-19 20-64,-19 0-32,19 0 32,-19-20-32,-1 20 0,-18-20 544,19 1-288,-20-20 32,1 0-160,18 1 64,1-20-128,0 0 128,19 0-128,0-20 320,0 20-192,19-19 320,0 0-288,1 19-32,-1 0-128,0 0-64,0 19 32,1 0-1024,18 1 544,1-1-6879,-1 0 4063</inkml:trace>
  <inkml:trace contextRef="#ctx0" brushRef="#br0" timeOffset="179248.4273">7101 6793 14368,'0'0'5343,"0"0"-4159,0 19-352,0-19 0,0 20-640,19-20-160,-19 19-32,20 0-4096,-1 1 2240</inkml:trace>
  <inkml:trace contextRef="#ctx0" brushRef="#br0" timeOffset="179611.5989">7543 6293 12384,'0'0'4575,"0"0"-3551,0 0-288,0 0 1280,0 19-1248,0 1 608,0 18-800,0 20 512,0 0-608,0 19-96,0-20-256,0 20-448,0-38 192</inkml:trace>
  <inkml:trace contextRef="#ctx0" brushRef="#br0" timeOffset="179964.4212">7967 6331 11552,'0'0'4288,"0"0"-3361,0 19-223,0-19 1440,0 20-1312,0-1 448,0-19-768,-19 19 608,19 0-640,-19 20 352,19-20-512,-20 20 64,20-1-256,0-19 352,0 20-256,0-1-128,0-18-32,20-1 0,18-19-32,-19 0-32,20 0 32,-20-19-608,20-1 320,-20 1-2016,20-19 1280</inkml:trace>
  <inkml:trace contextRef="#ctx0" brushRef="#br0" timeOffset="180165.3978">8352 6235 10816,'-39'20'4000,"39"-20"-3136,0 38-224,-19-19 2399,19 20-1791,-19 19 768,-1-20-1184,1 39-192,0 0-416,0-19 64,-1 19-160,20-19-1824,0-1 928,20-18-4512,-20-1 2945</inkml:trace>
  <inkml:trace contextRef="#ctx0" brushRef="#br0" timeOffset="180534.3143">8698 6466 14720,'-38'0'5439,"38"0"-4223,-39 39-352,1-20 960,19 0-1184,-1 1-64,1 18-352,0-19 128,0 1-224,-1-1-32,20 0-64,0-19-128,0 19 64,20-19-256,-1 20 160,19-20-512,-18 19 352,37-19-864,-18 0 672,38 19-704,-20 1 672,-18-1-32,19 0 352,-20 0 672,1 20-256,-39-20 1568,0 20-1024,0-20 448,-20 0-704,-37 20-96,18-20-256,-19 0-3616,1 20 1888</inkml:trace>
  <inkml:trace contextRef="#ctx0" brushRef="#br0" timeOffset="184239.2529">3445 8294 7296,'-20'19'2720,"1"-19"-2112,19 19-192,0-19 1472,0 0-1120,0 0 960,0 0-992,0 20 383,0-20-639,0 0 160,19 0-384,1 19 288,-1-19-320,0 0 96,20 0-192,18 0 288,1 0-224,19 0-96,0 0-64,-19-19 96,19 19-64,-19 0 128,-1 0-128,1 0 32,0-20-32,-1 20 32,1 0-64,19-19 64,0 19-64,0-19-96,-19 19 32,0 0 32,-1 0 0,-18 0 0,-1 0 0,1 0 64,-1 0-32,1 0 64,-1 0-64,1 0 64,-20-19-64,0 19 192,1 0-128,-1-20-320,0 20 128,0 0 0,1-19 96,-1 19 0,0-19 0,-19 19 256,0-19-128,0 19-32,0 0-64,0-20 96,0 20-64,-19 0 320,19 0-192,-19-19 320,-1 19-288,1-19 96,0 19-192,-20-19 160,20 0-192,0 19-160,19 0 0,-19 0 32,19 0 32,0-20-96,0 40 64,0-20-128,19 0 96,0 19 32,20 0 32,-1 0 0,1 0 0,18 20 64,1-20-32,-19 20-32,-1-1 32,-19 1-32,20-1 0,-39 1 128,0-1-64,0 1 32,-19-20-32,-20 19-2240,20 1 1184</inkml:trace>
  <inkml:trace contextRef="#ctx0" brushRef="#br0" timeOffset="185355.2638">10930 7601 8640,'-19'19'3200,"19"-19"-2496,-20 0-192,20 0 1984,0 0-1473,0 0 1057,-19 0-1184,19 0 416,0 0-768,0 0 128,19 20-384,-19-1 32,0 0-192,20-19 0,-1 19-64,19-19-64,1 0 32,19 0-320,-1 0 160,-18 0 32,19 0 96,-39 0-96,19 20 64,-19-20 224,-19 19-96,-19 0 320,19 0-224,-38 1 384,19 18-320,-20 1-128,20-20-64,-20 19-1760,1 1 928</inkml:trace>
  <inkml:trace contextRef="#ctx0" brushRef="#br0" timeOffset="185521.7476">11065 8352 13216,'-39'0'4895,"39"0"-3807,0 0-320,0 39 1632,0-39-1472,0 0-288,0 0-416,39 0-1536,-39 0 704</inkml:trace>
  <inkml:trace contextRef="#ctx0" brushRef="#br0" timeOffset="185920.3722">11739 7775 11648,'-39'19'4288,"39"-19"-3329,0 0-255,0 0 1504,0 0-1344,0 0 224,0 0-672,19 0-128,1 0-160,-1 0-32,0-19-32,20 19-128,-1-19 32,-19 19 96,39-20-32,-19 1-32,-1 19 32,-18 0-32,18 0 0,-19 0-96,1 19 64,-20 1 160,0-1-64,-20 19 672,1-18-384,-19 18 32,-1 1-224,20 18-1216,0-18 544,-20-1-6975,39 1 4127</inkml:trace>
  <inkml:trace contextRef="#ctx0" brushRef="#br0" timeOffset="186086.7908">11815 8563 17375,'0'20'6432,"0"-20"-4992,19 0-416,-19 19-192,0-19-672,20 0-640,-1 0 256,0 0-9376,1 0 5281</inkml:trace>
  <inkml:trace contextRef="#ctx0" brushRef="#br0" timeOffset="191826.8191">3984 9218 6560,'-19'0'2432,"19"0"-1888,0 19-160,0-19 1568,0 0-1152,0 0 1280,0 0-1184,-20 0 959,20 20-1055,0-20 544,0 0-768,20 0 256,-20 0-480,0 19 288,19-19-352,0 0 64,0 0-224,1 0 224,18 0-224,-19 0 32,20 0-96,-20 0 160,20 0-128,-1 0 96,20 0-96,-20-19 224,1 19-192,18 0-192,-18 0 32,19 0 224,-1 0-128,-18-20-64,19 20-32,-1 0 32,-18 0 0,-1 0 64,1 0-32,-20 0-96,20 0 32,-20 0 160,19 0-64,-19 0-96,1 0 0,-1 0 224,0-19-96,0 19-96,1 0-32,-20-19 160,19 19-64,-19-19 128,0 19-128,0 0 320,0-20-192,-19 20 160,19-19-192,-20 0 288,1 19-256,0-19 32,0 19-128,-1 0 224,1-20-192,0 20-32,0 0-64,0-19 32,-1 19-32,1 0-160,19 0 64,0 0-32,0 0 32,0 0 0,0 19 0,19-19 128,1 20-32,-1-1 64,0-19-64,19 19 64,-18 0-64,18 1-96,1 18 32,-1-19 32,-19 1 0,1 18 0,-20-19 0,0 20 64,-20-1-32,1-19-288,0 20 128,-20-20-6016,1 20 3360</inkml:trace>
  <inkml:trace contextRef="#ctx0" brushRef="#br0" timeOffset="203775.3223">6697 8756 11808,'0'-39'4352,"0"39"-3361,0 0-287,0-19 1152,0 38-1152,0-19 128,0 20-480,0-1 192,0 19-320,0 20 96,0 0-192,0 0 0,19-1-64,-19 1-1824,0-19 992,20-1-6143,-1-18 3839</inkml:trace>
  <inkml:trace contextRef="#ctx0" brushRef="#br0" timeOffset="203959.6899">6985 8698 13696,'0'0'5087,"0"0"-3967,0 19-288,0 1 512,20-20-896,-20 38 320,0 0-448,0 20 96,0-19-256,-20 38-416,20-39 128,0 20-5472,20-20 3073</inkml:trace>
  <inkml:trace contextRef="#ctx0" brushRef="#br0" timeOffset="204106.6755">7275 9141 14944,'0'39'5535,"0"-39"-4287,0 0-352,0 0-576,0 0-352</inkml:trace>
  <inkml:trace contextRef="#ctx0" brushRef="#br0" timeOffset="204606.9813">7582 8814 12224,'-20'0'4511,"20"0"-3487,-19-19-320,19 19 1600,0 0-1408,0 0 64,19-19-576,1 19-192,-20 0-128,19-20-64,0 20 32,1-19 32,-1 19-32,19 0-160,-18 0 64,18 0 32,1 0 32,-20 19-160,19 1 96,-18 18-96,-1 1 64,-19 18 64,0-18 32,0 38 0,-19-39 0,-1 20 0,1 0 0,-19-20 64,18 1-32,-18-1 480,19 1-288,-20-39 128,20 19-224,0-38 160,19 19-192,0-39 32,0 1-64,19-1 32,0 20-64,20-19-96,-20 18 32,19 20 32,1 20 0,-1-20-160,1 19 96,0 0-4896,-20 0 2720</inkml:trace>
  <inkml:trace contextRef="#ctx0" brushRef="#br0" timeOffset="205144.9716">8294 8737 14112,'-20'19'5247,"20"-19"-4095,0 19-288,-19 0 288,19 1-800,0-1 0,0-19-224,0 19-96,0 1 0,0-20-384,19 0 192,-19-20-736,0 20 512,20-19-160,-1 19 320,-19-39 32,19 39 128,-19-19 0,19 0 0,-19 0 0,20 19 0,-20 0 64,0 0 0,0 0 128,19 0-64,-19 0-96,0 19 0,0 0 96,0-19-32,0 19 64,0 1-64,0-1 256,0-19-160,0 19 384,0-19-288,0-19-32,19 19-128,0-19 32,1-1-64,-1 1 128,19 0-96,-18 0 608,-1-1-384,0 20 384,0 0-384,1 0-160,-1 0-64,-19 20-64,0 18 0,0-19-3104,0 1 1696</inkml:trace>
  <inkml:trace contextRef="#ctx0" brushRef="#br0" timeOffset="205360.3313">8910 8563 14880,'0'20'5503,"0"-20"-4287,-19 57-320,19-37 576,-20-1-992,1 39 288,0-1-448,-1 20-256,-18 0-64,18 1-1120,20-1 576,0-39-3680,0 1 2304</inkml:trace>
  <inkml:trace contextRef="#ctx0" brushRef="#br0" timeOffset="205706.8013">9179 8852 13472,'-19'0'4991,"19"0"-3903,-39 0-288,1 0 1600,38 20-1472,-39-20 704,20 19-960,-20 0-256,20 0-256,-19 1 32,38-1-128,-20 0-96,20-19 0,0 20-128,20-20 96,-1 19-32,0-19 32,20 0-160,-1 19 128,1-19-736,-1 19 448,1-19-672,-1 20 608,1 18-256,-1-19 384,1 1 960,-39 18-320,0-19 1632,0 20-1056,-39-1 64,20 1-576,-19-20-960,-20 20 320</inkml:trace>
  <inkml:trace contextRef="#ctx0" brushRef="#br0" timeOffset="207508.178">4099 10046 6976,'0'0'2592,"0"0"-2016,0 0-160,0 0 1536,0 0-1152,0 0 1920,0 0-1537,0 19 705,0 0-1120,20-19 224,-20 19-608,0 1 288,19-20-384,0 19 192,0-19-256,1 0 0,18 0-128,20-19 96,-20 19-128,20-20 32,19 20-32,-19-19-128,19 0 32,-19 0 96,-1 19-32,1-20 128,19 1-96,-38 19 32,18 0-32,-18 0 32,-1 0-64,1 0-32,-1 0 32,1 0-32,-1 0 0,-18 0 64,18 0-32,-19 0 256,1 0-160,-1 0 256,-19-19-256,0 19 160,0 0-160,-19-19 288,-1 19-224,1-20-192,0 1 0,0 0 192,-20 0-96,20-1-32,0 20-32,-20 0 32,20 0-32,0 0 192,19 0-128,-20 0-160,20 0 0,0 0-32,0 0 32,0 0 0,20 20 0,-1-20 64,0 19 0,20 19 64,-1-18-32,1 18-160,-1 1 64,1-1 96,-1 1 0,-19-20-32,1 20 32,-40-1 96,20-19-64,-38 20-1216,19-20 608,-20 20-11103,20-20 6367</inkml:trace>
  <inkml:trace contextRef="#ctx0" brushRef="#br0" timeOffset="208324.5159">6716 9718 9376,'0'-39'3488,"0"39"-2720,0 0-192,20 0 1695,-20 0-1343,0 0 1120,0 20-1184,19 18 320,-19 1-704,0 18-192,19 21-192,-19-1-160,0 19 32,0-38-3552,0 19 1920</inkml:trace>
  <inkml:trace contextRef="#ctx0" brushRef="#br0" timeOffset="208493.4539">7140 9718 13120,'0'39'4863,"0"-39"-3775,-20 58-320,20-20 1152,0 1-1216,0 19 64,-19-20-448,19 20-320,0 0 0</inkml:trace>
  <inkml:trace contextRef="#ctx0" brushRef="#br0" timeOffset="208662.6713">7390 10315 15360,'0'0'5695,"0"0"-4415,0 0-352,0 38-384,0-38-480</inkml:trace>
  <inkml:trace contextRef="#ctx0" brushRef="#br0" timeOffset="209143.6933">7659 9833 10560,'-20'-19'3904,"20"19"-3040,0 0-224,0 0 1663,0 0-1375,0 0 352,20 0-768,-1-19 288,-19 19-448,19 0 32,0-19-224,1 19-96,-1-20-32,19 20 96,-18 0-64,-1 0-32,19 20 0,-18-1-32,-1 19 0,-19 1-224,19-1 128,-19 1-96,0-1 96,-19 20 64,19-19 32,-39-1 64,20 1-32,-19-1 128,18 1-96,-18-20-32,-1 20 0,20-39 96,0 19-64,19-38 480,-19 19-320,19-20 416,0 1-384,19 0 96,-19 0-224,38 19 352,-18 0-256,-1 0-192,19 19-32,1 0 0,-1 0 0</inkml:trace>
  <inkml:trace contextRef="#ctx0" brushRef="#br0" timeOffset="209794.203">8351 9834 10624,'0'0'3936,"0"0"-3040,0 19-256,0 0 1407,0 1-1247,0-20 736,0 19-896,0 0 0,0 0-384,0-19-32,0 20-128,0-20 96,0 0-128,0-20-160,0 20 32,0-19-32,0 0 32,0 0 0,0-1 0,0-18 64,20 19 0,-20-1 64,19-18-32,-19 19-96,0-1 32,19 20 32,0 0 0,1 0 64,-1 20-32,-19 18-96,19-19 32,0 20 32,-19-20 0,20 0 64,-20 20-32,19-39-96,-19 19 32,0-19 96,0 19-32,0-38 64,0 19-64,19-19 64,0-20-64,-19 1 128,20 19-96,-1-20 320,19 20-192,-18 0 448,-1 19-352,19 19 224,-19 0-288,-19 20-64,20-1-96,-20 20-1312,0-20 672,19 1-5248,-19-20 3201</inkml:trace>
  <inkml:trace contextRef="#ctx0" brushRef="#br0" timeOffset="210010.0767">9064 9583 14720,'0'19'5439,"0"-19"-4223,0 58-352,0-19 672,-19-1-1024,19 39 288,-20-19-480,-18 38-192,18 0-64,-18-19-1632,18 0 864,20 0-4928,0-19 3137</inkml:trace>
  <inkml:trace contextRef="#ctx0" brushRef="#br0" timeOffset="210363.1764">9353 9968 13376,'-20'0'4959,"20"0"-3871,-19 19-288,0-19 1344,0 20-1344,-1-20 160,1 38-576,0-19 96,0 1-256,19-1-64,-20 0-96,1-19-192,19 19 64,0-19 96,19 20 0,-19-20-96,20 0 32,-1 0 32,0 0 0,20 0-288,-20 0 160,39 0-448,-20 0 320,0 0 192,20 19 64,-19 19-256,-1-18 128,-19 18 544,1 1-224,-40-20 992,20 20-640,-38-1-128,19 1-256</inkml:trace>
  <inkml:trace contextRef="#ctx0" brushRef="#br0" timeOffset="220672.6249">4176 11315 7648,'-19'-19'2816,"19"19"-2176,-19 0-192,0 0 1184,19 0-992,0 0 928,0 0-896,-20 0 511,20 0-703,-19 0 320,19 19-480,0-19 480,19 0-480,1 0 224,-1 19-320,0-19 64,20 0-160,-1-19 64,1 19-96,37-19 96,1 19-128,0-19 32,0-1-32,0 20-256,0-19 96,0 19 256,-19 0-96,0-19 128,-20 19-96,20 0 96,-20 0-128,1-19 128,-1 19-128,-18-20 128,18 20-128,-19 0-96,1 0 0,-20-19 224,0 38-96,0-38 448,0 19-288,-20 0 160,20 0-256,-19 0 288,0 0-256,-20-19 96,20 19-160,-19-19 0,-1 19-64,1 0 32,18-20-64,1 20-160,0 0 64,19 0-96,0 0 64,0 0 64,19 0 32,0 0 0,1 0 0,18 0-96,20 0 64,0 0 32,-20 20 0,20-20 64,0 38-32,-20-19-96,-19 1 32,1 18 160,-20 1-64,-20 18-32,20-18 0,-38-1-320,19 1 160,-1-1-6368,1 1 3553</inkml:trace>
  <inkml:trace contextRef="#ctx0" brushRef="#br0" timeOffset="221204.1313">7679 11026 10624,'-39'20'3936,"39"-20"-3040,-19 19-256,19-19 2175,-19 19-1663,-1 0 512,1 1-992,0 18 160,-1 1-480,1 18 288,19 1-352,0 0-160,19-1-64,1 1-64,18 0 0,39-39 64,-19 0-32,38-19 192,1-38-128,-20-1 96,-20 1-96,1-20 512,-19 0-352,-20 1 1024,-19-1-704,-39 0 576,1 1-672,-20-1-256,-19 39-128,0-1-736,0 1 352,19 19-6016,1 19 3456</inkml:trace>
  <inkml:trace contextRef="#ctx0" brushRef="#br0" timeOffset="225559.7324">4195 12489 6464,'-19'-19'2400,"19"38"-1856,-19-19-160,19 0 1824,0 0-1280,0 0 1408,0 0-1344,-20 0 799,20 19-1023,0-19 320,0 0-640,0 0 160,20 0-352,-20 0 352,19 19-352,19-19 160,1 0-256,-1 0 128,20 0-160,0-19 64,0 19-96,19 0 0,-20-19-32,1 19 96,19 0-96,-19-19 128,0 19-128,19 0-32,-39 0 0,39-20-32,-19 20 0,-1 0 64,1 0-32,0-19 128,0 19-96,-1 0-32,1 0 0,-39 0-128,20 0 64,-20 0 160,20 0-64,-39 0-32,19 0 0,0-19 224,-19 19-128,-19-19 608,19 19-448,-39-20 384,20 1-384,-39 0-352,20 0 0,-20-1 288,20 20-128,-20-19 0,19 19-64,1-19-192,19 19 96,-1-19 96,20 19 0,0 0-224,0 0 96,20-20 32,-1 20 64,19 0-96,1 20 64,19-20-32,-1 19 0,1 19 64,0 1 0,-20-1 0,20 1 0,-39-1 128,1 20-64,-20-19 128,0-1-128,-20 0-736,-18 1 384,-1-1-10559,1 1 5951</inkml:trace>
  <inkml:trace contextRef="#ctx0" brushRef="#br0" timeOffset="226342.8199">11007 11816 7968,'0'0'2944,"0"0"-2272,0 0-192,0 0 1504,0 0-1184,0 0 927,0 0-991,0-19 960,0 38-992,0-38 384,0 19-640,0 0 352,0 0-448,20 0-160,-1-20-128,0 20-64,20-19 0,-1 19 0,1 0 0,-1 0-96,20 0 64,-19 0 96,18 0-32,-37 19-32,-1 1 32,-19 18 32,0-19-32,-39 20 768,1-1-448,-20 1 64,20-1-256,-1 1-96,0-1-32,20 1-1888,0-20 1024,19 19-6335,0-18 3967</inkml:trace>
  <inkml:trace contextRef="#ctx0" brushRef="#br0" timeOffset="226511.4637">11161 12547 15776,'-39'19'5855,"39"-19"-4543,0 19-384,0 1-224,0-20-576,0 0-1504,20 0 704</inkml:trace>
  <inkml:trace contextRef="#ctx0" brushRef="#br0" timeOffset="226927.278">11739 11931 10720,'-39'0'3968,"39"0"-3072,0 0-288,0 0 1887,0 0-1503,0 0 640,0 0-928,0 0 352,0 0-608,0 0 320,19 19-448,1-19-96,18 0-128,1-19 0,-1 19-64,20 0 192,0-19-128,0 19-448,-1-20 160,-18 20 96,-1 20 64,-18-1 288,-20-19-128,-20 38 608,1-19-448,-19 20 192,-1-1-320,1 20 64,-1 19-128,20-19-2240,-1 0 1152</inkml:trace>
  <inkml:trace contextRef="#ctx0" brushRef="#br0" timeOffset="227059.8961">11912 12720 15136,'-19'19'5599,"19"-19"-4351,-20 0-352,20 20 1056,0-20-1248,0 0-128,20 0-384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2T05:34:34.535"/>
    </inkml:context>
    <inkml:brush xml:id="br0">
      <inkml:brushProperty name="width" value="0.025" units="cm"/>
      <inkml:brushProperty name="height" value="0.025" units="cm"/>
    </inkml:brush>
    <inkml:brush xml:id="br1">
      <inkml:brushProperty name="width" value="0.04219" units="cm"/>
      <inkml:brushProperty name="height" value="0.04219" units="cm"/>
    </inkml:brush>
  </inkml:definitions>
  <inkml:trace contextRef="#ctx0" brushRef="#br0">16 1916 17151,'16'48'0,"-16"32"-32,0-16 1312,-16-16-704,0 16 64,16 16-416,0 0 0,0 0-128,16 15-768,0-15 384,16 0-4479,0-32 2623,32 0-4896,-16-16 4000,16-32 8576,-16 0-2816</inkml:trace>
  <inkml:trace contextRef="#ctx0" brushRef="#br0" timeOffset="831.2215">912 1916 12416,'0'0'0,"-16"-16"-32,0 16 2080,0-16-1120,0 32 1119,0-16-1183,-16 16 224,0-16-608,16 16-96,-16 0-224,-16 0-160,16 0-32,0 0 96,0-16-32,16 16-96,0 0 32,0 0 32,0-16 0,16 16-224,-16 0 128,32 0 192,-16-16-64,0 16 64,0 0-32,0 0-64,0 0 32,0 16 160,-16-16-96,32 16-32,-16 0-32,0-16-32,-16 0 0,16 0-96,-16 0 64,16 16-32,-16-16 0,16 0 64,-16-16 0,16 16 64,-16-16-32,16 0-160,-16 0 64,16 16-32,16 0 32,0-16 128,0 0-32,0 16 64,16 0-64,0 0-96,-16-16 32,32 15-32,-32 17 0,32 0 64,-32-16 0,16 16-288,-16 0 160,16 0 480,-32 0-192,0 0 224,0 0-224,-32 0 224,16-16-256,-16 16 320,-16-16-256,16 0-2144,-16-16 1056,16 0-6015,-16-16 3871</inkml:trace>
  <inkml:trace contextRef="#ctx0" brushRef="#br0" timeOffset="1215.9227">1087 1789 9472,'0'0'3520,"0"0"-2752,-16 16-192,0-16 384,16 0-640,0 0 575,0 0-511,16 16 160,-16 0-320,16 0 480,0 16-384,16 16 64,0-16-224,0 32 32,16 0-96,0 16 96,-16-16-128,0 16 32,-16-17-32,15 17-128,-31-16 32,0 16 448,-16-16-224,-15 16 416,-1-32-352,-32 32-64,0-16-96</inkml:trace>
  <inkml:trace contextRef="#ctx0" brushRef="#br0" timeOffset="2416.2405">2589 1933 2048,'0'0'0,"0"-32"7328,-16 16-4544,0 0 832,0 0-2241,-16 16-255,16 0-704,-32 16-576,0 0 64,16 0 256,-16 0-64,16 16-160,-16-16 32,16 16-128,0-16 64,16 16-512,0-16 352,0 16-320,16-32 320,16 32-127,-16-16 223,32 16 64,0-1 96,32 17-160,-16-16 96,32 16-256,-16-16 192,0 32-576,-32-32 384,0 16 128,-16-16 160,0 16 1344,-16-32-704,-32 32 543,0-16-671,-16 0 0,-16-16-288,16 16-608,-16-16 224,16 0-3743,0 0 2175,16-1-4992,16-15 3808,32-15 18143,-16 15-8095,32-16-2592,0-16-3040,16 16-1280,16-16-96,32 0-4192,-16-16 2240,16 32 4576,-16-16-1312,-16 0-96,-17 16-832,-31 0-544,0 0 32,-16 32-128,-16-16 64,0 16-9920,-16 0 5441,17 0 3551,-1 0 864,0 16 1983,16-16-1087,16 16-224,0-16-320,15 16 0,1-16-128,16-16-512,0 0 224,16-32-320,-32 16 288,16-16 1216,-32 0-512,0 0 1312,-32 0-992,0 16 256,-16-16-608,-16 0-96,16 0-192,-16 32-1152,0-16 576,32 32-3456,-16 0 2177,32 16-6977,0 0 4864,16 0 18623,0 0-7807,32-16-2656,-16 0-2912,16 16-992,-16-32-224,16 16-416,0-16 128,32 0-352,0 0 256,0 0 512,-16 0-160,-32 16-416,-16 0 160</inkml:trace>
  <inkml:trace contextRef="#ctx0" brushRef="#br0" timeOffset="2763.3098">3451 2797 6976,'-32'0'2592,"32"0"-2016,16-16-160,0 16 896,-16-16-800,0 0 704,-16-16-704,32 0 160,-16 0-384,16 0 256,-16-16-320,16-16-128,0 0-32,0-32 64,-16 0-64,16-16-224,0 0 64,0 17-320,0-17 256,-16 32-288,0 16 256,0 0 352,0 16-64,0 32 640,-16 0-448,0 16 671,0 0-543,16 48 992,-16-16-800,0 80 928,-16-32-896,16 48 32,0-17-384,16 33 64,16-48-192,0 32-288,-16-48 64,32 0-1472,-16-16 832</inkml:trace>
  <inkml:trace contextRef="#ctx0" brushRef="#br0" timeOffset="3117.0092">3835 2573 8736,'-32'32'3232,"32"-32"-2528,-32 16-192,32 16 1504,0-16-1216,0 16 1215,0 0-1151,16 16 320,0-16-672,32 0-384,0-16-96,0-16-544,0 0 288,0-16-128,-16-16 224,16-16 224,-16 16-64,0-16-64,-16 0 0,0 0 928,-32 0-480,16 0 64,-16 0-320,0 16-32,0 0-64,0 48-320,0 0 128,16 16-2912,-16 0 1664,32 0-8095,0 0 5279</inkml:trace>
  <inkml:trace contextRef="#ctx0" brushRef="#br0" timeOffset="3516.9945">4442 2589 6976,'0'0'2592,"0"0"-2016,0 16-160,0-16 1024,16 0-864,0 16 832,0-16-800,16 16-192,0-16-256,0-16 32,0 16-128,16-16-448,-16 0 192,16 0-128,-16 0 192,0-16 224,0 16-64,-32-16 1472,-16 0-801,-16 32 897,0-32-928,-16 48 768,0-16-800,0 16 512,0 16-672,0 16 32,0 0-320,32 32 544,0-16-448,16 16 32,0-32-192,48 16-736,0-16 352</inkml:trace>
  <inkml:trace contextRef="#ctx0" brushRef="#br0" timeOffset="37741.887">272 3755 3712,'0'32'1408,"0"-32"-1120,-16 16-64,0 0 800,0 16-608,0 16 608,0 0-576,0 16-32,0-16-256,0-1-224,0 1 0,0 0 32,16-16 32,0-16 64,-16 0-32,32-16 544,-16-16-320,0-16 608,0 16-480,0-32-192,0 0-128,0 1-160,16-1 64,0 0 32,-16-16 0,16 16-96,0 16 64,0 0 160,-16 0-64,16 16 192,0 0-160,0 16 96,-16-16-96,16 32-256,0-16 64,16 0-96,-16 16 96,16 16 288,0-16-128,0 48-64,0 0-32,0 16-128,0 0 96,-16 15 96,0-15 0,16 0-736,-16-32 416,-16 0 288,0 0 32,-16-16 1920,0-16-1056,-32 0 608,0 0-896,-16 0-128,0-16-288,0 0-4832,16-16 2496</inkml:trace>
  <inkml:trace contextRef="#ctx0" brushRef="#br0" timeOffset="55862.2762">719 3803 9984,'0'-16'0,"0"-16"-32,0 48 1664,0-16-896,0 32 1248,0-16-1120,32 32 671,-16 0-863,32 32 128,16-16-480,0 16-32,0-16-192,16 16-416,-32-17 192,16-15-3775,-16-16 2143,0 16-5472,-1-32 4064,-15 0 18079,-16-16-7903,16 0-2336,-16 0-3104,0 0-1376,-16-16-128</inkml:trace>
  <inkml:trace contextRef="#ctx0" brushRef="#br0" timeOffset="56108.8442">1215 3803 9568,'-16'16'3520,"16"-16"-2720,16 0-256,-32 16 1855,-16-16-1439,0 48 800,16-16-1024,-32 48 448,0-32-704,0 48-320,0-32-128,0 32 160,-16-32-96</inkml:trace>
  <inkml:trace contextRef="#ctx0" brushRef="#br0" timeOffset="57178.1696">1773 3882 20127,'-32'0'7456,"32"0"-5824,16-16-416,0 16-11104,-16-16 5153,0 16 4351,16 0 576,0 0 1887,16 0-1215,0 16 288,0 0-672,0 0-288,0-16-96,16 0-96,0 0 0,16 16-1408,-32-16 768,16 16-4671,-16-16 2943,0 32 14111,-16-16-6239,0 0-3360,-16 0-1568,16 0-832,-16 0 192,-16 0 160,0 0-32,-32 0-128,0 0 32,-32 32 384,16-16-192,16 0-416,16 0 128,-32 0 96,32 0 32,16-32-6400,16 0 3488,32 0 3008,0 0 160,16-16 512,-16 0-480,16 0-192,0 0-64</inkml:trace>
  <inkml:trace contextRef="#ctx0" brushRef="#br0" timeOffset="57294.1736">2221 4235 26719,'0'-32'1792</inkml:trace>
  <inkml:trace contextRef="#ctx0" brushRef="#br0" timeOffset="58679.6171">2764 3931 11904,'16'32'0,"-32"32"-32,0-48 480,0 16-256,16 0 0,-16 16-128,16-16-192,0-16 64,0 16 160,-16-16-32,16-16 128,16 0-128,-16 0-96,0-16 0,16-16 160,-16-16-64,0 16-96,0-16 0,0 0 32,0-16 0,16 16 0,-16 0 0,16 0 0,-16 0 0,16 16-160,0 16 96,-16 0 160,0 16-32,16 0-32,-16 0 0,16 16-192,0-16 96,0 32 32,0-16 32,0 16 64,16 0-32,-16 32-224,0 0 96,16 0 96,-16 0 32,0 16-32,0-32 32,0 16-32,-16-32 0,-16 0 1248,0-16-672,-16 0 608,-16 0-672,0-16 63,16 15-319,-16-15-1375,0-15 607,16 15-7904,0-16 4640,48 0 18463,0 0-7743</inkml:trace>
  <inkml:trace contextRef="#ctx0" brushRef="#br0" timeOffset="59264.5861">3260 3899 5888,'-16'-16'2176,"16"16"-1664,0 16-160,0 0 1120,0 0-864,0 0 832,0 0-832,0 32 512,0 0-640,0 16-448,16 0-64,0 0 32,-16-32 32,16 16 192,-16-16-128,0 0-32,16-16-32,-16-16 96,16 0-64,-16 0 672,0-16-384,0-16 895,0 0-703,16-16-64,0 16-288,-16-32-192,16 0-32,-16 16 224,16-16-96,16 32-96,-16 0-32,16 0 160,0 0-64,0 16-1088,0 16 576,15-16-5279,-15 16 3167,0 16 14943,-16 0-6559</inkml:trace>
  <inkml:trace contextRef="#ctx0" brushRef="#br0" timeOffset="61429.1783">4186 3962 16128,'-32'0'0,"16"32"-32,16-32 192,-16 16-96,16 0 1023,-16-16-575,0 32 384,-16 0-512,16 16 160,0 0-320,16 16-224,-16-32 0,16 32 0,0-32 0,16 0-1408,16 0 768,16-32-3615,0 16 2367,16-32-4800,-16-16 3776,0 0 18271,0-16-8191</inkml:trace>
  <inkml:trace contextRef="#ctx0" brushRef="#br0" timeOffset="61682.4557">4442 4122 8384,'-32'32'3104,"32"-32"-2400,-32 32-224,32 0 608,0-16-704,0 16 64,16-16-288,0 16-160,16-16-32,0-16-384,16 0 192,0 0-448,-16-16 384,0-16 192,0 0 96,-16-16 992,-16 16-544,0-16 1312,0 0-993,-16 0 897,-16 0-960,0 32-128,0-16-384,0 32-832,0 16 352</inkml:trace>
  <inkml:trace contextRef="#ctx0" brushRef="#br0" timeOffset="62050.8935">4490 4026 25599,'32'16'2944,"48"-16"-1696,0 16-896,16-16-160,-32-16-64,-16 16-320,0-16 96,16 0 576,-16 0-256,-16 0 160,-16 0-256,-16 0-128,-16 0-32,0 0-8704,-16 0 4768,0 0 3136,16 16 736,0 0 1440,0 0-800,-16 16-64,16 0-320,-16 0-224,16 0 0,16 0 32,-16 0 32,32 0-96,-16 0 64,16 16-544,16-16 320,0 16-1024,0 0 704,0 0-1055,0 0 927,0 0-160,-16 0 512,0 0 864,-16-16-288,-16 16 1664,0-16-1089,-16 16 577,-16-16-800,0 16-672,0-16 32</inkml:trace>
  <inkml:trace contextRef="#ctx0" brushRef="#br0" timeOffset="62166.7174">4729 4474 20031,'-64'-96'7424,"64"96"-5760,176-32-480,-128 32-864,0-16-416</inkml:trace>
  <inkml:trace contextRef="#ctx0" brushRef="#br0" timeOffset="62583.072">5400 3963 12928,'-16'16'0,"-16"16"-32,0 0 2368,16-16-1280,0 32 863,-16 0-1151,16 0 0,-16 0-448,32 0-288,0-16-32,32 0 128,-16 0-64,16-17-96,16-15 0,0 0-544,-16-15 320,16-1-320,-16-16 320,16-16-960,-16 0 640,0-16-1119,0 16 959,0-16-448,-16 0 704,0 0 1056,-16 0-288,-16 16 2655,0 0-1631,0 16 512,0 16-1088,-32 16 320,16-16-608,-16 48 32,16-16-288,0 32-32,0-16-96,32 0 32,0 16-64,32 0-736,0-16 416</inkml:trace>
  <inkml:trace contextRef="#ctx0" brushRef="#br0" timeOffset="63083.7476">5671 4202 6880,'-32'16'2560,"32"-16"-1984,16-16-160,-16 16 896,0 0-800,16 0 928,-16 0-832,16 0-32,-16 0-352,32 0 0,0 0-128,0 16 160,-16 0-160,16 0-96,0-16-32,0 32-128,-16 0 96,-16 0 160,16 0-32,-32 0 192,16-16-160,-32 32 671,16-32-415,-32 16 1088,16 0-800,-16-16 192,0 16-480,16-16 64,16 0-256,-16-16-64,16 0-64,0-16-32,16 0 0,0 0 64,16 0-32,0 16-96,16-16 32,-16 16-192,16-16 128,0 16 96,0 0 32,-16 16-1216,0 0 640</inkml:trace>
  <inkml:trace contextRef="#ctx0" brushRef="#br0" timeOffset="63430.8858">6310 3883 11040,'0'0'4096,"0"0"-3168,0 0-289,0 0 1569,16-17-1344,16 17 576,0 0-864,16 0 96,-16 0-384,32 0-96,0 0-128,0 0-320,0 0 128</inkml:trace>
  <inkml:trace contextRef="#ctx0" brushRef="#br0" timeOffset="63653.0206">6822 3882 26623,'0'0'1824,"0"16"-704,0 0-736,-32 0-128,0 16-128,0-16 448,0 16-320,-32 0-480,0 0 128,32 0-288,16-16 224,16 0-3936,-16 16 2240,64-16 1472,0-16 352,0 0 416,0 0-224</inkml:trace>
  <inkml:trace contextRef="#ctx0" brushRef="#br0" timeOffset="68537.4859">7269 3739 8896,'0'16'3296,"0"-32"-2560,0 16-224,0 16 576,0-16-704,16 16 832,-16 0-705,16 16 481,0-16-576,0 48 32,0-16-256,16 32 96,-16-16-160,0 16-64,16-16-32,-16-16 32,16 0-32,-16-32 64,16 0-64,-16-16 960,0-16-544,16 0 544,-32-16-576,0-16 480,0 0-512,0-16-128,0 0-160,0 0 0,0 16-64,16 0-224,0 16 96,0 0-1728,-16 16 1024,16 16-5055,-16 0 3263,16 16-4704,0 0 4160</inkml:trace>
  <inkml:trace contextRef="#ctx0" brushRef="#br0" timeOffset="68675.5021">7909 4202 15040,'-16'65'5567,"16"-65"-4319,-17-32-352,17 15 3392,-16 1-2528</inkml:trace>
  <inkml:trace contextRef="#ctx0" brushRef="#br0" timeOffset="68837.5042">7908 4282 8896,'16'0'3296,"-16"0"-2560,0 32-224,0-16 2112,0-16-1537,0 32 833,0-16-1120,17 16-224,-34-16-384,34 16-256,-17-16 0,0 16-1248,0-16 736,0-16-6879,0 16 4095</inkml:trace>
  <inkml:trace contextRef="#ctx0" brushRef="#br0" timeOffset="68975.3576">7796 4091 9792,'16'0'3648,"-16"0"-2848,0-16-224,17 16 1599,-1 0-1311,16-16-544,-16 0-256</inkml:trace>
  <inkml:trace contextRef="#ctx0" brushRef="#br0" timeOffset="72278.8658">8611 3946 5984,'0'16'2208,"0"-16"-1728,16-16-128,-16 16 1504,-16-16-1088,16 16 704,0 0-896,0 16 768,0-16-768,0 0 255,0-16-479,16 16 32,-16 0-256,0 0 160,0-16-192,0 16-160,0 0 0,-16-16 800,16 16-384,-32 0 704,16 0-608,0 0 416,-16 0-512,0 32 320,16-32-384,-16 32-96,-16 0-96,32 0 64,0 0-96,0 32-32,0-32 0,16 32-32,0-16 0,16 0-704,0-16 384</inkml:trace>
  <inkml:trace contextRef="#ctx0" brushRef="#br0" timeOffset="72594.5451">8515 4362 26751,'80'-48'2240,"16"0"-576,-32 0-1088,-16 0-704,-32 16 64,-16 32-9920,0 0 5440,-16 0 3681,0 16 799,0 16 2111,0-16-1183,16 32-160,16-16-448,0-16-160,0 16-64,16-16 96,0 0-64,0-16-448,0-16 192,16 0 160,-32-16 32,0 0 512,0-16-288,-32 16 768,0-16-576,16 0 96,-16 16-320,-16 0-32,16 0-96,-16 32-960,0 0 480,16 32-4415,-16 0 2687</inkml:trace>
  <inkml:trace contextRef="#ctx0" brushRef="#br0" timeOffset="73010.4126">9394 3866 12640,'-48'16'4671,"48"-16"-3615,-48 0-320,16 16 384,0-16-768,16 0 192,-16 0-288,16 16-256,0 0 0,0 0-64,0 0 0,16 0 0,-16 0 0,32 0 0,-16-16 0,32 32-96,-16-16 96,16 16-256,0 0 192,16 0-928,0 0 576,-16 0-1216,0 0 993,0 0 575,-32-16 128,0 16 1567,-32-16-863,0 16 736,0-16-800,-16 0-576,0 0-64,16 0-3648,0-16 1985,16 16-6977,0 0 4832,16-16 18591,16 0-7775</inkml:trace>
  <inkml:trace contextRef="#ctx0" brushRef="#br0" timeOffset="73560.4767">9841 3899 9376,'-32'32'3488,"32"-32"-2720,0-16-192,-16 32 2047,16-16-1535,-32 16 768,16 0-1088,0 32 320,-16 0-608,0 0 0,16 0-288,16 0-96,-16-16-64,32 16 32,-16-16-32,16 0 64,0-16-64,0 0 64,0-16-64,16-16-96,0 0 32,16-16 32,-16 0 0,0-16-640,0 0 352,16-16-320,0 0 352,-16 0-128,-16 0 224,0 0 288,-16 16-64,-16 16 928,0 0-576,-32 32 320,16-16-416,-16 16-128,16 16-96,0 0 352,-16 0-256,32 32 64,-16-16-160,32 0-64,0 16 0,0 0-128,32-16 64,0 0-1792,16-16 960,0 0-4959,16 0 3199,0-16-5152,0 0 4416,-16 0 18431,-16-16-7999</inkml:trace>
  <inkml:trace contextRef="#ctx0" brushRef="#br0" timeOffset="73810.554">10304 4186 10816,'0'0'4000,"0"0"-3136,17 48-224,-17-16 2271,0 0-1727,16 16 800,-32 0-1184,32 0-160,-16 0-416,0 0-768,0 0 288</inkml:trace>
  <inkml:trace contextRef="#ctx0" brushRef="#br0" timeOffset="75179.8677">11023 3691 8320,'-16'-32'3072,"16"32"-2400,16-16-160,-32 32 1184,0 0-1024,16 16 768,-32-16-801,32 48 545,-32-32-672,16 32 96,0 0-352,0 16 32,0-16-160,16 0-192,0-32 0,0 0 96,0-16 0,16-32 256,0 16-160,0-32-192,-16 0 32,16-32 128,-16 16-32,32-16-32,-32 0 0,16 0-32,-16 0 0,16 16 0,-16 0 0,0 16-288,0 16 160,0 0 32,-16 16 96,32 0 64,0 0-32,0 32-32,-16-16 32,32 16-128,-16-16 64,0 32-32,16 0 0,-16 16-224,0-16 160,16 32-864,-16-16 544,0-16-512,-16 0 576,0 0 672,-16-16-128,0 0 1376,0 0-832,-16 0 96,-16-16-480,-16-16-480,16 0 64,0 0-4927,16-16 2783</inkml:trace>
  <inkml:trace contextRef="#ctx0" brushRef="#br0" timeOffset="75595.545">11822 3611 7232,'16'-16'2656,"-16"16"-2048,-16 16-192,16 0 2272,0-16-1568,-16 16 799,0-16-1119,0 16 320,0 0-640,0 16 224,0-16-416,0 32 352,0 0-384,-16 16 96,0 0-224,0 16 160,0-1-192,16 1-96,0-16-32,16 0 96,0-32-32,32 16 64,-16-32-64,16 16 256,-16-16-160,32 0-192,-16-16 32,16 0-480,-16-16 256,16 0-2912,-16 0 1760</inkml:trace>
  <inkml:trace contextRef="#ctx0" brushRef="#br0" timeOffset="75759.4147">11406 3964 12384,'16'-17'4575,"-16"17"-3551,80 0-288,-48 0 864,0-16-1024,48 16 64,-32 0-416</inkml:trace>
  <inkml:trace contextRef="#ctx0" brushRef="#br0" timeOffset="90131.677">1774 5496 10464,'-16'64'3872,"16"-64"-3008,-16 64-224,0-32 607,0-1-799,-16 17-96,16-16-224,0 32 160,0-32-160,16 0-32,-16 0-64,16-16 160,0 0-96,16-16 96,-16-16-96,16 0-128,0 0 0,0-32 160,-16 0-64,32-16-96,-32 0 0,16-15 96,0-1-32,-16 16-32,16 0 32,-16 16-256,0 0 128,16 16 192,-16 0-64,0 32-192,0-32 64,16 32-32,0 0 64,0 16-224,-16 0 160,32 32 256,0 0-64,0 32 64,0-16-64,16 16-832,-16 0 416,0-17-1599,-16 1 1087,16-16-192,-16 0 640,-16-16 416,0 0 0,0 0 2304,-32-16-1281,0 16 929,-16-32-1152,0 16 224,0-16-640,-16 0-352,16 0-32</inkml:trace>
  <inkml:trace contextRef="#ctx0" brushRef="#br0" timeOffset="90248.0137">1726 5992 25727,'0'0'2272,"16"16"-352,0-16-1216,48 16-1120,16-16 224</inkml:trace>
  <inkml:trace contextRef="#ctx0" brushRef="#br0" timeOffset="90647.741">2525 5272 5824,'16'16'2144,"-16"-16"-1664,-16-16-128,16 16 1696,0 0-1184,0 16 1408,-16-16-1280,16 32 671,-16-16-959,0 32 544,0 0-736,-16 16 448,0-16-544,-16 32 544,16-32-544,0 16 224,0 0-384,16-16-64,0 0-128,32 0-64,-16-17 32,32 1 32,0-32-32,16 16-32,-16-16 32,32 0-320,-32-16 160,16 16-2080,-16-16 1248</inkml:trace>
  <inkml:trace contextRef="#ctx0" brushRef="#br0" timeOffset="90847.8664">2173 5688 10048,'0'32'3712,"0"-32"-2880,32-32-224,-16 16 1919,0 0-1503,32 16 0,0 0-608,16-16-32,-16 16-224,16-16-4575,-16 0 2399,32 16-6048,-32-32 4544,32 16 18335,-32 0-7839</inkml:trace>
  <inkml:trace contextRef="#ctx0" brushRef="#br0" timeOffset="91079.5428">3067 5465 14208,'32'0'5279,"-32"0"-4127,80-17-288,-64 17-288,0 0-480,32 0-32,0 0-32,-16 17-1376,16-17 736</inkml:trace>
  <inkml:trace contextRef="#ctx0" brushRef="#br0" timeOffset="91247.6577">3483 5496 25727,'0'32'2496,"16"-16"-704,-16-16-1184,-32 64-544,-16-16-32,-16 16-32,16-16 0,16-32-224,16 0 128,0 0-6304,0 0 3520,32 0 3168,16-16 64,16 16 512,0-16-576</inkml:trace>
  <inkml:trace contextRef="#ctx0" brushRef="#br0" timeOffset="107260.8043">4505 4985 384,'0'0'0,"-32"32"6784,-16 32-4160,0-16-448,16 0-1376,0 16-256,16-16-320,0 0-32,0-16-128,16-16 96,-16 0-96,32 0-672,-16-16 352,16-16-192,-16 0 256,32-16 96,-32 0 96,32 0-96,-16-16 64,0 0-32,0 0 0,0 0 608,0 0-288,0 16-96,-16 0-96,16 16-160,-16 0 64,16 16 32,-16 16 0,0-16 64,16 16-32,0 16-224,-16-16 96,16 16 96,0 0 32,0 16 64,0-16-64,16 32-32,-16 0 32,0-16 32,0 0-32,0 0-32,0-16 32,-16 0 1440,-16-16-800,0 16 927,-16-16-927,-16 0-64,0 0-384</inkml:trace>
  <inkml:trace contextRef="#ctx0" brushRef="#br0" timeOffset="107376.7119">4441 5593 25279,'0'-33'3104,"0"33"-1184,16 0-1280,16 0-640,-15-32 32</inkml:trace>
  <inkml:trace contextRef="#ctx0" brushRef="#br0" timeOffset="107761.0579">4872 5161 7392,'32'0'2720,"-32"0"-2080,-32 0-224,32 16 864,0-16-800,0 32 640,0-32-640,0 32 672,0 0-672,0 32-97,0-32-223,16 32 96,-16-16-160,0 0-32,0-16-32,16 0 96,-16 0-64,0-32-32,0 0 0,0 0 864,0-16-480,0-16 128,0 0-352,0-16 320,0 0-288,16 0-32,0 0-128,0 0-256,16 0 96,0 16 256,0 0-96</inkml:trace>
  <inkml:trace contextRef="#ctx0" brushRef="#br0" timeOffset="108514.8123">5800 5208 5632,'0'0'2112,"0"0"-1664,0-16-96,16 32 1344,-16-16-992,0 0 480,0 0-672,15 0 256,-15-16-448,16 16 480,-16 0-480,-16 0 576,1-16-512,-1 16 863,0 0-703,-16 0 352,0 0-512,0 16 0,0 0-224,16 0 192,-16 0-224,0 16 32,0 0-96,16 16-192,0-16 64,0 32 96,16-32 0,16 16-864,-16-16 448</inkml:trace>
  <inkml:trace contextRef="#ctx0" brushRef="#br0" timeOffset="108794.186">5672 5560 26271,'48'-32'3296,"48"0"-1568,-32 0-1184,-32 0-1184,-32 16 352,0 16-10496,0-16 5889,0 32 3903,0 0 896,0 0 1472,0 16-832,32-16-161,-16 16-255,16-32-96,-16 16 0,16-16-671,0 0 351,0-16 32,0-16 160,-16 0 160,-16 0-32,16 0 959,-32 0-543,0-16 544,0 16-576,0 0-384,-16 16-32,0 0-2623,16 0 1407</inkml:trace>
  <inkml:trace contextRef="#ctx0" brushRef="#br0" timeOffset="109177.7993">6007 5288 23519,'16'16'4160,"48"16"-1440,0-32-1792,16 0-1472,-16 0 288,-16-16 384,0 16-64,0 0-128,-16-16 32,32 0-128,-32 0 64,0 0 480,0-16-192,-32 16 64,0 0-160,-16 16-8352,0-16 4480,-16 16 3616,0-16 384,0 32 704,0-16-576,0 16 96,0 0-256,16 0-256,0 0 32,0 0 0,0-16 32,16 16 64,0 0-32,16 0-160,0-16 64,16 32-384,0-16 224,0 0-736,16 16 544,0 0-1216,-16-16 928,-16 16 97,0 0 383,0 0 1023,-16-16-447,-32 16 1152,0-16-864,-16 16-160,0-16-288</inkml:trace>
  <inkml:trace contextRef="#ctx0" brushRef="#br0" timeOffset="109295.7421">6407 5672 25855,'-16'-16'2784,"32"0"-1056,0-16-1152,48 0-352,0 0-128</inkml:trace>
  <inkml:trace contextRef="#ctx0" brushRef="#br0" timeOffset="109694.5254">7078 5209 8128,'-16'-16'3008,"16"16"-2336,-32 16-160,16-16 2240,16 16-1600,-32 0 1023,16 0-1279,-16 16 352,-16 0-736,32 16 288,0-16-480,0 16-160,16-16-96,0 16-64,0-16 0,16 0 64,0-16-32,16-16 128,-16 0-96,32-16-384,-16-16 192,16 0-480,0-16 352,0 0-512,0-16 448,-16 16-64,0-16 224,-32 0 320,0 0-96,-16 16 576,-16 0-384,0 16 480,-16 16-448,0 32 160,16 0-288,-16 16 128,16 0-160,16 0-128,0 0-32,32 16-32,-16-16 0,48 0-1920,-16-16 1088</inkml:trace>
  <inkml:trace contextRef="#ctx0" brushRef="#br0" timeOffset="110200.8466">7269 5432 9312,'-16'16'3424,"16"-16"-2656,0-16-192,0 16 1152,0 0-1057,0-16 353,16 16-608,0 0 64,0-16-320,16 16 0,0-16-96,0 16 96,0 0-96,0 16-96,-16 0 0,16 0 32,0 16 0,0 0-448,-32-16 256,16 16-64,-16 0 160,0 0 192,-16 0-32,-16 16-32,0-16 0,-32 0 448,16 0-256,0-16-32,-16 0-96,32 0 128,0 0-128,16-16-96,0 0-32,16-16-32,0 16 0,32 0 64,0 0 0,32 0 64,0 0-32,-16 0-96,-16 16 32,16 0-1376,-16-16 768</inkml:trace>
  <inkml:trace contextRef="#ctx0" brushRef="#br0" timeOffset="110816.3353">3834 5976 9600,'0'-16'0,"0"32"-32,0-16 1664,16 0-896,0 0 1600,16 0-1312,0 0 1247,0 0-1279,48 0 384,-32 0-800,80 16 160,-1-16-416,97 0 448,0 0-448,111 0-544,-15 0 64,63 0 128,-64 0 32,33 0-64,-49 0 32,17 16-256,-64-16 160</inkml:trace>
  <inkml:trace contextRef="#ctx0" brushRef="#br0" timeOffset="111816.8322">4633 6295 30591,'0'0'0,"0"-16"-13152,0 0 8161,16 16 3071,-16-16 1472,16 32 2112,-16 0-960,16 16 832,0 0-864,0 32 576,-16 0-736,0 0-33,0 16-319,16-16-32,0 0-64,0 0-64,0-16 32,16-16 160,-16-16-96,0-16 384,0-16-256,0-16 448,0 0-384,0-32 288,0 16-320,0-16-160,0 16-32,0-16-576,-16 16 288,32 16-2592,-32 16 1569</inkml:trace>
  <inkml:trace contextRef="#ctx0" brushRef="#br0" timeOffset="112032.6018">5257 6886 9056,'0'16'3360,"0"-16"-2624,-16 32-192,16-16 672,0-16-768,0 16-224,0-16-192,0 16-3840,-17-16 2080</inkml:trace>
  <inkml:trace contextRef="#ctx0" brushRef="#br0" timeOffset="112263.6285">5145 6584 9792,'0'0'3648,"0"0"-2848,32 0-224,-16-17 832,0 17-897,16-16 1,0 16-320,0 0-5183,0 0 2687,0 0-3584,0 0 3392,16 0 17535,-16 16-8063,0-32-2112,0 0-3200,16 0-1920,0 16 160,-16 16-3520,0 0 1984</inkml:trace>
  <inkml:trace contextRef="#ctx0" brushRef="#br0" timeOffset="112579.2934">5992 6391 8128,'32'16'3008,"-32"-16"-2336,-16-16-160,16 16 896,0-16-864,0 16 480,0 0-576,0 0 96,-16-16-321,16 32 353,-16-16-320,0 0 864,0 16-640,-16 0 512,0-16-576,-16 16 544,0 0-544,16 16-64,0-16-224,0 16 544,0 0-384,16 16-384,0 0 32,16 0 64,0-16 0,16 16-128,0-16 64,32 0-2784,-16 0 1568</inkml:trace>
  <inkml:trace contextRef="#ctx0" brushRef="#br0" timeOffset="112779.5186">5927 6839 24447,'49'-17'2720</inkml:trace>
  <inkml:trace contextRef="#ctx0" brushRef="#br0" timeOffset="112963.9117">6103 6567 9568,'-32'32'3520,"32"-32"-2720,-16 32-256,16-16 1759,-16 0-1375,32 0 64,-16 0-608,16 0-64,16 0-192,0 0 0,0-16-64,16-16-256,-16 16 96,0-32-256,0 0 224,0 0-512,-16 0 352,0 0 1472,-16 16-640,-16-16 480,-16 0-640,16 0-128,-16 16-160,0 32-224,16 0 64,-16 0-3552,0 0 1953</inkml:trace>
  <inkml:trace contextRef="#ctx0" brushRef="#br0" timeOffset="113333.2617">6950 6295 12288,'-32'-32'4575,"32"32"-3583,-48 0-256,32 0 1152,0 0-1184,-32 16 128,16-16-480,0 16-160,-16 0-128,16 16 160,0-16-128,0 16-256,16-16 96,0 0 64,16 0 32,16 0-96,0 0 32,0 0-544,16 0 320,16 0-544,0 16 480,0-16-1280,0 0 928,-16 0-352,0 0 608,-16 16 448,0-32 0,-16 32 1440,-16-16-800,-16 16 256,0-16-544,-16 16 0,0-16-256,0 0-3456,0 0 1825,32-16-7585,0 0 5056,32 0 18783,16-16-7775,0 0-2560,-16-16-2976,32 0-1632,16 16 96</inkml:trace>
  <inkml:trace contextRef="#ctx0" brushRef="#br0" timeOffset="113765.0656">7318 6407 10816,'0'0'4000,"0"0"-3136,-48 32-224,32-16 1695,-16-16-1407,16 32 832,-16-16-1024,0 16 352,16 0-608,0 0-352,-16 0-96,32 0 256,0 0-192,16 0 128,0-16-128,16 0-192,0-16 32,16-16-800,-16 0 448,32 0-992,-16-16 768,0 0-1440,-16 0 1184,16 0-799,-32-16 991,16-16 512,-32 0 160,0 0 1407,-16 16-767,-32 0 896,16 16-864,-32 32 224,16 0-512,-16 32 448,16-16-480,16 32 160,0 0-320,32 0 64,0-16-128,32 0-64,0 0 0,16-16-1312,0 16 704,32-16-4063,-32-16 2559,32 0 11903,-16 0-5215,16-16-2688,-17 0-1376</inkml:trace>
  <inkml:trace contextRef="#ctx0" brushRef="#br0" timeOffset="114018.905">7764 6646 19839,'17'0'0,"-1"16"-32,-16 0 2080,0 0-1120,16 16 992,-16 0-1152,0 32 160,0-16-544,0 16-224,-16-16-96,16 0-3456,-16 0 1856</inkml:trace>
  <inkml:trace contextRef="#ctx0" brushRef="#br0" timeOffset="116868.4223">192 7876 12800,'0'16'0,"-16"16"-32,0 0 608,16-16-320,-16 48 384,0-16-352,0 16 128,0-32-256,16 15-64,0-15-64,0-16 96,0 16-64,0-32-32,16-16 0,0 0-192,-16-32 96,32 1 32,-32-1 32,32-16 128,-32 16-64,16-32 320,0 16-192,0 0 32,-16 0-128,16 16 95,-16 16-127,0 0-319,0 16 159,16 16 160,-16 0-32,16 16-352,-16-16 192,32 48 32,-16-32 64,16 32 96,0 0-32,16 32-32,-32-16 32,16 32-384,0-32 192,0 16-736,0-17 512,-16 1 192,0-32 128,-32 16 1536,16 0-800,-32-16 1343,-16-16-1151,0 0 0,-16 0-512,0-32-1024,16 16 352</inkml:trace>
  <inkml:trace contextRef="#ctx0" brushRef="#br0" timeOffset="116984.3065">559 8212 20191,'128'-16'7488,"-128"16"-5824,96 0-480,-64 0-896,-16-16-416</inkml:trace>
  <inkml:trace contextRef="#ctx0" brushRef="#br0" timeOffset="117600.6945">799 7956 6656,'0'-16'2464,"-16"16"-1920,0 16-160,16-16 2400,0 0-1600,-16 0 1152,16 0-1377,0 0 193,-16 0-672,16 32-32,0-16-256,16 16 192,0 0-256,0 0 320,0 16-256,16-16 96,0 0-160,16 0-288,-16-16 96,16 0 160,-16-16-64,0-16 160,0 0-128,-16 0 128,0-16-128,-16 0 320,0 0-192,0 0 96,0-16-160,-16 16 224,16 0-224,-16 0-320,16 16 96,-16 0-64,16 16 96,0 16-224,0 0 160,16 16 320,-16 0-96,32 32-224,-16 0 64,16 16 64,0-32 32,0 32-1152,0-16 608,0 16-64,-32-17 352,16 17 288,-16-32-32,-32 0 1760,-16-16-960,-32 16-448,16 0-256,-16-16-896,0-16 384</inkml:trace>
  <inkml:trace contextRef="#ctx0" brushRef="#br0" timeOffset="117900.6011">1518 8004 12704,'0'-16'4703,"0"32"-3647,0-16-288,16 0 1600,0 0-1440,16 0 480,16 0-832,16 0-64,-16 17-320,16-17-96,0 0-64,0 0-1312,0 0 704,-16 16-3936,-16-16 2528</inkml:trace>
  <inkml:trace contextRef="#ctx0" brushRef="#br0" timeOffset="118052.0964">1566 8436 12384,'0'-33'4575,"0"33"-3551,48 0-288,-16 17 1728,0-17-1504,32 0 224,-16-17-704,32 17-928,-16-16 224</inkml:trace>
  <inkml:trace contextRef="#ctx0" brushRef="#br0" timeOffset="120055.3255">2716 7876 11264,'48'32'0,"-48"16"-32,-16-32 1600,0 0-864,0 32 224,0-16-576,-16 32 416,0-16-448,32 16 160,-16-32-321,0 16-127,16-32-64,0-16 320,0 0-192,0-16 64,16 0-96,0-16-192,0 0 64,0-32 160,0 16-32,16 0-96,-16 0 0,0 0 32,0 0 0,16 16 64,-16 0-32,-16 0-160,16 16 64,-16 0 32,0 0 32,0 16-160,0 16 96,0-16 32,0 16 32,16 0-160,0 0 97,-16 32 31,0-16 32,16 16 0,0 16 0,0-16 0,0 16 0,0-16 255,0 16-127,-16-16 96,0-16-128,0 0 1216,-16-16-736,-16 16 480,0-32-608,0 16-256,0 0-128,0-16 0,-16 0-32</inkml:trace>
  <inkml:trace contextRef="#ctx0" brushRef="#br0" timeOffset="120171.9724">2700 8419 25919,'16'-16'2304,"16"32"-992,16 1-896,0-17 0,-16 16-224,0-49 128,0 1-192</inkml:trace>
  <inkml:trace contextRef="#ctx0" brushRef="#br0" timeOffset="120506.5198">3163 7972 8064,'-16'-16'2976,"16"16"-2304,16 16-192,-16-16 1344,0 16-1088,0 0 768,0 16-865,0 0 545,0 16-672,16 16-192,-16-16-192,16 16-192,-16-16 32,16 0 32,-16-32 0,0 16 64,0-16-32,16 0 320,-16-16-160,16 0 256,-16-32-256,16 0 160,-16-16-192,32-16 0,-16-16-96,16 16-192,0 16 64,0-16-320,0 16 224,16 16-2688,-16 16 1569</inkml:trace>
  <inkml:trace contextRef="#ctx0" brushRef="#br0" timeOffset="120603.7357">3674 7940 24127,'64'32'3776</inkml:trace>
  <inkml:trace contextRef="#ctx0" brushRef="#br0" timeOffset="120604.7357">14138 13947 384,'32'-64'0</inkml:trace>
  <inkml:trace contextRef="#ctx0" brushRef="#br0" timeOffset="120987.7484">4218 7940 10976,'-16'0'4064,"16"0"-3168,-48 0-257,32 0 385,0 0-704,-16 16 480,0-16-448,0 0-32,0 0-192,0 16-288,0 0 64,0 0 32,0 0 64,0 0-864,16-16 480,32 16 1152,-16 0-416,32 0-224,-16 0-96,32 16-288,-16-16 160,16 16 32,0 0 64,0 0-800,-16 0 448,0 0-352,-16 0 416,0 16 448,-16-32-96,-16 16 864,-16-16-512,0 16 96,-16 0-320</inkml:trace>
  <inkml:trace contextRef="#ctx0" brushRef="#br0" timeOffset="121626.2309">4601 7988 9600,'0'0'0,"16"-16"-32,0 16 416,-16 0-224,16 16 64,-16-16-128,32 16 0,-32 0-32,32 16 96,-32 0-96,32 16-96,-32-16 0,16 16-608,-16-16 352,0 0 96,-16 0 160,16 16 96,16-32-32,-16 0 64,0 0-64,0-16 64,16-16-64,0 16 192,0-32-128,-16 0 608,16-16-416,0 16 736,-16-16-576,32 0 768,-16 16-704,0 0 1120,-16 16-961,32 0 769,-32 16-832,32 16-64,-32-16-320,16 48 160,0-16-256,-16 16-32,0 0-64,16 0-544,-16 0 288</inkml:trace>
  <inkml:trace contextRef="#ctx0" brushRef="#br0" timeOffset="122205.2621">4442 8212 12288,'0'16'0,"0"16"-32,0-16 2368,-17 0-1280,17 32 927,0-16-1183,0 0-288,0 0-320,17 0 0,-17-16-128</inkml:trace>
  <inkml:trace contextRef="#ctx0" brushRef="#br0" timeOffset="122358.0494">4457 8516 25279,'0'-32'2656,"17"0"-576,-17 0-1312,0-16-704,0 0-64,-17 0 640,1 16-384,16-32-1632,-16 32 736,32 0-8576,-16 16 5089,16-16 3135,1-16 832</inkml:trace>
  <inkml:trace contextRef="#ctx0" brushRef="#br0" timeOffset="122474.2523">4537 7989 23967,'0'0'3936</inkml:trace>
  <inkml:trace contextRef="#ctx0" brushRef="#br0" timeOffset="123743.3237">5160 8324 16511,'0'48'0,"16"0"-32,-16-32 192,16 0-96,16 0 384,0 0-224,16-16 32,-16 0-160,32-16 288,-16 0-192,0-32 32,0 16-128,0-32-192,0 16 32,-16 0 256,0-16-128,-16 16-288,0-16 128,-16 16 512,0-16-224,-16 32 288,0 0-256,-16 16 128,-16 16-192,0 32-128,16-16-64,0 16 96,0 0-32,32 16-96,-16-16 32,16 16 32,16 0 0,0-16-1760,16-16 960,16 16-6111,0-32 3839,32 0-1536,-16 0 2688</inkml:trace>
  <inkml:trace contextRef="#ctx0" brushRef="#br0" timeOffset="128594.939">5895 8419 17151,'-16'0'0,"48"0"-32,-32 0-288,16 0 160,0 16 192,0-16 0,0 16-64,0-16 0,16 16 32,-16-16 0,0 16-96,0 0 64,-16 16 32,-16 0 0,16 0 64,-16-16-32,-16 16 128,0 0-96,0 0-224,-16-16 64,0 16 256,16 0-96,0 0-64,0-16-32,16-1 96,16-15-32,0-15 256,0-1-160,32 0-384,-16-16 128,32 16 1216,-16-16-576,16 32 864,-16 0-768,16 0 288,-16 16-512,0 16-192,-16 0-128</inkml:trace>
  <inkml:trace contextRef="#ctx0" brushRef="#br0" timeOffset="129748.289">6278 8084 11648,'-32'0'4288,"32"0"-3329,16-16-255,0 16 1376,-16 0-1280,32 0 736,0 0-896,0 0 352,16 16-576,16-16-96,-16 0-192,32 17-160,-32-17 0</inkml:trace>
  <inkml:trace contextRef="#ctx0" brushRef="#br0" timeOffset="129933.381">6550 8531 13056,'0'16'4831,"0"-16"-3775,64-48-256,-32 48 1376,0 0-1344,16 0-416,-16 16-288</inkml:trace>
  <inkml:trace contextRef="#ctx0" brushRef="#br0" timeOffset="131095.6815">6965 7940 11904,'16'0'0,"0"16"-32,-16 0 1728,0 0-928,16 16 832,-16 0-929,16 16 609,-16 16-736,32 16 288,-16-16-480,16-16 32,-16 0-256,16-16 0,0 0-64,0-16 384,0 0-256,0-32 480,0 0-384,-16-16 576,0 0-480,16-32 352,0 16-416,-16-32 128,-16 16-288,16 16 64,0 0-128,0 0-704,-16 16 352,16 16-2816,0 0 1696</inkml:trace>
  <inkml:trace contextRef="#ctx0" brushRef="#br0" timeOffset="131233.3597">7540 7972 25343,'17'33'2560</inkml:trace>
  <inkml:trace contextRef="#ctx0" brushRef="#br0" timeOffset="131364.6385">7684 8499 20287,'17'64'7520,"-17"-64"-5856,0 0-480,0 0-7104,0 16 2976,0 0 1824,-17 0 800,17 0 512,0 0-128</inkml:trace>
  <inkml:trace contextRef="#ctx0" brushRef="#br0" timeOffset="131496.0844">7572 8243 11968,'16'33'4416,"-16"-33"-3425,33 0-287,-17 0 416,-16 0-768</inkml:trace>
  <inkml:trace contextRef="#ctx0" brushRef="#br0" timeOffset="132980.9978">8356 7972 17535,'-16'-16'0,"-16"16"-32,16 0 896,0-16-480,0 16 768,-16 0-672,0 0 64,0 0-352,0 0-256,-16 0 32,16 16 64,0-16 0,0 16-96,16-16 32,0 16-32,16-16 0,0 16 64,0 0 0,32 0 0,-16 0 0,32 0 64,0 0-32,16 16-160,-32-16 64,32 32-896,-32-16 544,0 0 32,0 0 224,-17 0 128,-15-16 32,0 16-96,-15 0 64,15 0 384,-32-16-192,0 16-288,-16-16 64</inkml:trace>
  <inkml:trace contextRef="#ctx0" brushRef="#br0" timeOffset="133612.9013">8691 8276 9792,'-32'64'3648,"32"-64"-2848,-16 48-224,16-48 1024,-16 16-993,16-16-287,-16 0-256,32 16-2943,-16-16 1535,0-16-6048,16 0 4128,0-16 18207,-16 0-7935,16-16-2848,-16 0-2848,16 0-992,-16 0-160,0 0-9824,0 16 5249,0 0 10878,0 16-3167,0 16-12512,0-16 4737,16 16 2079,0 0 1696,0 0 1184,0 0-288,16 16 384,0-16-320,0 16 288,0 0-288,0 0 416,-16 16-384,0 0 0,0 0-160,0 16 256,-16-16-192,0 16-96,-16 0-64,32-16-128,-16 0 64,0 0-736,-16-16 384,16 0 32,0 0 224,0-16 576,-16 0-224,16 0 960,0-16-640,16-16 96,0 0-384,0-16 256,0 0-288,0 16 511,0-16-415,16 16 512,-16 16-512,16 0 512,0 0-512,0 16 0,-16 0-192,16 32-160,0-16 0,-16 32 160,-16 0-64,16 0-1440,-16-16 768</inkml:trace>
  <inkml:trace contextRef="#ctx0" brushRef="#br0" timeOffset="134149.6171">9313 8436 24639,'16'-16'3104,"0"32"-1024,0 0-1376,16-16-864,-32 0 64,80-48 448,0 0-160,-16 0 0,0 16-128,-32 0-416,-16 16 224,0-16-16319,0 16 8991,16-16 19551,-16 16-6047,-16 0-1760,-16 0-2880,0 0-1184,0 0-128,0 0 0,0 0-64,-16 32-6464,16-16 3520,-16 16 2592,0 16 384,16 16 800,-16 0-512,16 16 128,-16-16-256,32 16 0,0-16-128,0 0 96,16-16-128,0-17 192,0 17-160,16-16-736,0-16 352,0-16-480,0-16 448,0 17-128,0-17 288,16-16-480,-16 0 352,16-16-512,-16-16 480,0 16 224,-16 0 64,0 0 128,-16 0-64,-16 16 896,0 16-512,-16 16 256,-16 16-384,16 0 32,-16 0-192,16 16 416,-16 0-288,32 16 160,-16-16-256,16 32 128,16-16-160,16 16-64,-16 0-32,48 0-256,-16-16 128</inkml:trace>
  <inkml:trace contextRef="#ctx0" brushRef="#br0" timeOffset="134318.8026">9937 8244 26847,'64'-32'1344,"48"16"-288,-16 0-704</inkml:trace>
  <inkml:trace contextRef="#ctx0" brushRef="#br0" timeOffset="134466.0723">10304 8531 24703,'-16'32'0,"0"0"-32,0 0 416,16-16-224,-16 32-1760,0-16 864,16 0-11903,-16-16 6943,48 0 19487,16-16-7135</inkml:trace>
  <inkml:trace contextRef="#ctx0" brushRef="#br0" timeOffset="135920.3127">10624 7844 14592,'0'0'0,"-16"64"-32,0-32 1184,0-16-640,16 48 767,-16 0-735,16 0 96,-16 0-384,16 16-160,0-32-64,16 0 160,-16-16-96,0-16 32,16-16-64,0 0 32,-16-32-64,16 0-96,0-16 32,-16 0 96,0-16-32,16 0 128,-16 0-96,0 0-576,0 0 256,0 32 256,0 0 0,0 16-32,0 0 0,0 16 32,0-16 0,16 32-160,0-16 96,16 16-32,-16 0 32,32 32 128,-16-16-32,0 32-96,-16 0 32,32 0-320,-17-16 192,-15 16-448,0-16 352,0 0-288,-16 0 288,-16 0 576,0-32-160,-16 15 992,-15-15-608,-1 16-192,-16-16-224</inkml:trace>
  <inkml:trace contextRef="#ctx0" brushRef="#br0" timeOffset="136351.7811">11343 7940 17919,'-16'0'0,"0"16"-32,0 0 768,0 16-416,16 16 832,-16 0-640,0 16 416,0 0-576,16 16 32,-16-16-224,16 0 128,0-16-192,0-16-96,16 0-32,16 0-32,-16-16 0,32-16 256,-16 16-96,16-16-960,-16-16 480,16 16-3104,-16-16 1920</inkml:trace>
  <inkml:trace contextRef="#ctx0" brushRef="#br0" timeOffset="136536.2679">11071 8340 11552,'32'16'4288,"-32"-16"-3361,32-16-223,0 0 576,-16 16-832,48-16-224,0 16-192,0-16-4479,0-1 2431,0 17-5376,-16-16 4160</inkml:trace>
  <inkml:trace contextRef="#ctx0" brushRef="#br0" timeOffset="137651.3763">11901 8197 22399,'0'0'0,"0"0"-32,16 0 1248,0 0-672,16 0 128,16 0-384,0 0-128,0 0-96,0 0-2592,0-17 1376,-16 17-10847,-16 0 6591,0-16 18943,-16 0-7007,48 16-1664,-32 0-3168</inkml:trace>
  <inkml:trace contextRef="#ctx0" brushRef="#br0" timeOffset="137982.6243">12637 7636 22655,'16'16'0,"-32"32"-32,16 0 544,-17-32-288,17 48 192,0-16-256,0 16-64,0-16-64,0 16-3360,17-32 1824</inkml:trace>
  <inkml:trace contextRef="#ctx0" brushRef="#br0" timeOffset="138168.1275">12445 8212 11648,'0'16'4288,"0"-16"-3329,0 0-255,16-16 1568,-16 16-1376,32 0-64,0-16-544,16 16-128,0-16-96,16 16-4416,-32 0 2369</inkml:trace>
  <inkml:trace contextRef="#ctx0" brushRef="#br0" timeOffset="138599.4387">12477 8579 9152,'32'-16'3360,"-32"16"-2592,16 0-224,0 0 1472,-16-16-1217,0 16 161,16 0-576,0 0-32,16 0-224,-16 16-64,0-16-32,0 32 160,0-16-96,0 32-160,-32-16 0,16 16 160,-16 0-32,0 0-32,0-16 0,0 16 32,-16-32-32,0 0-32,16 0 32,0-16 96,0 0-64,16-16 320,-16-16-192,16 16 32,0 0-128,0 0 0,16 0-32,0 16-64,0-16 32,0 32-128,16-16 64</inkml:trace>
  <inkml:trace contextRef="#ctx0" brushRef="#br0" timeOffset="139199.7073">13259 8228 11136,'-16'0'4128,"16"0"-3200,-16 16-289,0-16 1569,-16 16-1344,16 16 160,0 0-640,16 32 160,-16-32-288,16 16-64,0-16-128,16-1 32,0 1-64,16-16-96,-16 0 32,16-16-672,0-16 384,0 0-512,0 16 480,0-32-192,-16 1 352,0-17 352,0 16-64,-16-32 64,0 16-96,-16-16-128,0 16 32,0 0 32,16 16 0,-16 16 0,0 0 0,0 32 608,0-16-320,16 32-32,0 0-160,32 16-160,-32 0 32,32 0 96,0 0-32,0 0-32,0 0 32,0 16-32,-16-17 0,16 33-96,-32-16 64,16 0 96,-32-16-32,0 16 64,0-32-64,-32 32 480,16-32-288,-32 0-32,16 0-96,-32 0-4512,16 0 2401</inkml:trace>
  <inkml:trace contextRef="#ctx0" brushRef="#br0" timeOffset="140370.229">13866 8052 9984,'0'48'3680,"-16"-16"-2848,-32 32-256,48-32 256,0 0-576,0 16-32,-16-32-129,16 32-158,0-16 31,16-16 95,-16 0-31,0-16 256,0-16-160,16 0 32,-16-16-96,0-16-128,0 0 32,16 0 96,-16 0-32,16-16-160,-16 16 64,0 0 160,0 16-32,16 0-224,0 0 64,-16 16-96,0 0 96,16 32 128,-16-16 0,16 0-96,0 16 32,0 0 32,0 0 0,0 48-159,0-16 95,16 32 32,-16 0 32,0 0-96,0-32 64,-16 16 224,0-17-96,0 1-96,0-16-32,-16 0 383,0-16-191,-16 16 640,0-16-448,0 0 32,0-16-224</inkml:trace>
  <inkml:trace contextRef="#ctx0" brushRef="#br0" timeOffset="140802.0765">14394 7940 18047,'0'16'0,"-32"16"-32,16 0 1024,16 0-544,-16 16 480,0 16-576,0 16 544,16-16-512,0 16 64,0-32-256,16 0-32,-16 0-96,32 0-64,0-16 32,0 0-128,0-32 64,16 16-192,-16-16 128,16-16-2432,-32 0 1408,16 0-4479,-16 0 3135</inkml:trace>
  <inkml:trace contextRef="#ctx0" brushRef="#br0" timeOffset="140970.5715">14122 8276 12480,'0'16'4607,"0"-16"-3583,64 0-288,-32 0 320,16-16-736,0 0 0,16 0-192,-16 0-2848,0 0 1504</inkml:trace>
  <inkml:trace contextRef="#ctx0" brushRef="#br0" timeOffset="141470.5854">14809 7397 14080,'16'-16'0,"0"16"-32,0-16 672,-16 16-352,32-16 448,-16 16-416,32 0-288,-32-16-64,32 32 128,-32-16-32,32 16 191,-16 0-159,16 16-96,-32 0-32,16 0-127,-16 0 95,0 16 32,-16-16 32,0 16 64,0-16-32,-16 16-32,-16-16 32,16 0 95,-16-16-63,0 16-511,0-32 223,0 16 799,0-16-287,16 0 32,0-16-192,0 0 416,16 0-320,16 0 416,0 16-384,0 16 576,0 0-448,0 0 0,16 0-224,0 16-32,0-16-64,0 16-1600,-16 0 832</inkml:trace>
  <inkml:trace contextRef="#ctx0" brushRef="#br0" timeOffset="175402.8793">534 9706 18687,'-16'8'0,"8"24"-32,0-1 672,1-15-352,-1 31 320,0-8-352,0 8-64,0 8-128,0 0-128,1-8 32,-1 0 96,0-16-32,0-7 128,0-8-96,16-9-32,-8-7 0,8-15-128,0-1 64,0-23 96,7 0-32,1-16 64,-8 0-64,7-16 64,-7 1-64,0 7-96,0 16 32,-8 0 160,8 7-64,-8 9-320,8 8 160,-8 7-64,0 0 96,15 16-160,-7 0 128,8 8 256,-1 0-96,1 23-64,0 1-32,0 15 32,-1 8 0,9 7-704,-9 9 384,9 7-3135,-1-15 1919,-7 8-1024,-8-16 1504,0-8 736,-8-8 224,-8 0 3232,-8-8-1728,1 1 1503,-9-9-1727,-7 1 96,-1-8-768,-7-9-832,0-7 160</inkml:trace>
  <inkml:trace contextRef="#ctx0" brushRef="#br0" timeOffset="175534.1501">448 10216 19615,'-16'-47'7264,"16"47"-5632,48 79-480</inkml:trace>
  <inkml:trace contextRef="#ctx0" brushRef="#br0" timeOffset="175903.4101">832 9761 13184,'0'0'0,"-8"-8"3903,8 0-2399,8 16-128,0 8-864,8 7-224,-1 9-160,9 7 64,-8 8-96,-1 0 96,1 0-128,0 0-160,-9-8 32,-7 1 96,0-17 0,0 1 128,0-9-96,0-7 128,0 0-128,-7 0-32,-1-16 0,8-8-192,-8-15 96,8-8 32,0 0 32,16-8 128,-9-1-64,17 9 192,-8 0-160,7 0 256,1 0-224,7-1 96,-7 1-128,15 16-128,0-1 0</inkml:trace>
  <inkml:trace contextRef="#ctx0" brushRef="#br0" timeOffset="176034.1181">1294 9707 27551,'47'47'2112</inkml:trace>
  <inkml:trace contextRef="#ctx0" brushRef="#br0" timeOffset="177888.4205">1482 9746 8800,'-15'0'3264,"15"0"-2528,-16-8-224,8 8 864,-8 0-864,1 8 224,-1-8-448,0 8 159,-7 0-223,7 7-224,1 1 0,7 0 0,0-1 0,0 1-288,0-8 160,16 8 128,0-1 0,8-7-127,-9 0 63,17 8-32,-8-9 32,15 9 479,-8 0-223,17 7-927,-1 1 383,0-1-992,-15 9 736,-9-9 512,-7-7 96,-16 7 1056,-7-7-608,-17 0 544,1-1-577,-8 1-1150,7 0 383,1-8-8128,0-8 4640,31-16 17919,7-8-7391,17-7-1536,-8 0-3328,23 7-1984,-8 9 64,24-25 0,-8 1 64,8 0 96,-16 0-32,-15 39 192,-16 0-128,15 15-384,-15-7 160,0 0 96,-8 8 32,0-1-9056,-8-7 4928,8 8 2145,-8-8 1375,8 7 192,-8-7 192</inkml:trace>
  <inkml:trace contextRef="#ctx0" brushRef="#br0" timeOffset="178319.05">1733 10021 23007,'0'-8'4128,"8"-24"-928,0-7-2048,0 0-1600,-8-8 224,8 15 320,-8 9-32,7 15-12576,1 0 6817,8 8 2879,-8 0 1952,7 8 1248,1-8-224,0 16-96,7 7-32,-7-7 160,0 8-96,7-1-32,-7 1-32,-8-1 96,0 1-64,-8-1-96,7 1 0,-7-1-32,0-15 0,0 8 352,0-16-192,0 8 288,0-16-256,0 0 1024,0-8-640,8-7-32,-8-1-288,8-7-416,0-1 128,8 1 800,-1 8-384,1 15 1280,-8 0-864,15 8 479,-7 0-703,7 16-128,-15-9-256,8 17 64,-16-1-128,8 9-1376,-8-1 736,0 9-8607,-8-17 5087,8 16 18303,0-7-7455,8-17-2432,0-22-2912</inkml:trace>
  <inkml:trace contextRef="#ctx0" brushRef="#br0" timeOffset="178819.194">2423 9817 19967,'-16'31'0,"9"0"-32,-1-15 1184,-8 0-640,0 15 352,1-7-512,-1 15 512,8 0-480,0 0-352,8-7-32,8-1 384,0 1-192,8-17-160,-8 1-32,15-16-288,1 0 160,-1-16-576,8 1 384,1-17-352,-1 1 384,1-16-480,-1 0 448,-8-16-416,1 8 416,-16-16-256,-8 9 320,-8 15 512,0-1-128,-23 25 672,7 7-448,-15 8 96,8 8-256,-9 16 32,9 0-128,8 15 160,-1 1-160,16 7 96,8-8-96,8 8 288,8-7-192,7-1-736,1-7 288,23-9-4640,-16-7 2689</inkml:trace>
  <inkml:trace contextRef="#ctx0" brushRef="#br0" timeOffset="179351.0032">2697 9996 18943,'0'8'0,"0"-8"-32,0 0 256,8 0-128,0 0-32,8 0-32,-1 8-32,1 0 0,0 8-96,-8 7 64,0 1 320,-8 7-192,0 0 64,-8 1-96,0-1 96,-8-7-96,0 7 128,-7-8-128,-1 1 480,1-1-320,-1-7 544,1-8-448,7 0-288,1-8-32,-1-16 256,8 8-160,8-7 0,0-1-64,16 0 160,-1 8-96,1 8 32,8 0-64,-1 8-320,1-8 128,-1 16-672,1-8 480,7 7-5727,-7-7 3327,7 0-4704,0-8 4224,-7 8 17791,-16-8-7743</inkml:trace>
  <inkml:trace contextRef="#ctx0" brushRef="#br0" timeOffset="179620.6644">3058 9785 19967,'0'0'0,"24"8"-32,-9 0 1472,-7-8-800,16 0 160,7-8-480,0 16-128,9-8-128,-1 0 160,-8-8-128,8 8-2976,-7 0 1536,7 8-9535,-16-8 6047</inkml:trace>
  <inkml:trace contextRef="#ctx0" brushRef="#br0" timeOffset="179789.5541">3097 10067 11648,'8'8'4288,"-8"-8"-3329,24 0-255,-9 8 2432,1-8-1856,23 0-320,0 0-608,8 0-224,-7-8-64,7 0-10527,-8 8 5695</inkml:trace>
  <inkml:trace contextRef="#ctx0" brushRef="#br0" timeOffset="181905.7601">3701 9746 6240,'-24'-40'2304,"24"40"-1792,-15-23-160,15 23 2144,0-8-1440,-8 0 1056,8 8-1216,-8 0-65,8 0-511,0 8 352,0 8-384,8 7 864,0 1-672,7 15 160,1 0-384,8 16 32,-9-16-160,9 16 64,-1-8-96,1-7 0,-8-9-32,7 0 160,-7-7-128,-1-8 96,-7-9-96,8-7 992,-8-15-576,0-9 608,-8-7-640,0-16-320,0 7-128,7-7 96,-7 0-64,8 0-32,0 8 0,0 0-480,0 15 256,0 1-2720,-1 15 1600,1 8-6495,-8 8 4351</inkml:trace>
  <inkml:trace contextRef="#ctx0" brushRef="#br0" timeOffset="182169.3693">4179 10075 19839,'0'24'0,"0"-1"-32,0-7 480,0-16-256,0 16-96,0-1-32,8-7-2528,-8 8 1344</inkml:trace>
  <inkml:trace contextRef="#ctx0" brushRef="#br0" timeOffset="182305.9239">4092 9958 10624,'8'-8'3936,"-8"8"-3040,8-8-256,0 8 607,0-8-799</inkml:trace>
  <inkml:trace contextRef="#ctx0" brushRef="#br0" timeOffset="182805.7934">4751 9675 11232,'-16'-8'4128,"16"8"-3200,-23 0-257,15 0 1409,0 0-1280,-8 0-64,1 0-448,-17 8-64,9 0-128,-9 0 96,1 7-128,0 1-96,15-8 0,0 7-32,1-7 0,-1 8 0,8 0 0,8-9 0,0 9 0,8 0 128,0-8-32,15 7-96,-7 1 32,23 0-32,-7-1 0,7 9 192,0-8-64,-8 15-864,-7-15 416,-1 7 96,-15 1 160,-8 7 832,0-7-384,-15 7 576,-9-8-512,-7 1 0,-1-8-224,-7 15-1088,8-15 512</inkml:trace>
  <inkml:trace contextRef="#ctx0" brushRef="#br0" timeOffset="183005.5258">4908 10083 18303,'-8'8'0,"0"8"-32,0-16 320,8 7-160,-8-7-1024,8 0 480</inkml:trace>
  <inkml:trace contextRef="#ctx0" brushRef="#br0" timeOffset="183406.7643">4876 10106 24767,'0'-16'3392,"0"-7"-1696,0-8-1216,0-1-16703,0 1 8863,0 7 19775,0 1-6239,0 15-11936,0 0 2593,8 0 1055,-8 0 1504,16 8 800,-8 0-128,15 0 0,-7 0-32,8 8 64,-9-8-64,1 16 768,0-8-448,-1 7 128,-7 1-288,0 8-320,8-9 64,-8 1-1600,-8 0 896,7-8-224,1-1 576,-8 1 480,-8 0-32,8 0 1152,0-8-640,0-8-160,0 0-256,0-7 384,0-1-288,8-8-32,0 9-96,0-1 544,0 0-352,0 8 1151,0-7-799,7 15 640,1 0-768,0 8 96,-8-1-352,7 1 192,1 8-256,-8 7-192,0-7 0</inkml:trace>
  <inkml:trace contextRef="#ctx0" brushRef="#br0" timeOffset="183575.0149">5237 10090 26559,'0'32'2240,"8"-8"-704,-8-1-992,8-15-896,-8 0 160</inkml:trace>
  <inkml:trace contextRef="#ctx0" brushRef="#br0" timeOffset="183990.7635">5527 9848 20095,'-8'23'0,"-15"-7"-32,15 0 960,0-8-512,-8 23 960,1-8-768,-1 17 128,0-1-448,16 0-384,-8-8 32,16 1 224,-8-9-96,8 1 128,8-16-96,0-1-480,-1-7 192,17-15-608,-9-1 448,16-7-832,-15-9 672,15 1-1248,-15-8 992,7-8-544,-7 7 768,-1-14 352,-7-1 160,-16 0 1184,0 8-640,-8 0 1056,-8 15-896,-7 9 256,-1 7-576,-7 16-128,0 0-128,-1 16 256,9-8-160,-1 31 672,0-8-480,9 8 672,7-7-608,16-1 288,-8 1-448,23-1-96,1-8-96,15-7-1152,-7 0 608</inkml:trace>
  <inkml:trace contextRef="#ctx0" brushRef="#br0" timeOffset="184253.8981">5951 10137 13696,'16'16'5087,"-16"-16"-3967,0 24-288,0-9 1568,0-7-1472,-8 16 192,0-1-672,-8 16-64,1-7-256</inkml:trace>
  <inkml:trace contextRef="#ctx0" brushRef="#br0" timeOffset="185092.9952">6421 9322 7168,'0'0'0,"8"0"-32,-8 0 13151,0 0-7167,0-8-12320,-8 8 3040,0 0 1761,0 0 1183,0 8 1600,-7 8-704,-1 23 1151,0 0-927,-7 24 832,-1-8-896,1 31 512,7-15-704,8 31 32,-8-8-320,24 8 32,-8-16-128,24 0 96,-9-15-128,25-1-4448,-1-7 2368,8-24-7839,0-7 5503,0-32 18687,-8 0-7551</inkml:trace>
  <inkml:trace contextRef="#ctx0" brushRef="#br0" timeOffset="185875.824">6797 9369 13184,'-23'8'0,"30"8"-32,-7 7 1600,-7-7-864,7 15 479,-8-7-671,0 7-160,0 1-224,0 7 64,0-15-128,8-1 32,-8-7-32,8 0-64,0-16 32,0 0-384,0-8 192,8-8-224,-8 8 224,0-23-128,8 7 160,0-23-703,-8 0 447,8 8 32,-8-1 224,16 9-32,-9 0 64,1 15 0,-8 0 32,16 16 256,-16-8-96,16 8 96,-16 8-96,15 8 96,-7-8-128,8 23-160,-1-7 32,9 15 320,-8 0-160,-1-7-640,-7-1 288,0 0 64,-8-7 160,0 0 1504,-8-9-801,-8 9 641,1-8-768,-9-1 192,1-7-416,-1 0-1312,-7-8 512,0 8-9183,7-16 5311</inkml:trace>
  <inkml:trace contextRef="#ctx0" brushRef="#br0" timeOffset="186255.8439">7197 9369 2176,'0'0'0,"-8"-8"-32,-8 16 6240,16 16-3392,-8 7-288,8 0-1568,0 1-512,8-1-288,-8 0-96,8-15-32,-8 16-32,0-17 0,0 9 192,0-9-96,0-7 1439,-8 0-831,8 0 480,-8-8-704,8 0 512,0-16-576,0 1 352,0-9-448,8-7-288,0-1-64,8 1-128,0 0 64,15-9 64,-7 17 32</inkml:trace>
  <inkml:trace contextRef="#ctx0" brushRef="#br0" timeOffset="186593.8563">7730 9362 8480,'-8'0'3136,"8"0"-2432,8-16-224,-8 16 1888,0-8-1408,0 8 575,0-8-895,-8 8 0,0 0-384,0 0 672,1 8-512,-9 0 160,8 8-320,-15 7 256,7-7-288,-8 16 96,9-1-192,-1 0-128,0 1-32,16-1 224,-8-7-96,16-1-2016,0-7 1056</inkml:trace>
  <inkml:trace contextRef="#ctx0" brushRef="#br0" timeOffset="186925.1">7808 9511 10400,'-31'23'3840,"31"-23"-2976,0 24-256,-8-16 1343,0-1-1183,8 9 0,0-8-512,16 0-160,-8-8-64,15 8-32,-7-8 0,8-8-640,-9 8 352,9-8 96,-16-8 160,7 1 32,-7-1 0,0-8 1248,-16 9-672,8-9 352,-16-8-576,1 17-416,7-1 32,-16 8-384,9 16 256,-9 8-5215,8 7 2943,9 9-4992,-9-9 4224</inkml:trace>
  <inkml:trace contextRef="#ctx0" brushRef="#br0" timeOffset="187274.5651">8201 9409 12384,'-16'-8'4575,"16"8"-3551,-23-8-288,15 8 160,0 0-640,-8 8-32,8 0-128,1 0 64,-1 7-96,0-7 32,0 0-32,16 16-320,-8-9 128,8-7 128,0 8 0,7 0-832,1-8 448,7 7-2175,-15 1 1439,8 0-1568,-8-8 1568,0-1 896,-1 9 224,-14-8 2688,-1 0-1472,-8 7 607,0-7-1055,-15 0 32,8 8-480</inkml:trace>
  <inkml:trace contextRef="#ctx0" brushRef="#br0" timeOffset="187810.5532">8515 9448 15488,'0'0'0,"-32"16"-32,24-8 2015,-7 0-1087,-1 7 1056,-8 1-1120,1 0 672,-1-1-864,9 9 0,-1-16-352,8 15-128,8-15-96,8 8 96,0-8-96,15-8-224,-7 0 64,15 0-320,1-8 256,-1 8-800,-7-8 544,7-8-1216,1-7 928,-1-9-1664,0 1 1344,-7 0-63,-8-1 639,-1-7 864,-15 15-224,-15-7 1247,-1 15-831,-8-7 672,1 15-768,-9 0 384,1 0-544,0 24 672,7-8-576,8 8-224,-7-1-128,15 1-96,8 7 0,8-7 128,0 0-64,15 0-2272,-7-1 1184,15 1-8159,1-8 5055</inkml:trace>
  <inkml:trace contextRef="#ctx0" brushRef="#br0" timeOffset="188294.3636">8655 9621 13312,'-8'0'0,"8"0"-32,8-8 1600,-8 0-864,16 8 575,-1-8-767,1 0-64,8 8-288,-9 0-32,1 0-64,7 0-128,-7 0 32,0 0 96,-1 8-32,1 0-288,-8 0 128,0 0-160,-16 7 160,0 1 288,0 0-96,-15 7-288,7 1 128,-7-1-256,-1-7 192,1-1-64,-1 1 129,8-8 286,1 0-127,15-8 640,-8-8-416,8 0 320,8 0-352,0 8 64,-1-8-192,17 8-64,-8 0-32,-1 0-736,1 0 384,15 8-8607,-7-8 4895,7 8 800,-7-8 2048,-24 0 17567,-16 0-8895</inkml:trace>
  <inkml:trace contextRef="#ctx0" brushRef="#br0" timeOffset="188694.7441">6405 9919 14080,'8'8'0,"23"-16"-32,-15 8 2655,-8 0-1439,31 0 1440,-8-8-1536,32 0 640,0 0-1024,47 8 736,-1 0-800,79 0-64,-15-8-352,54 8-64,-23 8-96,39-8-2240,-39 0 1184,-8 8-3328,-31-8 2432</inkml:trace>
  <inkml:trace contextRef="#ctx0" brushRef="#br0" timeOffset="188841.8396">8773 9910 24863,'16'-8'3392,"23"16"-1536,-8-8-1248</inkml:trace>
  <inkml:trace contextRef="#ctx0" brushRef="#br0" timeOffset="189357.1423">6899 10200 8736,'8'24'3232,"-24"-48"-2528,16 16-192,0 16 1856,0 0-1409,8 8 385,-8-1-800,8 9 640,-8-1-672,8 24 320,-1-7-480,9-1-320,-8-8-64,8 1 224,-1-9-128,-7-7 480,8-8-288,-8-8 96,0 0-224,-1-8 352,1-8-256,0-7 320,0-9-320,0-7-256,0 0 0,7 0 128,-7-8-32,0 15-160,0 9 32,0 7-1376,-1 8 800</inkml:trace>
  <inkml:trace contextRef="#ctx0" brushRef="#br0" timeOffset="189575.4281">7126 10310 20031,'16'32'7424,"-16"-32"-5760,39 15-480,-31-7-800,0-8-448,-8 16 320,0-8-160,0 7-160,0 1 32,0 8-6752,8-1 3680,-8 1 3040,0-9 256,0 1 768,0 0-576,0-1-1504,0-7 576,8 0-5151,-8 0 3135</inkml:trace>
  <inkml:trace contextRef="#ctx0" brushRef="#br0" timeOffset="189726.152">7197 10319 11552,'8'-9'4288,"-8"9"-3361,8 9-223,8-9-896,-8 0-32</inkml:trace>
  <inkml:trace contextRef="#ctx0" brushRef="#br0" timeOffset="189895.0783">7746 10247 8736,'-16'-47'3232,"16"47"-2528,-31 32-192</inkml:trace>
  <inkml:trace contextRef="#ctx0" brushRef="#br0" timeOffset="190142.253">7675 10232 23007,'0'16'4352</inkml:trace>
  <inkml:trace contextRef="#ctx0" brushRef="#br0" timeOffset="191057.7545">7706 10232 7648,'0'-16'2816,"0"16"-2176,-7 8-192,7 0 1248,-8-8-1024,0 8 1056,0 0-992,8-8 543,0 0-735,-8 8-64,8-8-320,-8 0 320,8 0-256,-15 0 512,7 0-416,0 0 704,-8 0-576,-7 7 0,7 1-288,0 8 320,1 0-256,7 7-32,0-7-128,0 8-192,8-1 64,0 1-384,0-1 224,24-7-1792,-9-8 1120,9-8-5887,7-8 3775,9 0-2944,-9-8 3488,8 1 18047,0-9-8351,-7 8-2528,-9-7-3104,-7 7-1344,-8 0-160,-8 9-512,0-9 192,-16 16 384,0 0-96,8 8-8128,-7-8 4352,7 15 3040,-8 1 640,16 8 800,0-9-448,8 9-96,8-16-128,-1 7-256,1-15 64,8 0-864,-9-7 512,9-9 352,-8 0 64,-1-7 288,-7 7-160,0-8 1152,-8 1-672,-8-1 384,-8 9-576,1-1-192,-1 8-128,0 8-352,1 0 160,-1 16-1632,-8-1 960,17 9-6623,-1-8 4095,16-1-1472,-1 1 2848,33-24 18015,-9 0-8703,32 1-2816,-8-1-3072,-8 0-7264,0 0 3168,-8-8-9567,-16 1 6815,-23 7 11712,-7 0-3104,-1 8 767,-8-8-2495,-7 16-544,-1-8-576,1 8-224,-1 0-96,16-1-224,0 1 96,0 0 256,8 0-128,16 8-288,-8-8 128,8 7-608,7-7 384,1 8-576,-1 0 544,9-1-2239,-1-7 1439,-8 16-1184,-7-17 1344,-8 17 2272,-8-16-608,-8 8 1408,-8-1-1185,-15 1 33,0 0-544</inkml:trace>
  <inkml:trace contextRef="#ctx0" brushRef="#br0" timeOffset="191611.1687">8577 10216 19871,'-16'-8'7360,"16"8"-5728,-15-8-448,7 16-8544,0 0 3776,-8 8 3776,0-8 128,-7 15 1664,-9 1-1184,9 7-128,-9 0-448,17 1 288,-1-9-288,16 9-256,0-17 0,8 1-64,8 0 32,-1-16-448,1 0 288,8-8-128,-1-8 224,1-7-480,7-1 320,1-7-512,-9-1 480,16-7-224,1 0 352,-9-8-352,-15 8 320,-16-8 1472,-8 7-704,-16 17 608,1-1-672,-17 24-64,9 0-256,-8 16 480,7 0-384,9 15 544,-1 0-480,16 1-192,-7-9-128,30 9 128,-7-9-64,16 1-1024,-1-9 544,17-7-2688,-9 0 1760,16 0-9503,-8-16 6015</inkml:trace>
  <inkml:trace contextRef="#ctx0" brushRef="#br0" timeOffset="191811.2113">8868 10333 14528,'-8'8'5407,"-16"0"-4223,16 16-320,8-16 1088,0 7-1248,8 9 128,0-1-480,-8 9-448,0-16 32,0 15-5344,-8-7 2944,0-9-7647,-8 1 5695</inkml:trace>
  <inkml:trace contextRef="#ctx0" brushRef="#br1" timeOffset="192396.8866">8976 9252 11776,'-7'0'0,"-9"-8"-32,16 8 2080,-8 0-1120,8 0 1055,-8 0-1151,8 8 96,0-8-544,8 16 256,0-8-352,15 23 352,-7-8-384,23 32 32,-7-8-192,7 24 96,0-8-128,1 46 32,-9-15-32,-23 24 800,0-16-480,-24 0 1248,-7-24-896,-17 1 64,9-24-480</inkml:trace>
  <inkml:trace contextRef="#ctx0" brushRef="#br0" timeOffset="194898.4026">9557 9895 14080,'-8'-8'0,"8"8"-32,8 0 1728,-8 0-929,16 0 1537,-9 0-1312,17 0 640,-8 8-960,7-8 64,1 0-448,-1 0 96,9 0-224</inkml:trace>
  <inkml:trace contextRef="#ctx0" brushRef="#br0" timeOffset="195298.1549">10161 9440 10976,'0'-8'4064,"0"8"-3168,0 8-257,0 0 1569,-8 0-1344,8 16 992,0-1-1088,-8 8 672,8 1-832,0 23-256,-8-8-224,16 8 32,-8-8-96,8 0-4096,-8-16 2176,8 9-8895,-8-9 5983,7 0 19167,-7-15-7519</inkml:trace>
  <inkml:trace contextRef="#ctx0" brushRef="#br0" timeOffset="195477.1369">9965 9982 14112,'8'0'5247,"-8"0"-4095,23-8-288,-7 8 576,0-8-960,15 8 160,-7-8-384,15 8-1920,-8 0 896,9 8-8383,-9-8 5055,8 0 16799,1 0-6655,-1-8-8896,-16-8 1056</inkml:trace>
  <inkml:trace contextRef="#ctx0" brushRef="#br0" timeOffset="195860.6487">10066 10185 12288,'24'-32'4575,"-24"32"-3583,31-8-256,-15 8 32,-8 0-576,15 8 0,1 0-128,-8 8 32,-1-1-64,-7 9-32,0-1 32,-8 17 96,-8-17-64,-8 16-800,1-7 384,-9-1-768,1-7 640,-9 7 448,9-15 32,-1 7 192,9-15-96,-1-16-192,8 0 32,0-15-32,8-1 32,8-7 256,0 7-96,15 1 896,1 7-576,7 8 672,1 8-608,7 0-384,-16 8-96</inkml:trace>
  <inkml:trace contextRef="#ctx0" brushRef="#br0" timeOffset="196014.1936">10294 10374 26591,'24'-8'2624,"15"0"-1600,-8 8-736,32-16-224,0 0-32</inkml:trace>
  <inkml:trace contextRef="#ctx0" brushRef="#br0" timeOffset="196413.6789">10592 10059 23039,'-31'31'0,"15"9"-32,16-25 416,0 1-224,16 8-64,-8-1-64,7 1 160,1-1-96,0-7-864,-1-8 384,9-8-768,-1 0 672,1-8-192,-8 0 384,7-16 32,-7 1 160,-8-8 288,0-9-128,-8 1-64,-8-8-32,0 16 320,0-1-192,-8 9 640,1 7-448,7 16 256,-8-8-320,8 16-128,0 0-64,16 8-32,-8 7 0,16 9-96,0-1 64,7 8 96,1-7-32,7 15 192,-7-8-128,7 8-96,-15-8-32,7 8 224,-15-16-96,0 9 32,-16-9-64,0 0 512,-15-7-320,-9 7 128,1-15-256,-16 15-288,0-7 96</inkml:trace>
  <inkml:trace contextRef="#ctx0" brushRef="#br0" timeOffset="196961.7568">11330 9573 13440,'-8'-23'0,"0"7"-32,8 16 2176,-8-8-1185,0 0 1025,8 0-1152,-8 8 448,0 0-736,1 16 640,-1-8-704,-8 15 896,0 1-768,1 23 384,-1-8-544,0 24 704,0 0-640,9 31-32,-1-24-288,0 32-128,0-8-32,0 1-128,0-17 64,8 0 32,0-15 0,8 8 192,0-16-96,16 0-1920,-9-24 960</inkml:trace>
  <inkml:trace contextRef="#ctx0" brushRef="#br0" timeOffset="198380.8301">11486 9770 18559,'0'23'0,"-8"8"-32,0-15 320,8-8-160,0 0 32,-8 7-96,16-7 32,-8-8-64,8-8-160,-8 1 64,8-17-32,0 1 32,0-9 128,-1 1-32,1-16-96,0 0 32,0 0 96,0 8-32,7-1-96,1 9 32,-8 7-128,0 1 96,0 23-32,-8-8 32,8 16 0,-8-8 0,15 23 64,-7-7 0,16 8-96,-17-9 64,9 17 32,0-1 0,-1 16-448,-7-8 256,8 8 32,-16-7 64,0-1 32,-8-8 0,0-7 768,0-9-384,1 1 704,-9-8-576,-15 0 0,7-8-288</inkml:trace>
  <inkml:trace contextRef="#ctx0" brushRef="#br0" timeOffset="198799.6634">11917 9628 19839,'0'24'0,"8"7"-32,0-15 64,-8 0-32,8 15 192,-8-15-96,7 15-32,-7-7-32,0 0 32,0-9-32,0 1 128,0-8-96,0 0 320,-7-8-192,7-8 320,0 0-288,0-8 224,0 1-224,7-17 64,9-7-160,0 0 64,0 7-96,7 1 0,-7-1-32,7 9-1184,1 7 608</inkml:trace>
  <inkml:trace contextRef="#ctx0" brushRef="#br0" timeOffset="199179.8947">12435 9558 11296,'-8'-16'4192,"8"16"-3264,0 0-257,0 0 1185,-8 0-1152,8 0 352,-8 0-640,8 0 416,-7 8-512,-9 8 64,0-8-224,8 15 544,-8-7-416,1 15 192,-1 0-320,8 1-64,-8-1-64,16 1-384,0-9 192,8 1-2272,8-9 1344,8 1-5311,-9-16 3551,17 0-3712,-9 0 3744</inkml:trace>
  <inkml:trace contextRef="#ctx0" brushRef="#br0" timeOffset="199462.0193">12560 9629 6304,'-8'-8'2336,"8"8"-1824,-16 15-128,9 1 2336,-1-8-1568,0 8 800,0 7-1152,0 1 607,8-8-799,8 7-256,0-15-224,8 8-320,-1-1 96,1-15-1088,0 0 640,7-15-95,1-1 383,-9 0 576,1-7-160,-8-1 1631,0 8-991,-8-7 1280,-8-1-1184,0 9 128,-8-1-640,1 0-288,-9 16-96,8 8-1280,-7 0 704</inkml:trace>
  <inkml:trace contextRef="#ctx0" brushRef="#br0" timeOffset="199599.2775">12536 9659 26079,'8'8'2176,"24"8"-128,-9-8-1248</inkml:trace>
  <inkml:trace contextRef="#ctx0" brushRef="#br0" timeOffset="199815.0689">12913 9597 12480,'-8'-24'4607,"8"24"-3583,-24 0-288,17 0 928,-9-8-1056,0 16 320,-7-8-544,7 8 0,0 0-256,1 0 64,7-8-96,0 15-128,0-15 0,16 16-544,-8-8 320,8 0-672,0-1 512,15 9-704,-7-8 640,7 15-1824,-7-15 1313,0 8-1121,-8 0 1216,-1-1 704,-7 1 128,-15 8 2016,-1-9-1056,-8 9 735,1-9-927,-8 9-192,7-16-320</inkml:trace>
  <inkml:trace contextRef="#ctx0" brushRef="#br0" timeOffset="199945.9123">12701 9888 26463,'8'-16'3488,"8"0"-2432,-9 0-832</inkml:trace>
  <inkml:trace contextRef="#ctx0" brushRef="#br0" timeOffset="200299.5333">13093 9644 19839,'-8'0'0,"-24"24"-32,24-17 1472,1 1-800,-1 16 224,-8-1-512,8 1 352,0-8-416,8 7-64,0-7-128,8 7 0,-8-7-64,16-8-96,-8-8 32,7 0 32,1 0 0,8-16-640,-9 0 352,9-7-864,-1-8 640,9-1-480,-9-7 608,9 0 192,-17 0 128,1-1 64,-8 1 0,-16 8 1120,-8-1-608,-7 9 224,-1 7-448,-7 16 320,7 0-352,1 24 288,7-9-288,8 9 0,-7 0-160,15 7-128,-8-8 0,16 9 32,0-9 0</inkml:trace>
  <inkml:trace contextRef="#ctx0" brushRef="#br0" timeOffset="200800.1019">13273 9770 11456,'0'0'4256,"0"0"-3297,0 7-287,8-7 896,-8-7-992,8 7 416,-8 0-608,23-8-128,-7 0-160,0 8-224,-1-8 64,1 8 160,-8 0-32,16 8-96,-17 0 0,9 7 32,-8 1 0,0 8-96,-8-9 64,-8 9 96,8-8-32,-16 7 256,1-7-160,-17 8-320,1-9 96,7 1 352,-7-8-96,15 0 128,-8-8-160,24-8 0,-8 0-64,16 0-64,0 0 32,0 0 32,8 1-32,-1-1-160,1 8 64,8 0-896,-16 8 544,7-1-7167,-7-7 4191</inkml:trace>
  <inkml:trace contextRef="#ctx0" brushRef="#br0" timeOffset="201231.4315">11368 10044 11136,'8'0'0,"-8"-8"-32,0 0 3584,8 8-1952,8 0 1311,-8-16-1695,23 16 512,-8-8-992,24 0 576,1 8-768,30 0 864,0 8-800,56-8-160,-9 8-288,56-8-192,-17 8 0,32 0-896,-23-8 512,15 0-1184,-23 0 928</inkml:trace>
  <inkml:trace contextRef="#ctx0" brushRef="#br0" timeOffset="201847.3725">11619 10310 11040,'16'0'4096,"-16"0"-3168,8 0-289,-8 8 1217,0-8-1152,8 23 128,-8-7-480,7 23 192,1-7-320,0 7-192,-8-8-32,8 8 64,-8-15-32,16 7 128,-16 1-96,8-17-32,-8 1 0,7 0 32,-7-16-32,0-8 64,8 0-64,0-8 672,0-7-352,0-16 384,-8-1-416,16-15 1248,-9 8-864,9 0-1664,0 16 480,0 0-32,-9 15 320,9 8-2016,-16 8 1184,8 8-4703,0 8 3199</inkml:trace>
  <inkml:trace contextRef="#ctx0" brushRef="#br0" timeOffset="202064.1066">11924 10631 17407,'8'16'0,"0"-8"-32,-8 8 2880,0-16-1568,8 16-608,-8-9-448,0 1-512,0 0 160,0 0-5312,0-8 2977,8 0-5601,-8 0 4576</inkml:trace>
  <inkml:trace contextRef="#ctx0" brushRef="#br0" timeOffset="202201.0943">11893 10491 11648,'-8'-16'4288,"8"16"-3329,16 0-255,0 8 448,-8-8-768</inkml:trace>
  <inkml:trace contextRef="#ctx0" brushRef="#br0" timeOffset="202648.3027">12363 10482 20031,'-15'-39'7424,"15"39"-5760,23-15-9632,-23 7 4352,0 8 3008,8-8 640,-8 0 1120,-8 8-704,8 8-64,0-8-224,8 0-96,-8 0-32,8 0 160,-16-8-96,8 8 256,0 0-224,-8 0 736,-7 0-480,-1 8 320,0 0-416,1 0 256,-1 7-288,0 1-288,1 0 0,-1 7 288,0 1-160,8 7 0,8-7-64,8-1-608,8-7 320</inkml:trace>
  <inkml:trace contextRef="#ctx0" brushRef="#br0" timeOffset="202963.4659">12567 10498 9632,'-31'16'3584,"31"-16"-2784,-8 23-256,0-15 1503,0-8-1247,16 8 448,-8 0-736,16 0-384,-8 0-96,15-8-32,-7 7 0,7-14-288,-7 7 160,16-8-224,-17 0 192,1-8 64,-16 0 96,-8-7 2368,-15-8-1280,-1 15 0,0 8-672,1 8-1728,-1 8 736,9 8-4032,7-9 2561</inkml:trace>
  <inkml:trace contextRef="#ctx0" brushRef="#br0" timeOffset="203332.4883">12991 10334 12800,'-8'-8'4735,"8"8"-3679,-39 8-288,23 0 192,-8-8-672,9 16 384,-9-16-384,9 15-288,-1-7-32,8 8-128,0-8 64,0 0 128,8-1 0,0 9-160,8-8 64,0 0-544,0 0 352,15 7-672,-7-15 512,8 16-1536,-9-8 1089,17 8-1473,-17-1 1344,1-7 512,-16 8 320,8-8 2272,-16 0-1152,8-1 575,-16 1-895,8 0 128,-15-8-448,7 8-256,1 0-64,-1 0-5343,0-8 2879</inkml:trace>
  <inkml:trace contextRef="#ctx0" brushRef="#br0" timeOffset="203881.6432">13320 10388 224,'-39'8'96,"39"-8"-64,-16 0 8704,0 8-4768,-7 8 383,-1-8-2655,1 15 32,-1-7-992,9 7 288,-1-7-576,8 0-256,0-1-128,0-7 0,8 0-32,8 0-160,0 0 64,0-8 160,8 8-32,-1-8 480,1-8-320,7 0-448,1 0 128,-8 0 0,7-8 64,1-7-192,-1-1 128,1-7-448,-9 8 288,1-9 64,-8 1 96,0 7 96,-8-7 0,-8 7 64,-8 9-32,1-1 256,-1 8-160,-8 8 320,1 8-256,-1 0 320,9 8-288,-1 7 448,0-7-384,8 7-192,8 1-96,8-1 416,0-7-224,16 0-96,-9-1-32,25-15-2464,-9 8 1312,8-16-6399,-8 1 4159,16-1 14431,-15 0-5855</inkml:trace>
  <inkml:trace contextRef="#ctx0" brushRef="#br0" timeOffset="204117.403">13532 10498 13696,'0'16'5087,"0"-16"-3967,0 31-288,0-23 1216,0 0-1280,0 16 128,-8-9-544,0 9-96,8-8-160,0 15-2240,0-15 1152</inkml:trace>
  <inkml:trace contextRef="#ctx0" brushRef="#br0" timeOffset="204649.3472">13720 9542 9472,'-8'0'3520,"8"0"-2752,-16-8-192,16 8 2207,-8 0-1631,8 0 672,0 0-1088,0 8 704,0 0-832,8 0 480,0 8-640,8 15 800,-1 0-672,9 16-384,0 0-128,7 16 64,0-8-64,9 23-160,-9-7 32,-7 23 448,-1-8-192,-7 9-288,-8-17 32,-8 8 352,0-15-128,-16-1-352,0-15 96,-7 0 800,-1-23-384,1-1-608,-1-8 128,-7-7-1856,7-8 1088</inkml:trace>
  <inkml:trace contextRef="#ctx0" brushRef="#br0" timeOffset="205218.5529">13924 9393 15616,'-8'-8'0,"8"8"-32,0 0 1535,0-7-831,0 7 768,0 0-800,16-8 64,-16 0-416,16 8 96,-9-8-224,9 8 576,0-8-448,7 8-96,-7-8-128,8 8-160,-1 0 64,1 0 96,-1 0-32,1 16-384,-1-8 224,-7 23 224,0 1-32,-16-1-128,8 1 0,-16 7 160,0-16-32,-8 9 128,8-9-128,-15 1-32,7-1 0,1-7-192,-1-8 96,0 0 96,0-8 0,9-8 128,-1 0-96,8-8-160,8 9 32,-1-9-96,1 8 64,8 0 0,-8 8 32,0 0 0,0 8 0,7 8 64,1-1 0,0 9-5631,-1-8 3071</inkml:trace>
  <inkml:trace contextRef="#ctx0" brushRef="#br0" timeOffset="220405.3392">1263 10858 19967,'-16'8'0,"1"0"-32,7 0 192,-8-8-96,0 8 32,1 0-32,-1-1-192,0 1 64,8 8 96,8-8 0,0 0-160,0-1 64,8 1 32,-8 8 32,24 0 0,-8-1 0,7 9-160,9-9 96,7 17 96,0-9 0,8 9-576,-8-9 288,-7 1-736,-9-1 544,1 9 800,-16-9-192,-8 1 1344,-16-1-864,0 1 448,-15-1-640,0 1-128,-9-9-192,9 1-1152,0-8 576</inkml:trace>
  <inkml:trace contextRef="#ctx0" brushRef="#br0" timeOffset="220606.1997">1616 11258 13696,'-8'32'5087,"0"-32"-3967,8 8-288,0 0-1376,0-16 128</inkml:trace>
  <inkml:trace contextRef="#ctx0" brushRef="#br0" timeOffset="221075.1721">1607 11274 24863,'8'-16'2368,"0"-15"224,-8-1-1600,0-7-1056,-8 0 32,0 0-160,-7 15 128,7 16-11008,8 1 6049,-8-1 3071,8 0 1440,8 8 1632,0-8-640,7 8 448,1-8-512,8 16 256,-1-8-384,1 16 479,-9-1-447,9 1 64,-9 8-224,9 7-32,-8-15-64,-1 15-64,-7-7 32,0-1-608,0 1 320,-8 7-191,0-15 287,0 7-64,-8-7 128,0-8 128,-7-8 0,7 0 64,0-8-64,0-8 479,8 1-287,8-9 320,-8 0-288,8 1 128,0-1-224,7 1 704,1 7-480,0 1 608,-1-1-576,9 16 288,-9-8-416,9 16 0,-1 0-192,-7 7 352,0 1-224,-1 8-128,-7 7-32,-8 0-2048,-8 1 1088</inkml:trace>
  <inkml:trace contextRef="#ctx0" brushRef="#br0" timeOffset="221191.2934">2180 11369 20127,'71'-24'7456,"-71"24"-5824,39-118-416</inkml:trace>
  <inkml:trace contextRef="#ctx0" brushRef="#br0" timeOffset="221591.4543">2259 11016 15744,'-8'8'0,"-8"23"-32,8-15 2303,0-8-1247,-7 15 928,-1 1-1152,8 15 64,0 0-512,8 0 64,-8 1-256,8 7 0,8-16-96,8-7 32,-8-1-64,15-15 192,-7 0-128,16-8 32,-9-8-64,9-16-832,-9 1 416,8-9-608,-7 1 512,-8-8-512,7 0 512,-7-16-32,-8 0 288,-8-8 192,-16 8 0,-7 0 704,-1 8-352,-15 16 672,0 15-576,-1 8 0,17 8-288,-9 24 256,17-9-224,7 25 96,0-1-160,16 8-128,0-8-32,15 0-480,1-7 288</inkml:trace>
  <inkml:trace contextRef="#ctx0" brushRef="#br0" timeOffset="222026.4755">2470 11337 10816,'-23'8'4000,"23"-8"-3136,15-8-224,-15 8 1151,0 0-1119,8-8 576,0 8-736,8-8 128,0 8-352,-1 0-192,1 0-32,0 0-160,0 8 64,-1 0 32,-7 8 0,8-1 416,-16 9-224,0 7 128,-8-7-192,0-1-64,-8 1-32,1 7-32,-9-7 0,1 7 128,-1-7-64,0-1 32,9-7-32,-1-16 384,0 0-256,8-16-448,8 8 160,8-7 192,0-1-32,8 8 416,-1 0-256,9 8-256,0 0 0,-1 0-576,1 8 352</inkml:trace>
  <inkml:trace contextRef="#ctx0" brushRef="#br0" timeOffset="222461.1274">2838 11094 22399,'16'0'0,"7"24"-32,-7-17 2304,-8 1-1248,15-8-480,-7 8-384,15 0-576,1 0 192,-1-8-2208,1 0 1344,-9 8-5471,1-8 3679,-9 0-4448,-7 0 4192,-16 7 18079,0 1-7999,-15 8-2240,7-8-3104,-7 15-1184,-1 1-224,-7-1-800,-1-15 320,9 8 224,-1-8 64,1 7 96,7-7-32,16 8-128,0-8 32,24-8-1888,-9 8 1056,25-8 128,-1 0 480,8 0 64,-8-8 96,24 0-4928,-8 0 2720</inkml:trace>
  <inkml:trace contextRef="#ctx0" brushRef="#br0" timeOffset="224680.0454">3363 11117 12800,'8'47'4735,"0"-39"-3679,0 15-288,0 1 416,0-1-800,7 17 192,-7-9-320,8 8-32,0-7-128,7-1 0,-7-15-32,-8 7 224,0-7-160,7-8 672,-7-8-448,0-8 736,8 0-608,-1-31 256,-7 0-416,0-8 160,0 0-256,0-1 128,0 9-192,0 0 64,-1 8-128,1-1-352,0 17 160,0 7-1248,0 0 736</inkml:trace>
  <inkml:trace contextRef="#ctx0" brushRef="#br0" timeOffset="224811.2322">3740 11227 19615,'9'63'7264,"-9"-63"-5632</inkml:trace>
  <inkml:trace contextRef="#ctx0" brushRef="#br0" timeOffset="225080.7807">3842 11447 21887,'0'0'0,"0"8"-32,0 0 1824,0 0-992,0 7 32,-7 1-512,7 8-320,-8-9 0,8 1-3680,0-8 2016,0 0-9663,0 0 6271,0-16 19007,-8 0-7295,0-16-1728,0-7-3232,-8-16-2048,9 8 192,-1 7 256,-8 9-32,8-17-5152,0 1 2784,16 16 1536,0-1 576,8 16 320,7 0-128,1 8-9727,-8 0 5311,7 8-704,1 8 3136</inkml:trace>
  <inkml:trace contextRef="#ctx0" brushRef="#br0" timeOffset="226798.17">4430 10945 8128,'0'-8'3008,"0"8"-2336,0-8-160,0 8-1504,0 0 448,0-8 1696,0 8-576,0 8 512,0-8-608,-8 8 192,0 0-384,8 7 416,-16-7-416,8 24 511,-7-17-479,-1 24 640,-7-15-544,-1 15 128,8 0-288,1 9-32,-1-9-128,8 8 224,0-8-192,16 0 384,-8-15-288,8 7 448,8-15-384,-1 0 96,9-1-256,7-15 224,1-8-224,-1 8-96,0-15-64,1 7-1888,-9 0 1056,1-15-5567,-9 7 3583,-7-8-3424,0 9 3616</inkml:trace>
  <inkml:trace contextRef="#ctx0" brushRef="#br0" timeOffset="226982.1875">4179 11211 11552,'-8'-8'4288,"8"8"-3361,32 8-223,-17 0 1152,1-8-1152,16 0-128,-9 0-384,16 0 64,1 0-160,7 0-3264,0 0 1696</inkml:trace>
  <inkml:trace contextRef="#ctx0" brushRef="#br0" timeOffset="227599.1052">4727 11211 20383,'-15'0'7520,"15"0"-5824,-16 24-512,8-16-13376,0-8 6401,-7 7 13662,-9 9-3871,9 0-8032,-1 7 1824,16 1 1472,-8-8 640,8-1 416,8-7-192,0 8-128,0-8 0,7-8-2271,1 0 1247,7-8-1760,-7-8 1568,0 1-992,-1-1 1280,1 0 704,-16-7 160,8 7 2528,-16-8-1376,8 9 480,-16-1-928,9 8 608,-1 0-736,0 8-288,8 0-192,0 8 256,0-8-192,16 8-160,-9 0 32,17-8-1120,-8 8 608,7-1-800,-7-7 768,7 16 128,-7-8 288,8 0 192,-17 0 0,9 15 64,-8-7-64,0 0-32,0-1 32,-8 1 384,0 0-224,-8-8 64,0 7-160,8 1-608,-8-8 256,8 0 32,-8-8 128,8-8-128,0 0 128,0-8 960,8 1-480,-8-1 576,8-8-544,-8 9 128,8-9-320,7 8-128,-7 1-64,8-1 224,0 0-128,-1 1 800,1 7-512,8 8 575,-17 0-543,9 8 672,-8-1-640,0 17 0,0-8-320,-8 15-32,7-7-64</inkml:trace>
  <inkml:trace contextRef="#ctx0" brushRef="#br0" timeOffset="228200.4848">5355 11195 18431,'-8'0'0,"-16"16"-32,17-8 2016,-1 0-1088,0 15 576,-8 1-896,8 7-32,0-7-352,8 7 96,0-15-160,0 7-128,0-7-32,8 7 224,0-7-96,16-8 32,-9-8-64,9 0-416,-1-8 224,9 0-416,-16-7 320,15-9-384,0 1 352,-7-17-96,-8 9 224,-1-8-352,1 0 256,-16-8-640,0 0 448,0 0 160,-8-1 128,-7 17 320,-1 0-96,-8 7 608,1 16-416,-9 16 544,1 8-512,7 23 576,1-8-512,15 9 288,-8-9-384,16 0 128,0 1-256,16-1 64,0-7-128,15 7-1664,0-15 832,9-1-4992,-9 1 3201,8-16-6049,-7 0 4864</inkml:trace>
  <inkml:trace contextRef="#ctx0" brushRef="#br0" timeOffset="228454.0033">5707 11399 16703,'8'16'6176,"-8"-16"-4768,0 31-448,8-15 992,-16 0-1280,8 15 224,-8 1-544,8 7-64,0 0-192,0 0-3872,0-15 2080,8 15-11583,0-7 7359</inkml:trace>
  <inkml:trace contextRef="#ctx0" brushRef="#br0" timeOffset="229317.5533">6320 11188 8480,'-16'-16'3136,"16"16"-2432,0 0-224,0-8 1440,0 0-1152,0 0 1119,0 1-1087,-8-1 704,8 0-864,-8 0 576,1 8-704,-9 8 384,8-8-544,-16 16 384,1-9-416,-1 9 320,-7 0-352,7 15 0,1 1-192,7 7 0,8-8-32,0 9-64,8-9 32,16 0-256,0-7 128,31-8-2976,-16-9 1664,24-7-5055,-15-15 3647</inkml:trace>
  <inkml:trace contextRef="#ctx0" brushRef="#br0" timeOffset="229555.4588">6492 11250 12800,'-32'24'4735,"32"-24"-3679,-31 23-288,23-7 544,0 0-864,0 7 384,0 1-480,16-9-480,0 1 64,16-8-96,-1 0 96,9-8-1408,-9 0 768,9-8-608,-9 0 768,9-8 288,-17 9 192,1-17 960,-8 8-480,0-7 1472,-16-8-1088,0 7 704,0 0-864,-15 9 128,-1-1-448,0 16-256,-7 0-64</inkml:trace>
  <inkml:trace contextRef="#ctx0" brushRef="#br0" timeOffset="229686.5997">6491 11258 27999,'8'16'1440,"39"-16"-384,8 0-672,16 0-192,0-8-96</inkml:trace>
  <inkml:trace contextRef="#ctx0" brushRef="#br0" timeOffset="229934.0591">6978 11164 12640,'-8'16'4671,"8"-16"-3615,-23 0-320,7 0 1440,-8-8-1344,-7 16 160,7-8-608,1 8-32,-1-8-224,9 7-128,-1 1-32,8 0-192,8-8 128,0 16 96,8-8 32,8 0-96,-8 7 32,15 1-256,1-8 160,-1 8-1632,1-1 960,7 1-2752,-7 0 1985,-9-1 447,-7-7 704,0 8 3231,-8 0-1535,-8 7 1472,-8-7-1600,-15 7 224,0-15-800,-9 16 0,9-16-320</inkml:trace>
  <inkml:trace contextRef="#ctx0" brushRef="#br0" timeOffset="230071.65">6774 11533 27679,'32'-47'1344</inkml:trace>
  <inkml:trace contextRef="#ctx0" brushRef="#br0" timeOffset="230472.3995">7166 11337 26623,'-16'16'0,"0"15"-32,16-15-96,-8-8 64,8 15 96,0-15 0,8 8 480,0-9-288,8 9-96,-1-8-64,9-8-288,0-8 128,-1 0-800,9-7 480,-1-1-736,-7-8 672,-1-7-1024,8 0 832,1-9-672,-16 9 800,-1-8 0,1-1 320,-24 1 1760,0 8-832,-7-1 736,-9 9-864,-7 7 128,7 0-416,-7 16 256,-1 8-320,9 0 512,-1 8-416,8 7 160,9 1-320,7 7-128,0-7-64,23-1 160,1 9-64,7-9-1280,1-7 640</inkml:trace>
  <inkml:trace contextRef="#ctx0" brushRef="#br0" timeOffset="230972.9289">7550 11400 23039,'0'-8'0,"39"0"-32,-31 0 480,-8 8-256,16 0-224,0 8 0,-1-8-416,1 8 224,-8 8-160,0-9 224,-1 17 0,-14-8 96,-1 7 192,0-7-64,-23 23 128,-9 0-128,1 0-32,0-7 0,8-9 384,15-15-224,0-16 128,8-7-192,16-9 0,0 1-64,16 7-64,-1 0 32,1 8-128,-1 1 64,1 7-32,-9 7 0,1 9 0,0 8 0,-1-1-512,-7 1 320,8 7-8543,-8-7 4799,7 7-2016,1-8 3552,8 17 18431,-1-9-8575</inkml:trace>
  <inkml:trace contextRef="#ctx0" brushRef="#br0" timeOffset="233089.65">7957 11399 21119,'0'8'0,"8"-8"-32,0 8 768,8-8-416,7 0 128,1-8-256,8 8 320,-1 0-288</inkml:trace>
  <inkml:trace contextRef="#ctx0" brushRef="#br0" timeOffset="233574.3313">8483 11062 8384,'-16'0'3104,"16"0"-2400,0-8-224,0 8 3072,0 0-2049,0 8 449,0 8-1152,0 0 448,0 7-704,8 1 512,0-1-608,-8 16-160,0-7-192,0 15-576,0-16 256,8 8-5056,-8-15 2913</inkml:trace>
  <inkml:trace contextRef="#ctx0" brushRef="#br0" timeOffset="233859.3559">8334 11470 14528,'8'8'5407,"-8"-8"-4223,31 0-320,-15 0-96,8 0-608,7-8 0,0 0-96,8 0-1472,-7 0 800,-1 8-8095,-7-8 4799,-1 8-1312,-7 0 3104</inkml:trace>
  <inkml:trace contextRef="#ctx0" brushRef="#br0" timeOffset="234259.0406">8341 11619 12896,'0'-8'4767,"0"8"-3711,16-15-288,-8 7-64,0 0-544,8 0 64,-1 0-128,1 16 224,8-8-192,-1 16-192,-7 7 32,-1 9 288,-7-9-160,-8 17 0,0-9-64,0 0 160,-8-15-96,-7 7-256,-1 1 96,0-8 288,1-1-128,-1 1 64,0-16-96,8 0 96,-7 0-96,7-8-160,0-8 32,8 1 32,8-1 32,0 0-224,0 9 128,7-1 320,1 0-128,15 16 352,-15 0-256,15-1-192,-15 9 0,16 0-3808,-9-8 2080,1-1-7903,-1-7 5375,9-15 18879,-1-9-7679,24 9-2880,0-1-2784</inkml:trace>
  <inkml:trace contextRef="#ctx0" brushRef="#br0" timeOffset="234806.0424">8890 11486 17151,'-8'7'0,"1"-7"-32,-1 0 2880,-8 8-1568,0 16 1088,9-1-1376,-9 9-416,8-1-352,8 0 160,0 1-192,16-1-96,-1-15-64,9 7-832,-8-7 448,7-8-768,1-8 640,-1-8-256,-7-8 416,7 1 128,-15-9 96,8 1 160,-8-1-32,-8-15-32,0 8 32,-8-9 224,0 9-128,0 0 448,0 15-320,-7 0 160,7 8-256,-8 16 224,16 0-256,0 8 256,0-1-256,8 17-192,8-9 32,7 17 0,-7-9 32,7 16 128,-7-8-64,8 8-160,-9-8 32,1 9-32,-8-9 32,0 8 0,-1-16 0,-7 1 544,-7-9-256,-1 9 1184,-8-9-800,-15 1 224,-1-9-480,-15 1-512,0 0 96</inkml:trace>
  <inkml:trace contextRef="#ctx0" brushRef="#br0" timeOffset="240029.3551">9683 11141 21375,'-8'-8'0,"-16"8"-32,16 0 768,-7 0-416,-9 16 288,0-8-352,1 7 0,-1 1-160,9 15 224,-1-7-192,0 7-192,16-7 32,8-1-480,0 1 256</inkml:trace>
  <inkml:trace contextRef="#ctx0" brushRef="#br0" timeOffset="240145.9563">9604 11368 27231,'40'-16'1824</inkml:trace>
  <inkml:trace contextRef="#ctx0" brushRef="#br0" timeOffset="240398.3066">9808 11290 10976,'-23'8'4064,"23"-8"-3168,-24 24-257,16-16 1281,8-8-1184,0 15 64,0-7-480,8 0-224,0 8-64,8-8-832,7-1 448,1 1-1408,-1 0 992,9-8 1,-17-8 479,9 0 256,-8-7 32,-1-1 1567,-15 0-863,0-7 768,0-9-832,-7 9 64,-9-1-416,0 16-32,0-8-160,-7 24-768,-1-8 384,16 16-4991,1 0 2911,7-1-4992,7-7 4192,17 0 1888,-8 0 896,7-8 16927,9 0-9023</inkml:trace>
  <inkml:trace contextRef="#ctx0" brushRef="#br0" timeOffset="240699.2466">10208 11164 13632,'-8'-8'5055,"8"8"-3935,-32 8-320,25-8 768,-9 0-1024,0 8 352,8-16-544,0 16-256,-7-8-96,7 8 192,0 0-96,0-1-256,8 1 96,8 0-480,-8 0 288,16 0-448,-9 7 416,17 1-928,-8 0 704,7 0-1888,-7-1 1344,0 9-223,0-9 767,-9 1 1440,-7-8-481,-15 8 1537,-1-1-1120,0 1 160,-7 0-608,-1-1-832,8 1 224</inkml:trace>
  <inkml:trace contextRef="#ctx0" brushRef="#br0" timeOffset="240815.2346">10082 11471 26175,'8'-8'2624,"16"-8"-992,-8-16-1088</inkml:trace>
  <inkml:trace contextRef="#ctx0" brushRef="#br0" timeOffset="241199.6208">10490 11195 10048,'-16'0'3712,"16"0"-2880,-16 0-224,16 0 2335,-8 8-1727,0 0 864,-7 0-1248,-1 15 320,0-7-672,1 16 352,7-9-480,8 1-160,-8-1-128,16-7 64,0 7-64,-8-7-32,8-8 0,7 0-480,-7-8 256,16 0-672,-9-8 448,9-8-480,-8 0 512,7-7-736,1-8 640,-9-1 32,1-7 256,-8 0 288,-8 0-64,-16-1 1056,8 9-576,-15 0 736,-1-1-704,9 32 160,-9 0-416,0 16 384,1 0-384,7 7 0,8 1-160,8-1-96,0-7 0,24 15-2144,-8-15 1152</inkml:trace>
  <inkml:trace contextRef="#ctx0" brushRef="#br0" timeOffset="241315.2195">10537 11274 27039,'39'0'1888,"8"16"-736,-8-8-768,-31 0-544,-16-8 96</inkml:trace>
  <inkml:trace contextRef="#ctx0" brushRef="#br0" timeOffset="241615.2988">10623 11337 10304,'-8'8'3808,"8"-8"-2944,0 0-256,0-8 1151,8 8-1087,0 0 160,0 0-512,7 0-128,-7 0-128,8 0-256,-8 0 96,8 8 32,-1 0 64,-7 0-96,-8-1 64,8 9 96,0 0-32,-8 7 128,-16 1-96,8-9-160,-15 9 32,-1-8 384,1-8-160,-1 7 288,0-7-256,9 0 320,-1 0-288,8-16 512,0 8-416,16-8 288,-8 0-352,8 0-160,0 1-32,8 7-64,-1-8 0,9 16-96,-16-8 64</inkml:trace>
  <inkml:trace contextRef="#ctx0" brushRef="#br0" timeOffset="241730.7563">10671 11540 27199,'0'8'1952,"0"8"-864,-8-8-736,-8 8-576,-7-1 128,7 1 320,-8-8-128,1-8-512,-1 0 224,-31 8 352,0 0-96</inkml:trace>
  <inkml:trace contextRef="#ctx0" brushRef="#br0" timeOffset="242169.7636">9345 11572 14720,'0'0'0,"-23"-7"-32,15-1 1472,0 8-801,0-8 993,8 8-928,0-8 576,0 8-768,8 0 448,-8-8-544,24 16 128,-1-8-320,24 0 288,0 0-288,40 8 448,-9-8-384,48 8 512,-9-8-480,32 15 288,-15-15-352,-1 16-864,-23-8 352,-8 0-1632,-24 8 1056,-7-16-3072,-17 8 2176,-6-8-8095,-17 0 5471,-8 0 18559,-7 0-7455,-16 7-1184,-16-7-3552</inkml:trace>
  <inkml:trace contextRef="#ctx0" brushRef="#br0" timeOffset="242684.8839">9392 11815 20127,'-8'-31'7456,"8"31"-5824,0-8-416,0 8-8288,8 0 3616,-8 8 2592,8 0 704,-8 15 992,8-7-512,0 15 32,-1-7-224,9 23 64,-8-8-96,0 8 160,0-15-160,0-9 256,-1 1-224,9-8 384,-8-8-288,0-8 672,0 0-512,7-24 512,-7 0-480,16-15 32,-16 0-256,7 0 192,1-1-256,0 1-96,-1 16-64,1-1-544,-8 8 320,0 16-2208,-8 0 1344</inkml:trace>
  <inkml:trace contextRef="#ctx0" brushRef="#br0" timeOffset="242884.9092">9760 12105 12800,'9'32'4735,"-9"-32"-3679,-9-8-288,9 16 1696,0-8-1504,9 15-128,-9-15-512,0 16-448,0-8 64</inkml:trace>
  <inkml:trace contextRef="#ctx0" brushRef="#br0" timeOffset="243069.5171">9722 11949 10208,'-32'-16'3776,"32"16"-2912,24 0-256,-16 0 1919,0 0-1503,7 0 0,1 0-608,7 0-576,1-8 64,15 16-6815,-15-8 3775</inkml:trace>
  <inkml:trace contextRef="#ctx0" brushRef="#br0" timeOffset="243717.0854">10176 11886 11808,'0'0'4352,"0"0"-3361,8-8-287,-8 0 384,0 0-736,0 8 64,0 0-256,8-8 32,-8 8-96,0 0 512,0 0-352,-8 0 480,0 0-448,0 8 800,0 0-640,-7 0 384,-1 8-512,0 7 544,1 1-480,-1-1 64,8 1-256,0 7-160,0-7-64,16 7-384,-8-8 192,24-7-2752,-9-8 1600,17 0-7199,-9-16 4735,16 0-1728,-7-8 3296,-1-7 18207,-7 7-8543,-9-7-3008,-15 7-2944,8-7-1632,0-1 96,-16 16-6048,0 0 3328,1 16 2784,-9 0 192,16 8 704,0-1-512,0 1-448,8 0 32,7-8-896,1-1 512,0-7-1056,-1 0 832,9 0-32,-8-7 448,-1-1 160,1-8 64,-8 0 1632,-8 1-864,0-1 1472,-8 0-1248,0 1 416,-8-1-800,-7 0 160,7 8-416,-7 8-2080,7 8 928</inkml:trace>
  <inkml:trace contextRef="#ctx0" brushRef="#br0" timeOffset="244150.4512">10309 11941 27775,'16'0'1920,"23"8"-1184,0-8-544,9 0-384,-17-8 96,16 0 96,-23 8 0,-1-8 608,-15-8-320,16 9-6144,-9-9 3136,-15 8 3040,-8 0 32,-7 8 480,-1 0-544,0 0-64,1 0-128,-1 8 96,0-8-128,8 16-384,0-16 192,8 15 96,-7-15 32,14 8 160,1 0-96,8 0-1024,0-8 544,7 8-928,-7 0 800,8 0-1024,-1-1 896,-7 9 128,-8 0 320,-1 7 1216,-7-7-512,-7 8 992,-1-9-832,-16 9 448,1-8-608,-1 7-192,1-7-192,-1-1-5280,8-7 2816,1 8-7007,7-8 5279,8 0 18687,8-8-7711</inkml:trace>
  <inkml:trace contextRef="#ctx0" brushRef="#br0" timeOffset="244270.367">10898 11948 416,'-31'16'128,"31"-16"-96</inkml:trace>
  <inkml:trace contextRef="#ctx0" brushRef="#br0" timeOffset="244586.4061">10827 11957 11552,'-16'7'4288,"16"-7"-3361,-16 24-223,9-8 1728,-9-1-1472,8 1 512,0 8-864,8-1 224,-8-7-512,8 7-32,0-7-160,8-8-96,0 0 0,0 0-32,8-8 0,-1-8-288,9 0 160,-1-8-672,-7 1 480,15-9-320,-15 0 384,8-15 160,-9 8 64,-7-1 160,0 1-64,-8 0 544,-16-9-352,-7 25 960,-1-9-672,-7 16 0,7 8-320,1 0 512,-1 8-448,9 16-32,-1-9-160,16 17 64,0-9-96,16 1 32,-9-1-32,25 1-3008,-1-8 1600,1-1-7263,-9-15 4767,24 0-2432,-15 0 3680</inkml:trace>
  <inkml:trace contextRef="#ctx0" brushRef="#br0" timeOffset="244802.047">11093 12121 18207,'8'16'6752,"-8"-16"-5248,0 39-448,-8-15 64,0-9-832,8 9 32,-8 0-192</inkml:trace>
  <inkml:trace contextRef="#ctx0" brushRef="#br0" timeOffset="246050.1538">11626 11415 2048,'0'0'0,"0"47"6656,-15-23-4096,-9 23 640,8 0-1952,-7 8-289,7-16-575,8 0 64,0-7-288,8-9 224,0-7-256,0-8 96,8-8-128,0-8 96,0-8-128,8-15-96,-8-1 0,7-7-256,-7 0 160,0-8-1152,0 8 705,0-9 319,0 17 192,-8 0 0,0 7 32,7 16 96,-7 8-32,0 0 64,0 8-64,8 0-160,0 8 64,16-1 96,-9 1 0,1 8-96,0-1 32,7 16-32,-7 1 0,0-1-224,0 0 160,-9 0 128,-7 1 0,8-9 352,-16-8-160,1 1 1215,-9-8-767,-8-1 384,1 1-640,-17-8-608,1 0 64,16 0-8255,-1-8 4607</inkml:trace>
  <inkml:trace contextRef="#ctx0" brushRef="#br0" timeOffset="246472.1075">12034 11533 10624,'0'-8'3936,"0"8"-3040,-16 0-256,16 8 1663,0 0-1375,0 15 352,-8 1-768,16 15 32,-8-7-320,8 7-128,0 0-64,-8-7-32,8-1 0,0-8 128,-8 1-64,0 0-32,0-9 0,-8 1 160,0-8-96,8-8 448,-8 0-288,8-8-64,0 0-96,0-23 128,0 7-128,16-23-32,-8 8-32,15-16-256,1 16 128,7-1-32,-8 9 64,25 7-288,-17 9 192</inkml:trace>
  <inkml:trace contextRef="#ctx0" brushRef="#br0" timeOffset="262243.2724">894 12529 15616,'-8'7'0,"16"9"-32,-8-8 256,0 0-128,8 8-96,8-1-32,-1-7-128,9 0 96,-1-8 160,1-8-32,7 0 32,-7-7-32,-1-1 96,-7 0-96,-8-7 191,0-1-159,0 1 544,-8-1-384,0-7 608,-8 7-480,8 1 0,-8 7-224,-8 0-160,8 16-32,1 0-192,-1 0 128,0 8 96,0 0 32,8 8 64,0-1-64,8 1-160,-8 0 64,16 15-32,-9-7 32,17 15 192,-8-8-64,7 24 128,1-16-128,-9 8-32,1-15 0,0 7-256,0-16 128,-16 9 736,0-17-320,-8 9 832,0-8-640,-16-1 832,1 1-768,-9-8-96,1 0-288,-16-8-64,8 0-64,-1-8-3584,9 0 1952,7 0-9183,9-8 5983</inkml:trace>
  <inkml:trace contextRef="#ctx0" brushRef="#br0" timeOffset="263097.035">1812 11870 7680,'8'8'0,"-16"0"-32,8-8 1184,0 0-640,0 0 128,8-8-352,-8 8 576,8-8-480,0 8 512,0-8-480,-8 8 736,-8 0-640,0 0 1248,0 0-993,-8 0 609,8-8-800,-15 8 480,7 0-608,-7 8 256,-1 0-416,0 8 256,1 0-288,7 15 128,-7 0-224,7 9 224,8-9-256,8 8-256,0-15 64,16-1-1344,-1-7 800</inkml:trace>
  <inkml:trace contextRef="#ctx0" brushRef="#br0" timeOffset="263397.8266">1874 12019 10208,'-23'31'3776,"23"-31"-2912,-16 31-256,8-23 1151,8 0-1087,8 0-416,0 0-192,0 7 32,8-7-32,-1 8-1568,1-8 801,7-8-641,-7 8 800,0-16 448,-1 8 64,1-8 1120,-8-8-576,-8 1 1439,0-1-1087,-8-8 512,-8 1-800,1-1 448,-1 9-576,0-1-608,1 8 96,7 16-3072,0 0 1728</inkml:trace>
  <inkml:trace contextRef="#ctx0" brushRef="#br0" timeOffset="263744.4622">2164 11948 12224,'-23'-8'4511,"23"8"-3487,-8 0-320,0 0 1248,0 0-1216,-8 0 0,1 0-480,7 8-96,-8-8-96,8 16-128,8-16 32,0 8-32,0-1 0,8 1 128,0 0-32,8 16-384,-8-9 224,7 1-896,1 0 576,8 0-1408,-9-1 1024,1 1-959,-8-8 1055,0 8 1760,-16-9-481,0 1 1857,0 0-1344,-15 0 288,7 0-800,-8 0-480,1-8-64</inkml:trace>
  <inkml:trace contextRef="#ctx0" brushRef="#br0" timeOffset="263860.4514">2054 12191 26879,'8'0'2176,"16"0"-896,0-16-896</inkml:trace>
  <inkml:trace contextRef="#ctx0" brushRef="#br0" timeOffset="264246.1762">2337 12035 15040,'-24'31'5567,"24"-31"-4319,-23 24-352,15-9 0,0-7-672,8 8 64,0-1-192,8 1 288,-8-8-192,16 0-256,-1-8 32,9 8-576,-8-8 352,7-8-384,1 8 352,-1-16-416,1 0 416,0-7-1056,-9-8 736,1-1-544,0-7 640,-8 0 64,-8-1 288,0 1 1312,-16 8-640,-8 15 800,1 0-768,-1 8 448,-7 8-576,7 8 480,1 8-512,7 8 0,8-1-224,8 1-96,8-1-32,8 9-1248,-1-9 672</inkml:trace>
  <inkml:trace contextRef="#ctx0" brushRef="#br0" timeOffset="264362.3283">2666 12035 19967,'-71'-56'7392,"71"56"-5760</inkml:trace>
  <inkml:trace contextRef="#ctx0" brushRef="#br0" timeOffset="264683.8034">2564 12113 12800,'-7'-16'4735,"7"16"-3679,-16 0-288,16 0 352,8-8-768,0 8 416,-1 0-448,1 0-224,0-8-96,0 0 0,0 8 0,8 0 0,-1 8 0,1 0-288,-8 0 160,8 8-864,-8-8 544,-8 7 64,0 1 224,-8 7 256,0-7-32,-8 8-160,-8-9 32,9 9 512,-1-9-224,0-7 256,8 0-256,-7-8 416,-1 0-352,16-8 0,-8-7-160,16-1-32,-8 8-32,16-8-128,-8 9 32,7 7-32,1 0 0</inkml:trace>
  <inkml:trace contextRef="#ctx0" brushRef="#br0" timeOffset="265083.9958">1364 12309 12288,'-7'0'0,"-9"8"-32,16-8 2432,-8 0-1312,0 0 1631,8 8-1599,0 0 288,8-8-832,16 8 992,-1-8-896,40 7 1056,0-7-1024,54 8 96,-15 0-480,39-8-224,-7 0-32,7 8-1344,-23-8 704</inkml:trace>
  <inkml:trace contextRef="#ctx0" brushRef="#br0" timeOffset="265201.3569">2532 12364 28415,'32'-8'1280,"15"0"-64,-15 8-768</inkml:trace>
  <inkml:trace contextRef="#ctx0" brushRef="#br0" timeOffset="265716.1906">1443 12489 19967,'16'-8'7392,"-16"8"-5760,8-8-448,-8 8-9376,0 0 4224,8 16 3136,-16 0 736,16 23 1088,-1-8-608,1 9 64,0-1-288,0 0-128,0-7-64,0-1 320,-1-8-192,1 1 64,-8-16-96,8 0 800,-8-8-480,8-8 608,-8 0-544,0-16 544,0 9-576,8-24-224,-8 7-96,8-7-256,0 7 96,7 9 32,-7-1 32,0 16-1408,-8 1 768,8 7-4959,0 7 3103</inkml:trace>
  <inkml:trace contextRef="#ctx0" brushRef="#br0" timeOffset="265963.5742">1772 12810 15040,'0'32'5567,"0"-32"-4319,16 8-352,-16 0-128,8-8-608,-8 8-288,0-8 64</inkml:trace>
  <inkml:trace contextRef="#ctx0" brushRef="#br0" timeOffset="266085.2693">1678 12560 10560,'8'0'3904,"-8"0"-3040,24 0-224,-8 0 959,-8 0-991,15 0-864,-7 8 96</inkml:trace>
  <inkml:trace contextRef="#ctx0" brushRef="#br0" timeOffset="266648.333">2102 12599 14784,'-24'8'5471,"24"-8"-4223,-31 8-384,23 0 320,-8 0-832,-7 15 832,7-7-672,0 8-384,8-1-96,0 1 512,0-9-320,16 9-1472,0 0 672</inkml:trace>
  <inkml:trace contextRef="#ctx0" brushRef="#br0" timeOffset="266932.757">2196 12716 11456,'-32'24'4256,"32"-24"-3297,8 8-287,-8 0 1312,0-1-1216,8 9-96,0-16-416,0 8-128,8 0-64,7-8-416,-7 0 224,7 0-1536,-7-8 928,0-8 800,-1 1 32,1-1-320,-8 0 128,-8-7 1184,-8-1-576,0 8 1024,-15-7-896,7 7-256,-8 8-224,9 8-2112,-1 0 1056</inkml:trace>
  <inkml:trace contextRef="#ctx0" brushRef="#br0" timeOffset="267048.5985">2235 12646 24799,'31'0'2432</inkml:trace>
  <inkml:trace contextRef="#ctx0" brushRef="#br0" timeOffset="267816.8035">2540 12584 14528,'-31'-8'5407,"47"8"-4223,-48 0-320,24 8-256,1-8-512,-9 7 256,0 1-224,8 0-96,-7 0-64,15 0-32,-8 8 0,16-9-160,-8 1 128,15 0 32,1 0 64,8 8-928,-9-8 512,1-1-1248,0 1 960,-1 8-736,1-8 832,-8 0 672,0-1 0,-8 17 1792,-16-16-1024,8 15 416,-8-15-736,-7 8 32,-1 0-288,1-1-2272,-8-7 1088,15 8-9791,0-16 5919,16 8 19007,-8-8-7423,24-8-2368,8 0-2976,15-15-800,-16-9-320,16 1-704,-15-1 192,15 9-96,-15-1 160,-1 9-544,-7 7 384,0 0 896,-9 8-320,1 0-352,0 0 0,-16 8-6912,0 7 3808,1 1 3392,-9 8 128,0-9 928,8 1-768,0 8-128,8-17-224,0 9-160,0-8-32,8-8 32,0 8 0,8-8 192,-8 0-96,15-8-96,-7 0-32,7 0-480,-7-7 288,8-1-608,-1-8 480,-7-7-544,-1 0 512,1-1 256,-8 1 96,-8-1 384,0 1-160,-16 15 960,8-7-640,-15 15 192,-1-8-416,-7 8 96,8 8-224,7 8 352,0 0-288,1 16 320,7-17-320,8 25-32,0-17-128,8 17 512,7-9-320,9-7-2336,-1 0 1088,9-8-6719,-9 0 4255,16-1-3552,-15-7 4064,7-7 1696,-7-1 864</inkml:trace>
  <inkml:trace contextRef="#ctx0" brushRef="#br0" timeOffset="268048.0458">2925 12826 28159,'0'8'0,"0"8"-32,-8-9 896,8 1-480,0 16-96,0-9-160,0 17-1664,0-17 832</inkml:trace>
  <inkml:trace contextRef="#ctx0" brushRef="#br0" timeOffset="269201.1538">3137 12419 16767,'0'39'0,"-16"-7"-32,16-17 832,-8 9-448,8 0-352,-8-1-32,8-7 32,0-1 32,8 1-224,-8-16 96,8-16-1151,-8 1 671,16-1 128,-16-7 256,15-9-64,-15 1 160,8-16-384,-8 0 256,8-1-96,-8 9 192,8 8 224,-8-1-64,8 17 224,-8 7-160,7 0 448,-7 8-288,16 0 96,-8 0-224,0 16-64,0-1-32,15 17 32,-7-9-32,7 24-160,1-15 64,-1 15-736,-15-8 416,0 8 32,0-7 224,-16-9 1088,0-8-544,-15 9 1119,7-9-863,-7-7-192,-9 0-288,1-8-2207,-1-8 1119,-7-8 10463,8 0-5151</inkml:trace>
  <inkml:trace contextRef="#ctx0" brushRef="#br0" timeOffset="269601.1079">3512 12332 16384,'0'0'0,"16"16"-32,-16 0 1727,0-9-927,0 25 256,0-1-608,8 1-192,-8-9-128,8 16 128,-8-15-128,8 7-32,-8-7-32,7 7-32,-7-15 0,-7 0 192,7-8-96,-8-8 608,8 0-416,0-8 544,-8-8-512,8-7 0,0-1-192,8-15-32,7 7-32,1-7-64,0 0 32,7 7-192,-7 1 96,15 7-2016,1 1 1152</inkml:trace>
  <inkml:trace contextRef="#ctx0" brushRef="#br0" timeOffset="280156.3727">3944 12419 16767,'8'0'0,"0"-8"-32,-8 16 2720,-8-8-1472,16 8 928,-8 0-1248,15-8 256,1 8-672,16-8-288,-1 0-96,8 0-384,0 0 160,1-8-2496,-1 0 1440,-8 0-8159,1 0 5183,-9 0-608,-7 0 2912,0 8 1536,-16 0 288,0 0 16447,0 0-8959,-16 8-2784,0 8-3104</inkml:trace>
  <inkml:trace contextRef="#ctx0" brushRef="#br0" timeOffset="280272.2505">3983 12607 14880,'0'7'5503,"0"-7"-4287,8 0-320,8 0 1344,-8 0-1408,23-7 640,0 7-864,16-16-320,-7 8-192</inkml:trace>
  <inkml:trace contextRef="#ctx0" brushRef="#br0" timeOffset="280425.5147">4257 12575 29791,'32'16'800</inkml:trace>
  <inkml:trace contextRef="#ctx0" brushRef="#br0" timeOffset="281457.602">4610 12348 6144,'0'0'2272,"0"0"-1760,-16 0-160,8 0 1952,8-8-1344,-7 8 1376,7 0-1344,7-8 671,-7 8-959,0-16 256,8 9-576,-8-1 224,8 0-352,-8 8 64,8-8-192,8 16-128,-9-8-32,9 16-32,0-1 0,-1 9 128,1-1-32,-8 9 128,-8-9-96,0 9-96,-8-9 0,-8 8 32,1 1 0,-1-9 64,0 1-32,1 7-160,-9-15 64,9-8 32,-1-8 32,8-8 64,0 0-32,0-8-96,8 1 32,16 7 32,-16-8 0,16 16 480,-1-8-256,1 16 128,0 0-224,7 16-64,-7-9-32</inkml:trace>
  <inkml:trace contextRef="#ctx0" brushRef="#br0" timeOffset="282010.6199">4845 12254 15616,'0'0'0,"16"0"-32,-16 8 1727,0-8-927,8 16 544,0-8-768,-1 23 800,1-7-736,0 7 128,0 0-448,8 1-32,-1-1-160,1 1 160,-8-9-160,8 9 32,-9-17-64,1 1-64,0-8 32,0 0 96,0 0-64,-8-16 320,0 0-192,8-8 672,-8 8-480,8-15 32,-8-9-256,0 1-96,7 0-32,1-1-32,-8 1 0,8 15-160,0-8 96,-8 24-1792,8-7 992,0 7-4768,-8 7 3137</inkml:trace>
  <inkml:trace contextRef="#ctx0" brushRef="#br0" timeOffset="282189.8345">5221 12560 11456,'0'0'4256,"0"0"-3297,8 16-287,-8 0 2112,-8-16-1664,8 15 608,0-7-1024,8 0-352,0 8-224,-8-16-608,0 8 256,8-16-5600,-8 8 3169</inkml:trace>
  <inkml:trace contextRef="#ctx0" brushRef="#br0" timeOffset="282326.2931">5152 12459 11648,'0'15'4288,"0"-15"-3329,15-31-255,1 31 448,0 0-768</inkml:trace>
  <inkml:trace contextRef="#ctx0" brushRef="#br0" timeOffset="283711.0726">5629 12254 18175,'0'8'0,"-23"16"-32,15-1 832,-8-7-448,8 23 192,-7-7-288,-1-1-32,0 0-128,8 1-256,0-9 64,8 9 448,8-17-160,8 9 416,0-8-352,7-8-64,-7-8-96,8 0 0,-9 0-64,9-8-992,-8 0 512,-1 0-3488,-7 0 2177,8 8-6625,-16-8 4704</inkml:trace>
  <inkml:trace contextRef="#ctx0" brushRef="#br0" timeOffset="283858.2217">5488 12426 20703,'8'63'7648,"-8"-63"-5920,-24-24-9440,32 32 4192,16 0 1920,-1-8 1184,1 8 704,0-8-160</inkml:trace>
  <inkml:trace contextRef="#ctx0" brushRef="#br0" timeOffset="284474.0333">5818 12521 8384,'-16'16'3104,"16"-16"-2400,-16 23-224,16-15 2016,-8 0-1472,8 8 287,0-1-767,8 1-576,-8-8 0,16 0-2431,-8-16 1375,8 0-2816,-1 8 2208,1-16-384,0 9 1248,-8-1 512,-1-8 224,1 8 1984,-8-8-1024,0 9-416,0-9-320,0 8-288,-8-8 96,8 8 96,0 8 0,8 0 1024,-8 8-544,0-8 544,8 0-608,0 8-96,8 0-224,-1 0-96,-7-8 0,8 8-736,-8-8 384,7 8 192,-7-1 96,0 1 608,-8 0-320,8 8 32,-8-8-160,0 7-160,8-7 0,-8 0-32,0 0 0,0 0 128,-8-8-32,8 0 896,-8 0-512,8 0 960,-8-8-768,8 0-96,0-8-320,8 1-64,0-1-65,0 0 289,0 1-160,7 7 1088,-7 0-704,8 0 448,0 0-576,-1 8-192,1 0-160,0 8-224,-1 0 64,-7 0 160,0 0-32,0 15-1856,0-7 960</inkml:trace>
  <inkml:trace contextRef="#ctx0" brushRef="#br0" timeOffset="284974.0829">6382 12458 20863,'-8'16'0,"1"15"-32,-1-23 832,0 0-448,0 15 416,0-7-448,0 8-32,8 7-160,0-8-32,0-7-32,8 0 96,0-1-96,0-15-96,8 0 0,-1-15-192,9-1 128,-1 0-32,1-7 64,-1-8-448,1 7 288,0-7-736,-9-9 512,1 1-768,-8-8 704,0 8 320,0 0 128,-16 15 1056,0 1-544,-8 15 384,-7 0-480,-9 8 736,9 8-640,-1 15 384,1 1-512,15 7 416,-8-7-448,16-1 0,0 1-160,16-8 64,-1-1-128,9 1-1024,7 0 544</inkml:trace>
  <inkml:trace contextRef="#ctx0" brushRef="#br0" timeOffset="285212.4245">6672 12591 13632,'0'16'5055,"0"-16"-3935,-8 24-320,8-17 1472,0 9-1408,0 0 768,0 7-928,0 9-192,-8-9-320,0 9-1536,8-9 736,-8 8-11263,0-7 6527</inkml:trace>
  <inkml:trace contextRef="#ctx0" brushRef="#br0" timeOffset="285812.7095">6978 12395 19871,'0'8'7360,"0"-8"-5728,8 0-448,-8 0-11712,0 0 5505,0 0 4479,0 0 672,8 8 2719,-8-8-1631,0 0-416,0-8-512,0 8 352,0-8-384,0 8 608,-8 0-480,0 8 576,-7-8-544,-1 16 352,-8-8-448,1 15-32,-1-7-160,1 8 64,-1 7-128,16 0-32,-8 1 0,24 7-896,0-15 480</inkml:trace>
  <inkml:trace contextRef="#ctx0" brushRef="#br0" timeOffset="286460.2486">6915 12670 27263,'39'-16'1792,"16"-8"-4512,-16 9 1344,-7-9 4448,-16 8-1536,-1 1-1088,-15-1-384,0 16 0,-8 0 0,1 0-6368,-1 8 3392,0 0 2016,0 7 704,8 1 480,0 0-160,16 0-128,-8-9 32,23 1-1792,-15-8 960,7 0-384,-7-8 705,-1 1 1246,-7-1-383,8-8 1248,-16 0-960,0 8 1056,0-7-1024,-16-1 96,1 0-480,-9 8-704,8 1 192,1-1-3808,-1 8 2208,16 15-7583,-8-7 5247,16 8 18399,0 0-7487,23-8-2368,-7-1-2944,23-7-1408,0-7-32,0 7-32,-16-8 32,8-8 448,-7 0-256,-9-7-224,1 7-32,-9 8-16767,1 0 9183,-24 8 14112,0 0-3009,-7 0 225,-9 0-2368,9 0-800,7-8-320,0 16-64,-8-8-96,16 16-192,0-16 64,0 8 32,0 0 32,8 0 64,0-1-32,15 1-640,-7 0 320,8 8-1504,-9-8 992,17 7-3711,-17-7 2495,1 8 352,-8-8 1024,0 8 3168,-16-1-1376,-8 1 1216,-7 0-1409</inkml:trace>
  <inkml:trace contextRef="#ctx0" brushRef="#br0" timeOffset="286598.1251">7449 12724 24319,'0'0'3200</inkml:trace>
  <inkml:trace contextRef="#ctx0" brushRef="#br0" timeOffset="287014.1677">7676 12638 15456,'-8'40'5727,"8"-40"-4447,-8 31-384,0-8-256,0-15-544,16 8-96,-8-8-32,8 8-32,0-16 0,8 7 480,-9-7-224,17-7-160,-8-1-32,15-16-288,-7 1 160,7-9-736,-15 9 480,15-16-576,-15 7 512,7-7-32,-15 0 288,0 0 256,-16-1-32,-8 9 1408,-7 0-768,-9 23 64,1 0-448,0 24 416,7-8-384,8 15 0,9 1-192,-1-1-96,0 1 0,16 7 160,0-8-96,23 1-2976,-7-8 1536,7-1-9791,0-7 6143,16 0 19199,-7-8-7391,7 0-3296,-8-16-2496,-8 9-1024,-7-1 0</inkml:trace>
  <inkml:trace contextRef="#ctx0" brushRef="#br0" timeOffset="287414.332">7950 12693 10144,'-32'8'3744,"32"-8"-2912,8 8-224,-16 0 2207,8-8-1663,0 0 224,0 0-800,8 0 448,-8 0-576,16 0-160,-16-8-160,15 8 96,-7-8-128,16 8-96,-16 0-32,7 0 160,1 0-64,0 8-96,-9 0 0,9 8-32,-16-1 0,8 1 64,-16 0 0,8 15-96,-8-15 64,-15 23 160,-1-8-64,-15 1-576,8-1 256,-1-15 32,9 0 128,7-16 224,8-8-64,0-8 32,8 0-32,8-7 160,0-1-128,8 9 736,-8-1-448,7 8 736,1 8-640,-8 8-352,8-8-128,-1 8-320,1 0 192</inkml:trace>
  <inkml:trace contextRef="#ctx0" brushRef="#br0" timeOffset="289047.4223">8247 12591 15744,'8'0'0,"-16"0"-32,16 0 2431,-8 0-1311,16 0 1120,-8 8-1280,15 0 704,-7-8-960,15 8 224,1-8-544,15 8 96,-8-8-288,1 0-6336,-1 0 3360,-8 0-7199,-15 0 5663</inkml:trace>
  <inkml:trace contextRef="#ctx0" brushRef="#br0" timeOffset="289832.5848">8781 12552 9632,'-8'-8'3584,"8"8"-2784,16 0-256,-16 0 448,8 0-672,0 0 64,7 0-224,9 0 191,-1-8-223,1 8 96,7 0-128,0 8-192,-7 0 32,0 8 96,-9 0 0,-7 7 64,-8 1-64,8 7 128,-8-15-96,-8 15-32,-8-7 0,-15-1-32,0 1 0,-1-8 192,1-1-96,0 1-96,-1-8-32,17-8-32,7-8 0,0 0 704,8 0-384,8 0 576,0 1-512,7-1 576,1 0-512,15 8 288,-7 0-384,-1 16 192,1-9-256,-1 9-128,1-8-64</inkml:trace>
  <inkml:trace contextRef="#ctx0" brushRef="#br0" timeOffset="290278.817">9432 12536 20351,'-8'8'0,"0"-8"-32,0 8 1248,-8-8-672,1 0 128,-1 0-384,-8 8 160,1-8-256,7 8-192,-7 0 0,7 0-288,0-1 160,8 1 256,0 0-64,8 0-128,8 0 0,0 8-192,0-9 160,16 9 96,-9 0 32,9 0-32,-8-1 32,7 9-32,-7-9 0,0 1 64,-9 0-32,1-8 192,0 7-128,-16 1 96,0-8-96,-7 8-64,-1-8 0,-8 7-896,9-7 480,7-8-7807,0 0 4511</inkml:trace>
  <inkml:trace contextRef="#ctx0" brushRef="#br0" timeOffset="290832.3911">9604 12708 11648,'-8'24'4288,"8"-24"-3329,0 24-255,0-17 800,0 1-960,-7 0 0,-1 0-352,8-8-352,-8 8 96,8-8-1696,-8 8 992,0-8-2015,8 0 1567,0-16-192,0 0 832,0 1 448,8-9 96,-8 0 480,8 1-256,0-1 1056,0 9-704,-1 7 608,1-8-672,8 16 96,-8 0-320,7 0 31,-7 0-159,8 8-480,-8 0 161,0 8 223,7-9 0,-7 17-64,-8-8 0,8-1 383,-8 1-191,8 0 352,-8-1-288,8-7 384,-8 0-352,8-8 32,-8 0-192,8 0 96,-1-8-128,1-7 256,0-9-192,8 0-32,-8 1-64,15-1 160,-7 1-96,0 15 800,-9 0-480,9 8 320,0 8-448,-16 8 544,8-1-448,-8 9-192,0-1-128,0 1-1280,-8 0 672</inkml:trace>
  <inkml:trace contextRef="#ctx0" brushRef="#br0" timeOffset="291016.5432">9902 12803 26815,'8'-8'2240,"31"8"-1024,-7-8-832,15 16-160,-16-8-128,-7-16 128,-9-7-128,9-1-128,0 0 0,-9 17-128,-15-1 96,16 0 32,0-8 32</inkml:trace>
  <inkml:trace contextRef="#ctx0" brushRef="#br0" timeOffset="292047.7838">10090 12748 15552,'-31'23'5759,"31"-23"-4479,-8 39-384,8-23-448,-8-8-448,8 8 128,0-1-64,8-7 128,-8 8-128,16-8-96,-1-8 0,9 0 96,-1-8-32,17-8 64,-17 8-64,16-7-288,-7-1 128,-1-15-864,-7 7 544,-1-7-352,1-1 448,-9 1 256,-7 0 96,0-1-192,-8 1 96,-16 7 672,1 1-320,-9 15 576,-7 0-512,-8 8 512,7 0-512,1 8 416,7 8-416,1 7 256,7 1-320,8-1 288,0 1-320,16 7-256,8-15 0,7-1 128,9 1-32,7-8-2688,-8 0 1408,9-8-6399,-1 0 4223,0-8-3712,-16 0 4128</inkml:trace>
  <inkml:trace contextRef="#ctx0" brushRef="#br0" timeOffset="292547.6833">10419 12857 17279,'-8'-7'0,"16"-1"-32,0 8 960,-8 0-512,8-8 544,-1 8-544,9-8 256,-8 8-384,0 0-224,0 0-64,7 8 0,-15-8 0,16 8-96,-16-8 64,8 15-32,-8-7 0,0 8 256,0 0-96,-8-1-96,0 1-32,0 8 384,1-1-192,-9-7 288,-8 0-256,9-1 96,-1 1-160,0-8-128,1 0-32,7-8-128,-8 0 96,24-8 448,-8 0-192,8-8-288,-8 9 32,15-1 640,-7 0-320,0 8 224,8 0-320,-8 8 0,-1-8-96,9 15 288,0-7-160,0 0-4768,-1 0 2496,9 8-8255,-9-1 5791</inkml:trace>
  <inkml:trace contextRef="#ctx0" brushRef="#br0" timeOffset="394631.0034">15631 1853 256,'-25'-60'0</inkml:trace>
  <inkml:trace contextRef="#ctx0" brushRef="#br0" timeOffset="1.02296E6">11342 12988 1824,'64'16'672,"-48"-16"-512,48 0-64,-48 0 576,32 0-384,0-16-256,16 16-32,-16-16 448,32 16-224,-1-16 1472,1 16-960,16-16 384,-16 16-640,16-16-96,0 0-224,0 0-96,-1 0-32,17-16 96,16 16-64,-16-16 384,0 16-224,0 0 672,-17-16-512,17 16 320,0 0-416,0-16-288,16-15-32,-32 15 224,15-16-128,-15 0 416,0 0-256,0 0 448,16-16-384,0 16 160,-33-16-288,17 16 64,0 0-128,0 0 224,0 16-192,-16-31 160,0-1-160,-17 0 352,17 0-257,-16-16-31,16 0-128,-16 16 32,16 0-64,-16 0-224,16 16 96,-16-31 544,-1-1-256,1 0 224,0 0-256,-16-16 352,16 0-288,-16 32 32,16-15-160,-16-17-192,0 16 32,16-16 384,-16-16-160,0 16 128,-17 16-160,33-15 160,-32 15-192,0-16-96,0-16-32,0 16 32,16-16 0,-16 16 192,0 1-96,-16-17-32,0 0-32,0 0 96,16 0-64,-16 1 32,-16 15-32,16 0-320,-16-32 128,-16 16 256,16 0-64,0 1-128,0-1 0,0 0 160,16 0-32,-16 0-32,16 0 0,-16-15-32,0 15 0,0 0-160,0 0 96,-32 0 96,32 1 0,0 15-32,-16-16 32,16 0 32,0 16-32,-16-16 64,16 1-64,0 15-160,-32 0 64,16 0 32,16 16 32,-32-32 256,16 0-128,-16 17 320,0-1-256,0 0 256,0 0-256,-16 0 32,16 16-128,0 0 96,-16 1-128,1-17-32,-1 16 0,0 0-192,0 0 96,0 0 384,32 0-160,-48 0-160,16 1 0,16-17-160,0 0 96,-16 16 320,0 0-160,0 0-160,0 0 32,17 1 288,-17-17-160,16 16 64,-16 0-96,16 0-128,-16 16 32,16-16 224,0 0-96,0 1 32,0-1-64,16-16-64,-32 16 32,16 0-384,16 0 192,-16 16 256,16-16-32,-16 17 128,-16-17-96,32 0 224,-16 0-192,17 0-256,-33-16 64,16 32-480,0 0 288,-16 0 480,16 1-96,16-1 160,-32 0-160,16-16-288,0 32 96,0-16-64,-16 0 64,16 16 192,-16-16-64,16 0 32,0 33-32,-16-17-128,1-16 32,15 16 160,-16 16-64,16-16-672,-16 0 352,16 0 288,0 0 0,0 0 32,0 0-32,0 0 32,16 0-32,-16 1-32,16-1 32,0 16-128,0 16 64,0-32 32,16 16 0,-16 16 0,0-16-96,-16 32 64,16-16-128,0 16 96,0 16 32,-16 0 32,0 16-160,1-16 96,-1 16 32,0 0 32,0 16 0,-16-16 0,16-1 416,0 1-224,16-16 0,0-16-128,0 0-128,16 0 32,0-16-128,0 0 96,0-15-32,16-17 32,-16 16 256,16 0-96,32-48-32,-16 16 160,0-16-128,16 32 256,-32 0-224,16 0-256,15 0 64,-15 16 224,16 16-96,-16 0-128,0 16 0,16 16 32,16-16 32,0 32 64,16 16-32,0 0 192,-16-16-128,31 0-32,-15 0-32,0 16 96,-16 0-64,16-16-1152,-16-16 576,16 16-9343,-32 0 5375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0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385 193 8960,'0'0'3328,"0"0"-2592,0 0-192,0 0 1536,0 0-1249,0 0 449,0 0-768,0 0 480,0 0-576,0-20 576,0 20-576,0 0 128,0 0-288,-19 0-160,0 0-64,0 0 96,-1 20-64,-18-1 320,19 0-192,-39 0 384,19 20-320,1-1 32,-1 20-192,1 0 288,18 19-192,1 19-192,19-19 0,0 0-64,19-19 0,39-20-1504,0 1 864,38-39-5279,-19 0 3327</inkml:trace>
  <inkml:trace contextRef="#ctx0" brushRef="#br0" timeOffset="269.188">809 481 9568,'-39'0'3520,"39"0"-2720,-77 39-256,58-20 1919,0 20-1471,-20-1 288,20 1-736,-1 18 128,20-18-384,0-1-224,20 1-64,18-20 128,1 20-64,-1-39-224,1 0 64,-1-39-96,1 20 96,-20-20 192,20 1-32,-39-1 1664,0 1-960,-19-1 768,-1 1-896,-18-1-352,-1 20-192,1 0-608,-1 19 288</inkml:trace>
  <inkml:trace contextRef="#ctx0" brushRef="#br0" timeOffset="684.5708">1155 751 14048,'-20'38'5183,"20"-38"-3999,0 20-352,0-1-448,0-19-384,20 19-96,-20-19 64,0 0-1376,0 0 768,19-19-3007,-19 0 2047,0-1-1536,19 1 1824,-38 0 64,19-20 768,0 1 3104,0 19-1376,-19-20 1696,19 20-1696,0 0 319,0 19-927,19-20-160,0 1-288,1 0 96,-1-1-192,19 1 384,-18 0-256,18 0 384,1 19-352,-1-20 448,1 20-416,-20 20 0,20-1-160,-39 19 128,19 1-160,-19 38 192,0-19-192,-19 19-1216,19-19 576,0-20-8447,19 1 4959</inkml:trace>
  <inkml:trace contextRef="#ctx0" brushRef="#br0" timeOffset="1085.4198">1751 635 9632,'-19'39'3584,"19"-39"-2784,-19 58-256,19-39 1280,0 0-1121,0 0-63,19 1-416,-19-1-160,0 20-32,0-39-1312,0 0 705,0 0-3073,0 0 2016,0 0-3136,0-20 2720,0 1 992,0 0 704,-19-20 5120,19 20-2592,-20-20 2176,20 1-2560,-19 19 447,19-1-1311,0 1-352,0 0-352,0 0 256,19 19-256,1-39 672,-1 39-512,19-39 256,1 39-384,-1-19 352,1 19-352,-1 0 32,1 0-192,-1 19 224,1 20-192,-1 0 96,-18 18-128,-20 1 96,19 0-128,-19 0-1376,0-20 736</inkml:trace>
  <inkml:trace contextRef="#ctx0" brushRef="#br0" timeOffset="1432.7308">2252 539 9984,'-20'0'3680,"20"0"-2848,0 20-256,20-1 1823,-20-19-1439,19 19-32,0 0-576,0-19-64,20 20-160,-20-20-64,0 0-32,0 0 32,20-20-32,-20 20 128,0-19-96,-19 0-32,20 0 0,-20-1 736,0 1-416,-20 0 544,1 0-480,-19 19 672,18-20-608,-18 40 192,19-1-384,-20 39-192,1-1-32,19 20 64,-1 0-64,20-19-1088,0 0 576</inkml:trace>
  <inkml:trace contextRef="#ctx0" brushRef="#br0" timeOffset="1751.6156">3002 443 10048,'-19'-20'3712,"19"20"-2880,-20 0-224,1 0 1791,0 20-1439,0-20 1024,0 19-1152,-20 0 736,1 0-896,18 20 576,-18-1-736,-1 1 672,20 19-704,-19-1 352,18-18-512,1-1-96,19 20-128,19-19-160,1-1 32,18-19-32,20 0 0,0 1-1920,19-20 1088,-1-39-7040,21 1 4417</inkml:trace>
  <inkml:trace contextRef="#ctx0" brushRef="#br0" timeOffset="1971.3079">3310 0 13312,'-39'19'4927,"39"-19"-3839,0 58-320,0-39 1568,0 20-1440,20 19 832,-20-1-992,0 20 224,19 0-576,-19 0-128,19 19-160,0 1-160,-19-1 32,20-19-3296,-1-19 1824</inkml:trace>
  <inkml:trace contextRef="#ctx0" brushRef="#br0" timeOffset="2587.4865">3040 539 11648,'20'20'4288,"-20"-20"-3329,57 38-255,-37-19 1088,18 1-1120,1-20 0,18 19-416,20-19-384,-19 19 64,19-19-64,0 19 64,-19-19 128,0 39-32,-20-20 256,1 0-160,-20 1 160,0-1-160,0 0-128,-19 0-32,20-19-2848,-20 0 1536,0-19-2591,0 0 2239,-20 0 1248,1-1 352,-19 1 3808,-1-19-2049,1-20 449,-1 19-1280,20-18-544,0 18-160,19 20-288,19 0 96,0 19-96,20 0 64,-1-20 128,20 40 0,-20-20 64,20 0-64,-39 19-32,20 0 32,-20 20 736,20-1-416,-39 20 1056,19-20-800,0 20-128,0-19-320,1-1-64,-1 1-32,19-20 32,-18 0-64,18-19 64,-19-19-64,1 0 192,18-1-128,-19-37 384,1 18-256,-20-19 1024,-20 1-704,1-1 896,0 0-832,0 39-32,-20 0-352,1 19-288,-1 19 32,20 19-832,0 1 448,19-20-2848,19 20 1824</inkml:trace>
  <inkml:trace contextRef="#ctx0" brushRef="#br0" timeOffset="2987.5823">4580 731 12960,'0'39'4799,"0"-39"-3711,-19 58-320,19-39 1760,0 0-1536,-19 0-192,19 1-512,-19-20-224,19 19-32,0 19-2144,0-38 1152,-20 19-3584,20 1 2561,-19-40 863,19 20 704,0-38 2368,-19 19-1056,0-39 1823,19 20-1535,-20-1 192,1 1-832,38 18-416,-19-18-96,20 19-320,18-1 160,1-18 320,18 19-96,-18-1 64,19 1-96,0 0 512,-20 0-320,20-1 608,-20 20-480,1 20 352,-1 18-416,-18 1 256,-20 18-320,19 1-64,-19 0-128,0 0-2240,19-20 1184,-19 1-6623,39-20 4223</inkml:trace>
  <inkml:trace contextRef="#ctx0" brushRef="#br0" timeOffset="3288.1115">5677 424 14048,'0'-19'5183,"0"19"-3999,-20-20-352,-18 1 1792,38 19-1600,-58 0 512,20 0-928,-20 19 0,20-19-352,-20 39-160,19-20-64,1 20-32,19-20 0,-1 20-160,1-1 96,38-19 96,1 1 0,18-1-160,1 0 64,18 0-192,1 1 160,0-1-1216,-1 19 704,1-18-512,0-1 640,-20 0-64,1 0 320,-20 20 1376,0-1-608,-57 1 800,19-1-800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9198 15279 8064,'0'-38'2976,"0"38"-2304,0-20-192,0 20 2112,0 0-1504,0 20 1279,0-20-1407,0 0 64,20 19-608,-20 19 224,19 1-352,0-1 256,0 20-288,1 0-160,18-20-32,-19 20 0,20 0-32,-20-19 128,20-1-96,-1-19 192,-19 1-160,20-40 800,-20 20-480,0-38 384,20-1-480,-20-19 416,0 1-448,-19-20 0,19 0-160,1 19-384,-20 0 160,0 20-1056,19 18 672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5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12245 7923 10624,'-19'19'3936,"19"-19"-3040,0 57-256,0-57 543,38 19-767,0 0-96,0-19-192,19 0-672,0 0 288,38-19-5599,-19-19 3199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10045 15721 12224,'0'39'4511,"0"-39"-3487,0 19-320,0 0 832,0 1-992,0-1-64,0 0-320,0-19-416,20 20 160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9930 15490 9888,'-39'0'3648,"39"0"-2816,19 0-256,-19 0 1375,20 0-1183,-1 0 192,20 20-576,-1-20-384,1 0-32,-1 0-4927,1 0 2719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10334 15625 10304,'0'-19'3808,"0"19"-2944,-20 19-256,20 1 1343,0-20-1183,0 0 352,0 0-704,0 0 64,20 0-320,-20 0 224,19 0-256,0 0-96,1 19-64,-20-19-32,19 19 0,0 0 64,-19 1 0,20-1-96,-20 0 64,0 20 160,19-20-64,-38 20-96,19-1 0,-20-19 32,1 20 0,0-20 64,-1 0-32,1 1 544,0-20-320,-1-20 32,20 20-160,-19-19-32,19 0-32,0-20 32,19 20-64,-19 0 64,20 19-64,-1 0 128,0 0-96,1 0-96,-1 19 0,0-19-1088,20 19 576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10699 15606 12960,'0'19'4799,"0"-19"-3711,0 0-320,20 20 832,-20-20-1024,19 38 704,0-19-768,20 20 512,-20-20-576,19 20-160,1-1-192,-1-18 0,1 18-64,0 1-1632,-20-1 864,0-19-3648,20 1 2432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11046 15702 13632,'-39'20'5055,"39"-20"-3935,-58 38-320,39-38 704,-20 39-992,1-20 288,-1 19-480,1 1-128,-1-20-96,20 19-2688,19-18 1408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11431 15259 14304,'-20'0'5279,"20"0"-4095,0 20-352,20-1 640,-20-19-992,38 19 416,-19 1-512,20-20-128,-1 0-160,20 19 64,-20-19-96,20 0-576,-19 0 256,-1-19-4768,20 19 2784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11488 15625 12128,'-20'39'4479,"20"-39"-3455,39 0-320,-20 0 1824,0 0-1536,20 0-192,-1 0-512,20-19-1216,-19 19 512,18-20-9439,-18 20 5407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12142 15260 10144,'20'-39'3744,"-40"20"-2912,40 19-224,-20 0 1567,0 0-1311,0 0 576,0 19-864,19 20 320,-19-1-544,38 20 192,-18 0-320,-1 0 224,19-1-256,1 1-192,-1 0 0,1 0-64,-1-20 0,1 1 192,-20-20-64,0 0 128,1 1-128,-1-20 736,0 0-416,-19-39 160,19 20-288,1-39 256,-1 19-288,-19-38-128,19 20-32,0-20 0,-19 19-32,20 0-1696,-1 20 896,-19 18-6815,0 1 4191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13009 15760 7040,'0'-39'2624,"0"39"-2048,19 0-128,0 0 1344,-19 0-1056,0-19 1184,20 0-1088,-20-20 607,19 20-799,-38 0 768,19-20-800,0 1 672,-20 18-736,20 1 160,-19 19-416,0 19 320,-1 1-352,1-1 160,19 19-256,-19 1 0,19 19-96,-20-20-64,20 20 32,0 0-128,20-1 64,-20 1 32,19 19 0,-19-19-992,19-20 544,1 20-2016,-20-39 1376,19 0-3519,0 1 2591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12835 15953 11648,'19'0'4288,"-19"0"-3329,20 0-255,-1 0 512,0 0-800,20 0-96,-1 0-192,20-20-2496,-19 20 1281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B8588-91B5-4CE0-BE17-F20964B699A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1A2A-B77E-4BD5-ADAA-145CB5FA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Week: 1D Kinematics on Tuesday</a:t>
            </a:r>
          </a:p>
          <a:p>
            <a:endParaRPr lang="en-US" dirty="0"/>
          </a:p>
          <a:p>
            <a:r>
              <a:rPr lang="en-US" dirty="0"/>
              <a:t>2D Kinematics on Thursday (Not all projectile motion)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2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9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4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7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4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4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8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.png"/><Relationship Id="rId21" Type="http://schemas.openxmlformats.org/officeDocument/2006/relationships/image" Target="../media/image81.png"/><Relationship Id="rId42" Type="http://schemas.openxmlformats.org/officeDocument/2006/relationships/customXml" Target="../ink/ink108.xml"/><Relationship Id="rId63" Type="http://schemas.openxmlformats.org/officeDocument/2006/relationships/image" Target="../media/image101.png"/><Relationship Id="rId84" Type="http://schemas.openxmlformats.org/officeDocument/2006/relationships/customXml" Target="../ink/ink129.xml"/><Relationship Id="rId138" Type="http://schemas.openxmlformats.org/officeDocument/2006/relationships/customXml" Target="../ink/ink156.xml"/><Relationship Id="rId159" Type="http://schemas.openxmlformats.org/officeDocument/2006/relationships/image" Target="../media/image149.png"/><Relationship Id="rId170" Type="http://schemas.openxmlformats.org/officeDocument/2006/relationships/customXml" Target="../ink/ink172.xml"/><Relationship Id="rId191" Type="http://schemas.openxmlformats.org/officeDocument/2006/relationships/image" Target="../media/image165.png"/><Relationship Id="rId205" Type="http://schemas.openxmlformats.org/officeDocument/2006/relationships/image" Target="../media/image172.png"/><Relationship Id="rId226" Type="http://schemas.openxmlformats.org/officeDocument/2006/relationships/customXml" Target="../ink/ink200.xml"/><Relationship Id="rId247" Type="http://schemas.openxmlformats.org/officeDocument/2006/relationships/image" Target="../media/image193.png"/><Relationship Id="rId107" Type="http://schemas.openxmlformats.org/officeDocument/2006/relationships/image" Target="../media/image123.png"/><Relationship Id="rId11" Type="http://schemas.openxmlformats.org/officeDocument/2006/relationships/image" Target="../media/image76.png"/><Relationship Id="rId32" Type="http://schemas.openxmlformats.org/officeDocument/2006/relationships/customXml" Target="../ink/ink103.xml"/><Relationship Id="rId53" Type="http://schemas.openxmlformats.org/officeDocument/2006/relationships/image" Target="../media/image97.png"/><Relationship Id="rId74" Type="http://schemas.openxmlformats.org/officeDocument/2006/relationships/customXml" Target="../ink/ink124.xml"/><Relationship Id="rId128" Type="http://schemas.openxmlformats.org/officeDocument/2006/relationships/customXml" Target="../ink/ink151.xml"/><Relationship Id="rId149" Type="http://schemas.openxmlformats.org/officeDocument/2006/relationships/image" Target="../media/image144.png"/><Relationship Id="rId5" Type="http://schemas.openxmlformats.org/officeDocument/2006/relationships/image" Target="../media/image74.png"/><Relationship Id="rId95" Type="http://schemas.openxmlformats.org/officeDocument/2006/relationships/image" Target="../media/image117.png"/><Relationship Id="rId160" Type="http://schemas.openxmlformats.org/officeDocument/2006/relationships/customXml" Target="../ink/ink167.xml"/><Relationship Id="rId181" Type="http://schemas.openxmlformats.org/officeDocument/2006/relationships/image" Target="../media/image160.png"/><Relationship Id="rId216" Type="http://schemas.openxmlformats.org/officeDocument/2006/relationships/customXml" Target="../ink/ink195.xml"/><Relationship Id="rId237" Type="http://schemas.openxmlformats.org/officeDocument/2006/relationships/image" Target="../media/image188.png"/><Relationship Id="rId22" Type="http://schemas.openxmlformats.org/officeDocument/2006/relationships/customXml" Target="../ink/ink98.xml"/><Relationship Id="rId43" Type="http://schemas.openxmlformats.org/officeDocument/2006/relationships/image" Target="../media/image92.png"/><Relationship Id="rId64" Type="http://schemas.openxmlformats.org/officeDocument/2006/relationships/customXml" Target="../ink/ink119.xml"/><Relationship Id="rId118" Type="http://schemas.openxmlformats.org/officeDocument/2006/relationships/customXml" Target="../ink/ink146.xml"/><Relationship Id="rId139" Type="http://schemas.openxmlformats.org/officeDocument/2006/relationships/image" Target="../media/image139.png"/><Relationship Id="rId85" Type="http://schemas.openxmlformats.org/officeDocument/2006/relationships/image" Target="../media/image112.png"/><Relationship Id="rId150" Type="http://schemas.openxmlformats.org/officeDocument/2006/relationships/customXml" Target="../ink/ink162.xml"/><Relationship Id="rId171" Type="http://schemas.openxmlformats.org/officeDocument/2006/relationships/image" Target="../media/image155.png"/><Relationship Id="rId192" Type="http://schemas.openxmlformats.org/officeDocument/2006/relationships/customXml" Target="../ink/ink183.xml"/><Relationship Id="rId206" Type="http://schemas.openxmlformats.org/officeDocument/2006/relationships/customXml" Target="../ink/ink190.xml"/><Relationship Id="rId227" Type="http://schemas.openxmlformats.org/officeDocument/2006/relationships/image" Target="../media/image183.png"/><Relationship Id="rId248" Type="http://schemas.openxmlformats.org/officeDocument/2006/relationships/customXml" Target="../ink/ink211.xml"/><Relationship Id="rId12" Type="http://schemas.openxmlformats.org/officeDocument/2006/relationships/customXml" Target="../ink/ink93.xml"/><Relationship Id="rId17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customXml" Target="../ink/ink106.xml"/><Relationship Id="rId59" Type="http://schemas.openxmlformats.org/officeDocument/2006/relationships/image" Target="../media/image99.png"/><Relationship Id="rId103" Type="http://schemas.openxmlformats.org/officeDocument/2006/relationships/image" Target="../media/image121.png"/><Relationship Id="rId108" Type="http://schemas.openxmlformats.org/officeDocument/2006/relationships/customXml" Target="../ink/ink141.xml"/><Relationship Id="rId124" Type="http://schemas.openxmlformats.org/officeDocument/2006/relationships/customXml" Target="../ink/ink149.xml"/><Relationship Id="rId129" Type="http://schemas.openxmlformats.org/officeDocument/2006/relationships/image" Target="../media/image134.png"/><Relationship Id="rId54" Type="http://schemas.openxmlformats.org/officeDocument/2006/relationships/customXml" Target="../ink/ink114.xml"/><Relationship Id="rId70" Type="http://schemas.openxmlformats.org/officeDocument/2006/relationships/customXml" Target="../ink/ink122.xml"/><Relationship Id="rId75" Type="http://schemas.openxmlformats.org/officeDocument/2006/relationships/image" Target="../media/image107.png"/><Relationship Id="rId91" Type="http://schemas.openxmlformats.org/officeDocument/2006/relationships/image" Target="../media/image115.png"/><Relationship Id="rId96" Type="http://schemas.openxmlformats.org/officeDocument/2006/relationships/customXml" Target="../ink/ink135.xml"/><Relationship Id="rId140" Type="http://schemas.openxmlformats.org/officeDocument/2006/relationships/customXml" Target="../ink/ink157.xml"/><Relationship Id="rId145" Type="http://schemas.openxmlformats.org/officeDocument/2006/relationships/image" Target="../media/image142.png"/><Relationship Id="rId161" Type="http://schemas.openxmlformats.org/officeDocument/2006/relationships/image" Target="../media/image150.png"/><Relationship Id="rId166" Type="http://schemas.openxmlformats.org/officeDocument/2006/relationships/customXml" Target="../ink/ink170.xml"/><Relationship Id="rId182" Type="http://schemas.openxmlformats.org/officeDocument/2006/relationships/customXml" Target="../ink/ink178.xml"/><Relationship Id="rId187" Type="http://schemas.openxmlformats.org/officeDocument/2006/relationships/image" Target="../media/image163.png"/><Relationship Id="rId217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212" Type="http://schemas.openxmlformats.org/officeDocument/2006/relationships/customXml" Target="../ink/ink193.xml"/><Relationship Id="rId233" Type="http://schemas.openxmlformats.org/officeDocument/2006/relationships/image" Target="../media/image186.png"/><Relationship Id="rId238" Type="http://schemas.openxmlformats.org/officeDocument/2006/relationships/customXml" Target="../ink/ink206.xml"/><Relationship Id="rId23" Type="http://schemas.openxmlformats.org/officeDocument/2006/relationships/image" Target="../media/image82.png"/><Relationship Id="rId28" Type="http://schemas.openxmlformats.org/officeDocument/2006/relationships/customXml" Target="../ink/ink101.xml"/><Relationship Id="rId49" Type="http://schemas.openxmlformats.org/officeDocument/2006/relationships/image" Target="../media/image95.png"/><Relationship Id="rId114" Type="http://schemas.openxmlformats.org/officeDocument/2006/relationships/customXml" Target="../ink/ink144.xml"/><Relationship Id="rId119" Type="http://schemas.openxmlformats.org/officeDocument/2006/relationships/image" Target="../media/image129.png"/><Relationship Id="rId44" Type="http://schemas.openxmlformats.org/officeDocument/2006/relationships/customXml" Target="../ink/ink109.xml"/><Relationship Id="rId60" Type="http://schemas.openxmlformats.org/officeDocument/2006/relationships/customXml" Target="../ink/ink117.xml"/><Relationship Id="rId65" Type="http://schemas.openxmlformats.org/officeDocument/2006/relationships/image" Target="../media/image102.png"/><Relationship Id="rId81" Type="http://schemas.openxmlformats.org/officeDocument/2006/relationships/image" Target="../media/image110.png"/><Relationship Id="rId86" Type="http://schemas.openxmlformats.org/officeDocument/2006/relationships/customXml" Target="../ink/ink130.xml"/><Relationship Id="rId130" Type="http://schemas.openxmlformats.org/officeDocument/2006/relationships/customXml" Target="../ink/ink152.xml"/><Relationship Id="rId135" Type="http://schemas.openxmlformats.org/officeDocument/2006/relationships/image" Target="../media/image137.png"/><Relationship Id="rId151" Type="http://schemas.openxmlformats.org/officeDocument/2006/relationships/image" Target="../media/image145.png"/><Relationship Id="rId156" Type="http://schemas.openxmlformats.org/officeDocument/2006/relationships/customXml" Target="../ink/ink165.xml"/><Relationship Id="rId177" Type="http://schemas.openxmlformats.org/officeDocument/2006/relationships/image" Target="../media/image158.png"/><Relationship Id="rId198" Type="http://schemas.openxmlformats.org/officeDocument/2006/relationships/customXml" Target="../ink/ink186.xml"/><Relationship Id="rId172" Type="http://schemas.openxmlformats.org/officeDocument/2006/relationships/customXml" Target="../ink/ink173.xml"/><Relationship Id="rId193" Type="http://schemas.openxmlformats.org/officeDocument/2006/relationships/image" Target="../media/image166.png"/><Relationship Id="rId202" Type="http://schemas.openxmlformats.org/officeDocument/2006/relationships/customXml" Target="../ink/ink188.xml"/><Relationship Id="rId207" Type="http://schemas.openxmlformats.org/officeDocument/2006/relationships/image" Target="../media/image173.png"/><Relationship Id="rId223" Type="http://schemas.openxmlformats.org/officeDocument/2006/relationships/image" Target="../media/image181.png"/><Relationship Id="rId228" Type="http://schemas.openxmlformats.org/officeDocument/2006/relationships/customXml" Target="../ink/ink201.xml"/><Relationship Id="rId244" Type="http://schemas.openxmlformats.org/officeDocument/2006/relationships/customXml" Target="../ink/ink209.xml"/><Relationship Id="rId249" Type="http://schemas.openxmlformats.org/officeDocument/2006/relationships/image" Target="../media/image194.png"/><Relationship Id="rId13" Type="http://schemas.openxmlformats.org/officeDocument/2006/relationships/image" Target="../media/image77.png"/><Relationship Id="rId18" Type="http://schemas.openxmlformats.org/officeDocument/2006/relationships/customXml" Target="../ink/ink96.xml"/><Relationship Id="rId39" Type="http://schemas.openxmlformats.org/officeDocument/2006/relationships/image" Target="../media/image90.png"/><Relationship Id="rId109" Type="http://schemas.openxmlformats.org/officeDocument/2006/relationships/image" Target="../media/image124.png"/><Relationship Id="rId34" Type="http://schemas.openxmlformats.org/officeDocument/2006/relationships/customXml" Target="../ink/ink104.xml"/><Relationship Id="rId50" Type="http://schemas.openxmlformats.org/officeDocument/2006/relationships/customXml" Target="../ink/ink112.xml"/><Relationship Id="rId55" Type="http://schemas.openxmlformats.org/officeDocument/2006/relationships/image" Target="../media/image67.png"/><Relationship Id="rId76" Type="http://schemas.openxmlformats.org/officeDocument/2006/relationships/customXml" Target="../ink/ink125.xml"/><Relationship Id="rId97" Type="http://schemas.openxmlformats.org/officeDocument/2006/relationships/image" Target="../media/image118.png"/><Relationship Id="rId104" Type="http://schemas.openxmlformats.org/officeDocument/2006/relationships/customXml" Target="../ink/ink139.xml"/><Relationship Id="rId120" Type="http://schemas.openxmlformats.org/officeDocument/2006/relationships/customXml" Target="../ink/ink147.xml"/><Relationship Id="rId125" Type="http://schemas.openxmlformats.org/officeDocument/2006/relationships/image" Target="../media/image132.png"/><Relationship Id="rId141" Type="http://schemas.openxmlformats.org/officeDocument/2006/relationships/image" Target="../media/image140.png"/><Relationship Id="rId146" Type="http://schemas.openxmlformats.org/officeDocument/2006/relationships/customXml" Target="../ink/ink160.xml"/><Relationship Id="rId167" Type="http://schemas.openxmlformats.org/officeDocument/2006/relationships/image" Target="../media/image153.png"/><Relationship Id="rId188" Type="http://schemas.openxmlformats.org/officeDocument/2006/relationships/customXml" Target="../ink/ink181.xml"/><Relationship Id="rId7" Type="http://schemas.openxmlformats.org/officeDocument/2006/relationships/image" Target="../media/image28.png"/><Relationship Id="rId71" Type="http://schemas.openxmlformats.org/officeDocument/2006/relationships/image" Target="../media/image105.png"/><Relationship Id="rId92" Type="http://schemas.openxmlformats.org/officeDocument/2006/relationships/customXml" Target="../ink/ink133.xml"/><Relationship Id="rId162" Type="http://schemas.openxmlformats.org/officeDocument/2006/relationships/customXml" Target="../ink/ink168.xml"/><Relationship Id="rId183" Type="http://schemas.openxmlformats.org/officeDocument/2006/relationships/image" Target="../media/image161.png"/><Relationship Id="rId213" Type="http://schemas.openxmlformats.org/officeDocument/2006/relationships/image" Target="../media/image176.png"/><Relationship Id="rId218" Type="http://schemas.openxmlformats.org/officeDocument/2006/relationships/customXml" Target="../ink/ink196.xml"/><Relationship Id="rId234" Type="http://schemas.openxmlformats.org/officeDocument/2006/relationships/customXml" Target="../ink/ink204.xml"/><Relationship Id="rId239" Type="http://schemas.openxmlformats.org/officeDocument/2006/relationships/image" Target="../media/image189.png"/><Relationship Id="rId2" Type="http://schemas.openxmlformats.org/officeDocument/2006/relationships/customXml" Target="../ink/ink88.xml"/><Relationship Id="rId29" Type="http://schemas.openxmlformats.org/officeDocument/2006/relationships/image" Target="../media/image85.png"/><Relationship Id="rId250" Type="http://schemas.openxmlformats.org/officeDocument/2006/relationships/customXml" Target="../ink/ink212.xml"/><Relationship Id="rId24" Type="http://schemas.openxmlformats.org/officeDocument/2006/relationships/customXml" Target="../ink/ink99.xml"/><Relationship Id="rId40" Type="http://schemas.openxmlformats.org/officeDocument/2006/relationships/customXml" Target="../ink/ink107.xml"/><Relationship Id="rId45" Type="http://schemas.openxmlformats.org/officeDocument/2006/relationships/image" Target="../media/image93.png"/><Relationship Id="rId66" Type="http://schemas.openxmlformats.org/officeDocument/2006/relationships/customXml" Target="../ink/ink120.xml"/><Relationship Id="rId87" Type="http://schemas.openxmlformats.org/officeDocument/2006/relationships/image" Target="../media/image113.png"/><Relationship Id="rId110" Type="http://schemas.openxmlformats.org/officeDocument/2006/relationships/customXml" Target="../ink/ink142.xml"/><Relationship Id="rId115" Type="http://schemas.openxmlformats.org/officeDocument/2006/relationships/image" Target="../media/image127.png"/><Relationship Id="rId131" Type="http://schemas.openxmlformats.org/officeDocument/2006/relationships/image" Target="../media/image135.png"/><Relationship Id="rId136" Type="http://schemas.openxmlformats.org/officeDocument/2006/relationships/customXml" Target="../ink/ink155.xml"/><Relationship Id="rId157" Type="http://schemas.openxmlformats.org/officeDocument/2006/relationships/image" Target="../media/image148.png"/><Relationship Id="rId178" Type="http://schemas.openxmlformats.org/officeDocument/2006/relationships/customXml" Target="../ink/ink176.xml"/><Relationship Id="rId61" Type="http://schemas.openxmlformats.org/officeDocument/2006/relationships/image" Target="../media/image100.png"/><Relationship Id="rId82" Type="http://schemas.openxmlformats.org/officeDocument/2006/relationships/customXml" Target="../ink/ink128.xml"/><Relationship Id="rId152" Type="http://schemas.openxmlformats.org/officeDocument/2006/relationships/customXml" Target="../ink/ink163.xml"/><Relationship Id="rId173" Type="http://schemas.openxmlformats.org/officeDocument/2006/relationships/image" Target="../media/image156.png"/><Relationship Id="rId194" Type="http://schemas.openxmlformats.org/officeDocument/2006/relationships/customXml" Target="../ink/ink184.xml"/><Relationship Id="rId199" Type="http://schemas.openxmlformats.org/officeDocument/2006/relationships/image" Target="../media/image169.png"/><Relationship Id="rId203" Type="http://schemas.openxmlformats.org/officeDocument/2006/relationships/image" Target="../media/image171.png"/><Relationship Id="rId208" Type="http://schemas.openxmlformats.org/officeDocument/2006/relationships/customXml" Target="../ink/ink191.xml"/><Relationship Id="rId229" Type="http://schemas.openxmlformats.org/officeDocument/2006/relationships/image" Target="../media/image184.png"/><Relationship Id="rId19" Type="http://schemas.openxmlformats.org/officeDocument/2006/relationships/image" Target="../media/image80.png"/><Relationship Id="rId224" Type="http://schemas.openxmlformats.org/officeDocument/2006/relationships/customXml" Target="../ink/ink199.xml"/><Relationship Id="rId240" Type="http://schemas.openxmlformats.org/officeDocument/2006/relationships/customXml" Target="../ink/ink207.xml"/><Relationship Id="rId245" Type="http://schemas.openxmlformats.org/officeDocument/2006/relationships/image" Target="../media/image192.png"/><Relationship Id="rId14" Type="http://schemas.openxmlformats.org/officeDocument/2006/relationships/customXml" Target="../ink/ink94.xml"/><Relationship Id="rId30" Type="http://schemas.openxmlformats.org/officeDocument/2006/relationships/customXml" Target="../ink/ink102.xml"/><Relationship Id="rId35" Type="http://schemas.openxmlformats.org/officeDocument/2006/relationships/image" Target="../media/image88.png"/><Relationship Id="rId56" Type="http://schemas.openxmlformats.org/officeDocument/2006/relationships/customXml" Target="../ink/ink115.xml"/><Relationship Id="rId77" Type="http://schemas.openxmlformats.org/officeDocument/2006/relationships/image" Target="../media/image108.png"/><Relationship Id="rId100" Type="http://schemas.openxmlformats.org/officeDocument/2006/relationships/customXml" Target="../ink/ink137.xml"/><Relationship Id="rId105" Type="http://schemas.openxmlformats.org/officeDocument/2006/relationships/image" Target="../media/image122.png"/><Relationship Id="rId126" Type="http://schemas.openxmlformats.org/officeDocument/2006/relationships/customXml" Target="../ink/ink150.xml"/><Relationship Id="rId147" Type="http://schemas.openxmlformats.org/officeDocument/2006/relationships/image" Target="../media/image143.png"/><Relationship Id="rId168" Type="http://schemas.openxmlformats.org/officeDocument/2006/relationships/customXml" Target="../ink/ink171.xml"/><Relationship Id="rId8" Type="http://schemas.openxmlformats.org/officeDocument/2006/relationships/customXml" Target="../ink/ink91.xml"/><Relationship Id="rId51" Type="http://schemas.openxmlformats.org/officeDocument/2006/relationships/image" Target="../media/image96.png"/><Relationship Id="rId72" Type="http://schemas.openxmlformats.org/officeDocument/2006/relationships/customXml" Target="../ink/ink123.xml"/><Relationship Id="rId93" Type="http://schemas.openxmlformats.org/officeDocument/2006/relationships/image" Target="../media/image116.png"/><Relationship Id="rId98" Type="http://schemas.openxmlformats.org/officeDocument/2006/relationships/customXml" Target="../ink/ink136.xml"/><Relationship Id="rId121" Type="http://schemas.openxmlformats.org/officeDocument/2006/relationships/image" Target="../media/image130.png"/><Relationship Id="rId142" Type="http://schemas.openxmlformats.org/officeDocument/2006/relationships/customXml" Target="../ink/ink158.xml"/><Relationship Id="rId163" Type="http://schemas.openxmlformats.org/officeDocument/2006/relationships/image" Target="../media/image151.png"/><Relationship Id="rId184" Type="http://schemas.openxmlformats.org/officeDocument/2006/relationships/customXml" Target="../ink/ink179.xml"/><Relationship Id="rId189" Type="http://schemas.openxmlformats.org/officeDocument/2006/relationships/image" Target="../media/image164.png"/><Relationship Id="rId219" Type="http://schemas.openxmlformats.org/officeDocument/2006/relationships/image" Target="../media/image179.png"/><Relationship Id="rId3" Type="http://schemas.openxmlformats.org/officeDocument/2006/relationships/image" Target="../media/image73.png"/><Relationship Id="rId214" Type="http://schemas.openxmlformats.org/officeDocument/2006/relationships/customXml" Target="../ink/ink194.xml"/><Relationship Id="rId230" Type="http://schemas.openxmlformats.org/officeDocument/2006/relationships/customXml" Target="../ink/ink202.xml"/><Relationship Id="rId235" Type="http://schemas.openxmlformats.org/officeDocument/2006/relationships/image" Target="../media/image187.png"/><Relationship Id="rId251" Type="http://schemas.openxmlformats.org/officeDocument/2006/relationships/image" Target="../media/image195.png"/><Relationship Id="rId25" Type="http://schemas.openxmlformats.org/officeDocument/2006/relationships/image" Target="../media/image83.png"/><Relationship Id="rId46" Type="http://schemas.openxmlformats.org/officeDocument/2006/relationships/customXml" Target="../ink/ink110.xml"/><Relationship Id="rId67" Type="http://schemas.openxmlformats.org/officeDocument/2006/relationships/image" Target="../media/image103.png"/><Relationship Id="rId116" Type="http://schemas.openxmlformats.org/officeDocument/2006/relationships/customXml" Target="../ink/ink145.xml"/><Relationship Id="rId137" Type="http://schemas.openxmlformats.org/officeDocument/2006/relationships/image" Target="../media/image138.png"/><Relationship Id="rId158" Type="http://schemas.openxmlformats.org/officeDocument/2006/relationships/customXml" Target="../ink/ink166.xml"/><Relationship Id="rId20" Type="http://schemas.openxmlformats.org/officeDocument/2006/relationships/customXml" Target="../ink/ink97.xml"/><Relationship Id="rId41" Type="http://schemas.openxmlformats.org/officeDocument/2006/relationships/image" Target="../media/image91.png"/><Relationship Id="rId62" Type="http://schemas.openxmlformats.org/officeDocument/2006/relationships/customXml" Target="../ink/ink118.xml"/><Relationship Id="rId83" Type="http://schemas.openxmlformats.org/officeDocument/2006/relationships/image" Target="../media/image111.png"/><Relationship Id="rId88" Type="http://schemas.openxmlformats.org/officeDocument/2006/relationships/customXml" Target="../ink/ink131.xml"/><Relationship Id="rId111" Type="http://schemas.openxmlformats.org/officeDocument/2006/relationships/image" Target="../media/image125.png"/><Relationship Id="rId132" Type="http://schemas.openxmlformats.org/officeDocument/2006/relationships/customXml" Target="../ink/ink153.xml"/><Relationship Id="rId153" Type="http://schemas.openxmlformats.org/officeDocument/2006/relationships/image" Target="../media/image146.png"/><Relationship Id="rId174" Type="http://schemas.openxmlformats.org/officeDocument/2006/relationships/customXml" Target="../ink/ink174.xml"/><Relationship Id="rId179" Type="http://schemas.openxmlformats.org/officeDocument/2006/relationships/image" Target="../media/image159.png"/><Relationship Id="rId195" Type="http://schemas.openxmlformats.org/officeDocument/2006/relationships/image" Target="../media/image167.png"/><Relationship Id="rId209" Type="http://schemas.openxmlformats.org/officeDocument/2006/relationships/image" Target="../media/image174.png"/><Relationship Id="rId190" Type="http://schemas.openxmlformats.org/officeDocument/2006/relationships/customXml" Target="../ink/ink182.xml"/><Relationship Id="rId204" Type="http://schemas.openxmlformats.org/officeDocument/2006/relationships/customXml" Target="../ink/ink189.xml"/><Relationship Id="rId220" Type="http://schemas.openxmlformats.org/officeDocument/2006/relationships/customXml" Target="../ink/ink197.xml"/><Relationship Id="rId225" Type="http://schemas.openxmlformats.org/officeDocument/2006/relationships/image" Target="../media/image182.png"/><Relationship Id="rId241" Type="http://schemas.openxmlformats.org/officeDocument/2006/relationships/image" Target="../media/image190.png"/><Relationship Id="rId246" Type="http://schemas.openxmlformats.org/officeDocument/2006/relationships/customXml" Target="../ink/ink210.xml"/><Relationship Id="rId15" Type="http://schemas.openxmlformats.org/officeDocument/2006/relationships/image" Target="../media/image78.png"/><Relationship Id="rId36" Type="http://schemas.openxmlformats.org/officeDocument/2006/relationships/customXml" Target="../ink/ink105.xml"/><Relationship Id="rId57" Type="http://schemas.openxmlformats.org/officeDocument/2006/relationships/image" Target="../media/image98.png"/><Relationship Id="rId106" Type="http://schemas.openxmlformats.org/officeDocument/2006/relationships/customXml" Target="../ink/ink140.xml"/><Relationship Id="rId127" Type="http://schemas.openxmlformats.org/officeDocument/2006/relationships/image" Target="../media/image133.png"/><Relationship Id="rId10" Type="http://schemas.openxmlformats.org/officeDocument/2006/relationships/customXml" Target="../ink/ink92.xml"/><Relationship Id="rId31" Type="http://schemas.openxmlformats.org/officeDocument/2006/relationships/image" Target="../media/image86.png"/><Relationship Id="rId52" Type="http://schemas.openxmlformats.org/officeDocument/2006/relationships/customXml" Target="../ink/ink113.xml"/><Relationship Id="rId73" Type="http://schemas.openxmlformats.org/officeDocument/2006/relationships/image" Target="../media/image106.png"/><Relationship Id="rId78" Type="http://schemas.openxmlformats.org/officeDocument/2006/relationships/customXml" Target="../ink/ink126.xml"/><Relationship Id="rId94" Type="http://schemas.openxmlformats.org/officeDocument/2006/relationships/customXml" Target="../ink/ink134.xml"/><Relationship Id="rId99" Type="http://schemas.openxmlformats.org/officeDocument/2006/relationships/image" Target="../media/image119.png"/><Relationship Id="rId101" Type="http://schemas.openxmlformats.org/officeDocument/2006/relationships/image" Target="../media/image120.png"/><Relationship Id="rId122" Type="http://schemas.openxmlformats.org/officeDocument/2006/relationships/customXml" Target="../ink/ink148.xml"/><Relationship Id="rId143" Type="http://schemas.openxmlformats.org/officeDocument/2006/relationships/image" Target="../media/image141.png"/><Relationship Id="rId148" Type="http://schemas.openxmlformats.org/officeDocument/2006/relationships/customXml" Target="../ink/ink161.xml"/><Relationship Id="rId164" Type="http://schemas.openxmlformats.org/officeDocument/2006/relationships/customXml" Target="../ink/ink169.xml"/><Relationship Id="rId169" Type="http://schemas.openxmlformats.org/officeDocument/2006/relationships/image" Target="../media/image154.png"/><Relationship Id="rId185" Type="http://schemas.openxmlformats.org/officeDocument/2006/relationships/image" Target="../media/image162.png"/><Relationship Id="rId4" Type="http://schemas.openxmlformats.org/officeDocument/2006/relationships/customXml" Target="../ink/ink89.xml"/><Relationship Id="rId9" Type="http://schemas.openxmlformats.org/officeDocument/2006/relationships/image" Target="../media/image75.png"/><Relationship Id="rId180" Type="http://schemas.openxmlformats.org/officeDocument/2006/relationships/customXml" Target="../ink/ink177.xml"/><Relationship Id="rId210" Type="http://schemas.openxmlformats.org/officeDocument/2006/relationships/customXml" Target="../ink/ink192.xml"/><Relationship Id="rId215" Type="http://schemas.openxmlformats.org/officeDocument/2006/relationships/image" Target="../media/image177.png"/><Relationship Id="rId236" Type="http://schemas.openxmlformats.org/officeDocument/2006/relationships/customXml" Target="../ink/ink205.xml"/><Relationship Id="rId26" Type="http://schemas.openxmlformats.org/officeDocument/2006/relationships/customXml" Target="../ink/ink100.xml"/><Relationship Id="rId231" Type="http://schemas.openxmlformats.org/officeDocument/2006/relationships/image" Target="../media/image185.png"/><Relationship Id="rId47" Type="http://schemas.openxmlformats.org/officeDocument/2006/relationships/image" Target="../media/image94.png"/><Relationship Id="rId68" Type="http://schemas.openxmlformats.org/officeDocument/2006/relationships/customXml" Target="../ink/ink121.xml"/><Relationship Id="rId89" Type="http://schemas.openxmlformats.org/officeDocument/2006/relationships/image" Target="../media/image114.png"/><Relationship Id="rId112" Type="http://schemas.openxmlformats.org/officeDocument/2006/relationships/customXml" Target="../ink/ink143.xml"/><Relationship Id="rId133" Type="http://schemas.openxmlformats.org/officeDocument/2006/relationships/image" Target="../media/image136.png"/><Relationship Id="rId154" Type="http://schemas.openxmlformats.org/officeDocument/2006/relationships/customXml" Target="../ink/ink164.xml"/><Relationship Id="rId175" Type="http://schemas.openxmlformats.org/officeDocument/2006/relationships/image" Target="../media/image157.png"/><Relationship Id="rId196" Type="http://schemas.openxmlformats.org/officeDocument/2006/relationships/customXml" Target="../ink/ink185.xml"/><Relationship Id="rId200" Type="http://schemas.openxmlformats.org/officeDocument/2006/relationships/customXml" Target="../ink/ink187.xml"/><Relationship Id="rId16" Type="http://schemas.openxmlformats.org/officeDocument/2006/relationships/customXml" Target="../ink/ink95.xml"/><Relationship Id="rId221" Type="http://schemas.openxmlformats.org/officeDocument/2006/relationships/image" Target="../media/image180.png"/><Relationship Id="rId242" Type="http://schemas.openxmlformats.org/officeDocument/2006/relationships/customXml" Target="../ink/ink208.xml"/><Relationship Id="rId37" Type="http://schemas.openxmlformats.org/officeDocument/2006/relationships/image" Target="../media/image89.png"/><Relationship Id="rId58" Type="http://schemas.openxmlformats.org/officeDocument/2006/relationships/customXml" Target="../ink/ink116.xml"/><Relationship Id="rId79" Type="http://schemas.openxmlformats.org/officeDocument/2006/relationships/image" Target="../media/image109.png"/><Relationship Id="rId102" Type="http://schemas.openxmlformats.org/officeDocument/2006/relationships/customXml" Target="../ink/ink138.xml"/><Relationship Id="rId123" Type="http://schemas.openxmlformats.org/officeDocument/2006/relationships/image" Target="../media/image131.png"/><Relationship Id="rId144" Type="http://schemas.openxmlformats.org/officeDocument/2006/relationships/customXml" Target="../ink/ink159.xml"/><Relationship Id="rId90" Type="http://schemas.openxmlformats.org/officeDocument/2006/relationships/customXml" Target="../ink/ink132.xml"/><Relationship Id="rId165" Type="http://schemas.openxmlformats.org/officeDocument/2006/relationships/image" Target="../media/image152.png"/><Relationship Id="rId186" Type="http://schemas.openxmlformats.org/officeDocument/2006/relationships/customXml" Target="../ink/ink180.xml"/><Relationship Id="rId211" Type="http://schemas.openxmlformats.org/officeDocument/2006/relationships/image" Target="../media/image175.png"/><Relationship Id="rId232" Type="http://schemas.openxmlformats.org/officeDocument/2006/relationships/customXml" Target="../ink/ink203.xml"/><Relationship Id="rId27" Type="http://schemas.openxmlformats.org/officeDocument/2006/relationships/image" Target="../media/image84.png"/><Relationship Id="rId48" Type="http://schemas.openxmlformats.org/officeDocument/2006/relationships/customXml" Target="../ink/ink111.xml"/><Relationship Id="rId69" Type="http://schemas.openxmlformats.org/officeDocument/2006/relationships/image" Target="../media/image104.png"/><Relationship Id="rId113" Type="http://schemas.openxmlformats.org/officeDocument/2006/relationships/image" Target="../media/image126.png"/><Relationship Id="rId134" Type="http://schemas.openxmlformats.org/officeDocument/2006/relationships/customXml" Target="../ink/ink154.xml"/><Relationship Id="rId80" Type="http://schemas.openxmlformats.org/officeDocument/2006/relationships/customXml" Target="../ink/ink127.xml"/><Relationship Id="rId155" Type="http://schemas.openxmlformats.org/officeDocument/2006/relationships/image" Target="../media/image147.png"/><Relationship Id="rId176" Type="http://schemas.openxmlformats.org/officeDocument/2006/relationships/customXml" Target="../ink/ink175.xml"/><Relationship Id="rId197" Type="http://schemas.openxmlformats.org/officeDocument/2006/relationships/image" Target="../media/image168.png"/><Relationship Id="rId201" Type="http://schemas.openxmlformats.org/officeDocument/2006/relationships/image" Target="../media/image170.png"/><Relationship Id="rId222" Type="http://schemas.openxmlformats.org/officeDocument/2006/relationships/customXml" Target="../ink/ink198.xml"/><Relationship Id="rId243" Type="http://schemas.openxmlformats.org/officeDocument/2006/relationships/image" Target="../media/image19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0.xml"/><Relationship Id="rId21" Type="http://schemas.openxmlformats.org/officeDocument/2006/relationships/customXml" Target="../ink/ink222.xml"/><Relationship Id="rId42" Type="http://schemas.openxmlformats.org/officeDocument/2006/relationships/image" Target="../media/image91.png"/><Relationship Id="rId63" Type="http://schemas.openxmlformats.org/officeDocument/2006/relationships/customXml" Target="../ink/ink243.xml"/><Relationship Id="rId84" Type="http://schemas.openxmlformats.org/officeDocument/2006/relationships/image" Target="../media/image111.png"/><Relationship Id="rId138" Type="http://schemas.openxmlformats.org/officeDocument/2006/relationships/image" Target="../media/image138.png"/><Relationship Id="rId159" Type="http://schemas.openxmlformats.org/officeDocument/2006/relationships/customXml" Target="../ink/ink291.xml"/><Relationship Id="rId170" Type="http://schemas.openxmlformats.org/officeDocument/2006/relationships/image" Target="../media/image154.png"/><Relationship Id="rId191" Type="http://schemas.openxmlformats.org/officeDocument/2006/relationships/customXml" Target="../ink/ink307.xml"/><Relationship Id="rId205" Type="http://schemas.openxmlformats.org/officeDocument/2006/relationships/customXml" Target="../ink/ink314.xml"/><Relationship Id="rId226" Type="http://schemas.openxmlformats.org/officeDocument/2006/relationships/image" Target="../media/image182.png"/><Relationship Id="rId247" Type="http://schemas.openxmlformats.org/officeDocument/2006/relationships/customXml" Target="../ink/ink335.xml"/><Relationship Id="rId107" Type="http://schemas.openxmlformats.org/officeDocument/2006/relationships/customXml" Target="../ink/ink265.xml"/><Relationship Id="rId268" Type="http://schemas.openxmlformats.org/officeDocument/2006/relationships/image" Target="../media/image72.png"/><Relationship Id="rId11" Type="http://schemas.openxmlformats.org/officeDocument/2006/relationships/customXml" Target="../ink/ink217.xml"/><Relationship Id="rId32" Type="http://schemas.openxmlformats.org/officeDocument/2006/relationships/image" Target="../media/image86.png"/><Relationship Id="rId53" Type="http://schemas.openxmlformats.org/officeDocument/2006/relationships/customXml" Target="../ink/ink238.xml"/><Relationship Id="rId74" Type="http://schemas.openxmlformats.org/officeDocument/2006/relationships/image" Target="../media/image106.png"/><Relationship Id="rId128" Type="http://schemas.openxmlformats.org/officeDocument/2006/relationships/image" Target="../media/image133.png"/><Relationship Id="rId149" Type="http://schemas.openxmlformats.org/officeDocument/2006/relationships/customXml" Target="../ink/ink286.xml"/><Relationship Id="rId5" Type="http://schemas.openxmlformats.org/officeDocument/2006/relationships/customXml" Target="../ink/ink214.xml"/><Relationship Id="rId95" Type="http://schemas.openxmlformats.org/officeDocument/2006/relationships/customXml" Target="../ink/ink259.xml"/><Relationship Id="rId160" Type="http://schemas.openxmlformats.org/officeDocument/2006/relationships/image" Target="../media/image149.png"/><Relationship Id="rId181" Type="http://schemas.openxmlformats.org/officeDocument/2006/relationships/customXml" Target="../ink/ink302.xml"/><Relationship Id="rId216" Type="http://schemas.openxmlformats.org/officeDocument/2006/relationships/image" Target="../media/image177.png"/><Relationship Id="rId237" Type="http://schemas.openxmlformats.org/officeDocument/2006/relationships/customXml" Target="../ink/ink330.xml"/><Relationship Id="rId258" Type="http://schemas.openxmlformats.org/officeDocument/2006/relationships/image" Target="../media/image66.png"/><Relationship Id="rId279" Type="http://schemas.openxmlformats.org/officeDocument/2006/relationships/customXml" Target="../ink/ink351.xml"/><Relationship Id="rId22" Type="http://schemas.openxmlformats.org/officeDocument/2006/relationships/image" Target="../media/image81.png"/><Relationship Id="rId43" Type="http://schemas.openxmlformats.org/officeDocument/2006/relationships/customXml" Target="../ink/ink233.xml"/><Relationship Id="rId64" Type="http://schemas.openxmlformats.org/officeDocument/2006/relationships/image" Target="../media/image101.png"/><Relationship Id="rId118" Type="http://schemas.openxmlformats.org/officeDocument/2006/relationships/image" Target="../media/image128.png"/><Relationship Id="rId139" Type="http://schemas.openxmlformats.org/officeDocument/2006/relationships/customXml" Target="../ink/ink281.xml"/><Relationship Id="rId85" Type="http://schemas.openxmlformats.org/officeDocument/2006/relationships/customXml" Target="../ink/ink254.xml"/><Relationship Id="rId150" Type="http://schemas.openxmlformats.org/officeDocument/2006/relationships/image" Target="../media/image144.png"/><Relationship Id="rId171" Type="http://schemas.openxmlformats.org/officeDocument/2006/relationships/customXml" Target="../ink/ink297.xml"/><Relationship Id="rId192" Type="http://schemas.openxmlformats.org/officeDocument/2006/relationships/image" Target="../media/image165.png"/><Relationship Id="rId206" Type="http://schemas.openxmlformats.org/officeDocument/2006/relationships/image" Target="../media/image172.png"/><Relationship Id="rId227" Type="http://schemas.openxmlformats.org/officeDocument/2006/relationships/customXml" Target="../ink/ink325.xml"/><Relationship Id="rId248" Type="http://schemas.openxmlformats.org/officeDocument/2006/relationships/image" Target="../media/image193.png"/><Relationship Id="rId269" Type="http://schemas.openxmlformats.org/officeDocument/2006/relationships/customXml" Target="../ink/ink346.xml"/><Relationship Id="rId12" Type="http://schemas.openxmlformats.org/officeDocument/2006/relationships/image" Target="../media/image76.png"/><Relationship Id="rId33" Type="http://schemas.openxmlformats.org/officeDocument/2006/relationships/customXml" Target="../ink/ink228.xml"/><Relationship Id="rId108" Type="http://schemas.openxmlformats.org/officeDocument/2006/relationships/image" Target="../media/image123.png"/><Relationship Id="rId129" Type="http://schemas.openxmlformats.org/officeDocument/2006/relationships/customXml" Target="../ink/ink276.xml"/><Relationship Id="rId280" Type="http://schemas.openxmlformats.org/officeDocument/2006/relationships/image" Target="../media/image201.png"/><Relationship Id="rId54" Type="http://schemas.openxmlformats.org/officeDocument/2006/relationships/image" Target="../media/image97.png"/><Relationship Id="rId75" Type="http://schemas.openxmlformats.org/officeDocument/2006/relationships/customXml" Target="../ink/ink249.xml"/><Relationship Id="rId96" Type="http://schemas.openxmlformats.org/officeDocument/2006/relationships/image" Target="../media/image117.png"/><Relationship Id="rId140" Type="http://schemas.openxmlformats.org/officeDocument/2006/relationships/image" Target="../media/image139.png"/><Relationship Id="rId161" Type="http://schemas.openxmlformats.org/officeDocument/2006/relationships/customXml" Target="../ink/ink292.xml"/><Relationship Id="rId182" Type="http://schemas.openxmlformats.org/officeDocument/2006/relationships/image" Target="../media/image160.png"/><Relationship Id="rId217" Type="http://schemas.openxmlformats.org/officeDocument/2006/relationships/customXml" Target="../ink/ink320.xml"/><Relationship Id="rId6" Type="http://schemas.openxmlformats.org/officeDocument/2006/relationships/image" Target="../media/image74.png"/><Relationship Id="rId238" Type="http://schemas.openxmlformats.org/officeDocument/2006/relationships/image" Target="../media/image188.png"/><Relationship Id="rId259" Type="http://schemas.openxmlformats.org/officeDocument/2006/relationships/customXml" Target="../ink/ink341.xml"/><Relationship Id="rId23" Type="http://schemas.openxmlformats.org/officeDocument/2006/relationships/customXml" Target="../ink/ink223.xml"/><Relationship Id="rId119" Type="http://schemas.openxmlformats.org/officeDocument/2006/relationships/customXml" Target="../ink/ink271.xml"/><Relationship Id="rId270" Type="http://schemas.openxmlformats.org/officeDocument/2006/relationships/image" Target="../media/image196.png"/><Relationship Id="rId44" Type="http://schemas.openxmlformats.org/officeDocument/2006/relationships/image" Target="../media/image92.png"/><Relationship Id="rId65" Type="http://schemas.openxmlformats.org/officeDocument/2006/relationships/customXml" Target="../ink/ink244.xml"/><Relationship Id="rId86" Type="http://schemas.openxmlformats.org/officeDocument/2006/relationships/image" Target="../media/image112.png"/><Relationship Id="rId130" Type="http://schemas.openxmlformats.org/officeDocument/2006/relationships/image" Target="../media/image134.png"/><Relationship Id="rId151" Type="http://schemas.openxmlformats.org/officeDocument/2006/relationships/customXml" Target="../ink/ink287.xml"/><Relationship Id="rId172" Type="http://schemas.openxmlformats.org/officeDocument/2006/relationships/image" Target="../media/image155.png"/><Relationship Id="rId193" Type="http://schemas.openxmlformats.org/officeDocument/2006/relationships/customXml" Target="../ink/ink308.xml"/><Relationship Id="rId207" Type="http://schemas.openxmlformats.org/officeDocument/2006/relationships/customXml" Target="../ink/ink315.xml"/><Relationship Id="rId228" Type="http://schemas.openxmlformats.org/officeDocument/2006/relationships/image" Target="../media/image183.png"/><Relationship Id="rId249" Type="http://schemas.openxmlformats.org/officeDocument/2006/relationships/customXml" Target="../ink/ink336.xml"/><Relationship Id="rId13" Type="http://schemas.openxmlformats.org/officeDocument/2006/relationships/customXml" Target="../ink/ink218.xml"/><Relationship Id="rId18" Type="http://schemas.openxmlformats.org/officeDocument/2006/relationships/image" Target="../media/image79.png"/><Relationship Id="rId39" Type="http://schemas.openxmlformats.org/officeDocument/2006/relationships/customXml" Target="../ink/ink231.xml"/><Relationship Id="rId109" Type="http://schemas.openxmlformats.org/officeDocument/2006/relationships/customXml" Target="../ink/ink266.xml"/><Relationship Id="rId260" Type="http://schemas.openxmlformats.org/officeDocument/2006/relationships/image" Target="../media/image68.png"/><Relationship Id="rId265" Type="http://schemas.openxmlformats.org/officeDocument/2006/relationships/customXml" Target="../ink/ink344.xml"/><Relationship Id="rId281" Type="http://schemas.openxmlformats.org/officeDocument/2006/relationships/customXml" Target="../ink/ink352.xml"/><Relationship Id="rId286" Type="http://schemas.openxmlformats.org/officeDocument/2006/relationships/image" Target="../media/image204.png"/><Relationship Id="rId34" Type="http://schemas.openxmlformats.org/officeDocument/2006/relationships/image" Target="../media/image87.png"/><Relationship Id="rId50" Type="http://schemas.openxmlformats.org/officeDocument/2006/relationships/image" Target="../media/image95.png"/><Relationship Id="rId55" Type="http://schemas.openxmlformats.org/officeDocument/2006/relationships/customXml" Target="../ink/ink239.xml"/><Relationship Id="rId76" Type="http://schemas.openxmlformats.org/officeDocument/2006/relationships/image" Target="../media/image107.png"/><Relationship Id="rId97" Type="http://schemas.openxmlformats.org/officeDocument/2006/relationships/customXml" Target="../ink/ink260.xml"/><Relationship Id="rId104" Type="http://schemas.openxmlformats.org/officeDocument/2006/relationships/image" Target="../media/image121.png"/><Relationship Id="rId120" Type="http://schemas.openxmlformats.org/officeDocument/2006/relationships/image" Target="../media/image129.png"/><Relationship Id="rId125" Type="http://schemas.openxmlformats.org/officeDocument/2006/relationships/customXml" Target="../ink/ink274.xml"/><Relationship Id="rId141" Type="http://schemas.openxmlformats.org/officeDocument/2006/relationships/customXml" Target="../ink/ink282.xml"/><Relationship Id="rId146" Type="http://schemas.openxmlformats.org/officeDocument/2006/relationships/image" Target="../media/image142.png"/><Relationship Id="rId167" Type="http://schemas.openxmlformats.org/officeDocument/2006/relationships/customXml" Target="../ink/ink295.xml"/><Relationship Id="rId188" Type="http://schemas.openxmlformats.org/officeDocument/2006/relationships/image" Target="../media/image163.png"/><Relationship Id="rId7" Type="http://schemas.openxmlformats.org/officeDocument/2006/relationships/customXml" Target="../ink/ink215.xml"/><Relationship Id="rId71" Type="http://schemas.openxmlformats.org/officeDocument/2006/relationships/customXml" Target="../ink/ink247.xml"/><Relationship Id="rId92" Type="http://schemas.openxmlformats.org/officeDocument/2006/relationships/image" Target="../media/image115.png"/><Relationship Id="rId162" Type="http://schemas.openxmlformats.org/officeDocument/2006/relationships/image" Target="../media/image150.png"/><Relationship Id="rId183" Type="http://schemas.openxmlformats.org/officeDocument/2006/relationships/customXml" Target="../ink/ink303.xml"/><Relationship Id="rId213" Type="http://schemas.openxmlformats.org/officeDocument/2006/relationships/customXml" Target="../ink/ink318.xml"/><Relationship Id="rId218" Type="http://schemas.openxmlformats.org/officeDocument/2006/relationships/image" Target="../media/image178.png"/><Relationship Id="rId234" Type="http://schemas.openxmlformats.org/officeDocument/2006/relationships/image" Target="../media/image186.png"/><Relationship Id="rId239" Type="http://schemas.openxmlformats.org/officeDocument/2006/relationships/customXml" Target="../ink/ink331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226.xml"/><Relationship Id="rId250" Type="http://schemas.openxmlformats.org/officeDocument/2006/relationships/image" Target="../media/image194.png"/><Relationship Id="rId255" Type="http://schemas.openxmlformats.org/officeDocument/2006/relationships/customXml" Target="../ink/ink339.xml"/><Relationship Id="rId271" Type="http://schemas.openxmlformats.org/officeDocument/2006/relationships/customXml" Target="../ink/ink347.xml"/><Relationship Id="rId276" Type="http://schemas.openxmlformats.org/officeDocument/2006/relationships/image" Target="../media/image199.png"/><Relationship Id="rId24" Type="http://schemas.openxmlformats.org/officeDocument/2006/relationships/image" Target="../media/image82.png"/><Relationship Id="rId40" Type="http://schemas.openxmlformats.org/officeDocument/2006/relationships/image" Target="../media/image90.png"/><Relationship Id="rId45" Type="http://schemas.openxmlformats.org/officeDocument/2006/relationships/customXml" Target="../ink/ink234.xml"/><Relationship Id="rId66" Type="http://schemas.openxmlformats.org/officeDocument/2006/relationships/image" Target="../media/image102.png"/><Relationship Id="rId87" Type="http://schemas.openxmlformats.org/officeDocument/2006/relationships/customXml" Target="../ink/ink255.xml"/><Relationship Id="rId110" Type="http://schemas.openxmlformats.org/officeDocument/2006/relationships/image" Target="../media/image124.png"/><Relationship Id="rId115" Type="http://schemas.openxmlformats.org/officeDocument/2006/relationships/customXml" Target="../ink/ink269.xml"/><Relationship Id="rId131" Type="http://schemas.openxmlformats.org/officeDocument/2006/relationships/customXml" Target="../ink/ink277.xml"/><Relationship Id="rId136" Type="http://schemas.openxmlformats.org/officeDocument/2006/relationships/image" Target="../media/image137.png"/><Relationship Id="rId157" Type="http://schemas.openxmlformats.org/officeDocument/2006/relationships/customXml" Target="../ink/ink290.xml"/><Relationship Id="rId178" Type="http://schemas.openxmlformats.org/officeDocument/2006/relationships/image" Target="../media/image158.png"/><Relationship Id="rId61" Type="http://schemas.openxmlformats.org/officeDocument/2006/relationships/customXml" Target="../ink/ink242.xml"/><Relationship Id="rId82" Type="http://schemas.openxmlformats.org/officeDocument/2006/relationships/image" Target="../media/image110.png"/><Relationship Id="rId152" Type="http://schemas.openxmlformats.org/officeDocument/2006/relationships/image" Target="../media/image145.png"/><Relationship Id="rId173" Type="http://schemas.openxmlformats.org/officeDocument/2006/relationships/customXml" Target="../ink/ink298.xml"/><Relationship Id="rId194" Type="http://schemas.openxmlformats.org/officeDocument/2006/relationships/image" Target="../media/image166.png"/><Relationship Id="rId199" Type="http://schemas.openxmlformats.org/officeDocument/2006/relationships/customXml" Target="../ink/ink311.xml"/><Relationship Id="rId203" Type="http://schemas.openxmlformats.org/officeDocument/2006/relationships/customXml" Target="../ink/ink313.xml"/><Relationship Id="rId208" Type="http://schemas.openxmlformats.org/officeDocument/2006/relationships/image" Target="../media/image173.png"/><Relationship Id="rId229" Type="http://schemas.openxmlformats.org/officeDocument/2006/relationships/customXml" Target="../ink/ink326.xml"/><Relationship Id="rId19" Type="http://schemas.openxmlformats.org/officeDocument/2006/relationships/customXml" Target="../ink/ink221.xml"/><Relationship Id="rId224" Type="http://schemas.openxmlformats.org/officeDocument/2006/relationships/image" Target="../media/image181.png"/><Relationship Id="rId240" Type="http://schemas.openxmlformats.org/officeDocument/2006/relationships/image" Target="../media/image189.png"/><Relationship Id="rId245" Type="http://schemas.openxmlformats.org/officeDocument/2006/relationships/customXml" Target="../ink/ink334.xml"/><Relationship Id="rId261" Type="http://schemas.openxmlformats.org/officeDocument/2006/relationships/customXml" Target="../ink/ink342.xml"/><Relationship Id="rId266" Type="http://schemas.openxmlformats.org/officeDocument/2006/relationships/image" Target="../media/image71.png"/><Relationship Id="rId287" Type="http://schemas.openxmlformats.org/officeDocument/2006/relationships/customXml" Target="../ink/ink355.xml"/><Relationship Id="rId14" Type="http://schemas.openxmlformats.org/officeDocument/2006/relationships/image" Target="../media/image77.png"/><Relationship Id="rId30" Type="http://schemas.openxmlformats.org/officeDocument/2006/relationships/image" Target="../media/image85.png"/><Relationship Id="rId35" Type="http://schemas.openxmlformats.org/officeDocument/2006/relationships/customXml" Target="../ink/ink229.xml"/><Relationship Id="rId56" Type="http://schemas.openxmlformats.org/officeDocument/2006/relationships/image" Target="../media/image67.png"/><Relationship Id="rId77" Type="http://schemas.openxmlformats.org/officeDocument/2006/relationships/customXml" Target="../ink/ink250.xml"/><Relationship Id="rId100" Type="http://schemas.openxmlformats.org/officeDocument/2006/relationships/image" Target="../media/image119.png"/><Relationship Id="rId105" Type="http://schemas.openxmlformats.org/officeDocument/2006/relationships/customXml" Target="../ink/ink264.xml"/><Relationship Id="rId126" Type="http://schemas.openxmlformats.org/officeDocument/2006/relationships/image" Target="../media/image132.png"/><Relationship Id="rId147" Type="http://schemas.openxmlformats.org/officeDocument/2006/relationships/customXml" Target="../ink/ink285.xml"/><Relationship Id="rId168" Type="http://schemas.openxmlformats.org/officeDocument/2006/relationships/image" Target="../media/image153.png"/><Relationship Id="rId282" Type="http://schemas.openxmlformats.org/officeDocument/2006/relationships/image" Target="../media/image202.png"/><Relationship Id="rId8" Type="http://schemas.openxmlformats.org/officeDocument/2006/relationships/image" Target="../media/image28.png"/><Relationship Id="rId51" Type="http://schemas.openxmlformats.org/officeDocument/2006/relationships/customXml" Target="../ink/ink237.xml"/><Relationship Id="rId72" Type="http://schemas.openxmlformats.org/officeDocument/2006/relationships/image" Target="../media/image105.png"/><Relationship Id="rId93" Type="http://schemas.openxmlformats.org/officeDocument/2006/relationships/customXml" Target="../ink/ink258.xml"/><Relationship Id="rId98" Type="http://schemas.openxmlformats.org/officeDocument/2006/relationships/image" Target="../media/image118.png"/><Relationship Id="rId121" Type="http://schemas.openxmlformats.org/officeDocument/2006/relationships/customXml" Target="../ink/ink272.xml"/><Relationship Id="rId142" Type="http://schemas.openxmlformats.org/officeDocument/2006/relationships/image" Target="../media/image140.png"/><Relationship Id="rId163" Type="http://schemas.openxmlformats.org/officeDocument/2006/relationships/customXml" Target="../ink/ink293.xml"/><Relationship Id="rId184" Type="http://schemas.openxmlformats.org/officeDocument/2006/relationships/image" Target="../media/image161.png"/><Relationship Id="rId189" Type="http://schemas.openxmlformats.org/officeDocument/2006/relationships/customXml" Target="../ink/ink306.xml"/><Relationship Id="rId219" Type="http://schemas.openxmlformats.org/officeDocument/2006/relationships/customXml" Target="../ink/ink321.xml"/><Relationship Id="rId3" Type="http://schemas.openxmlformats.org/officeDocument/2006/relationships/customXml" Target="../ink/ink213.xml"/><Relationship Id="rId214" Type="http://schemas.openxmlformats.org/officeDocument/2006/relationships/image" Target="../media/image176.png"/><Relationship Id="rId230" Type="http://schemas.openxmlformats.org/officeDocument/2006/relationships/image" Target="../media/image184.png"/><Relationship Id="rId235" Type="http://schemas.openxmlformats.org/officeDocument/2006/relationships/customXml" Target="../ink/ink329.xml"/><Relationship Id="rId251" Type="http://schemas.openxmlformats.org/officeDocument/2006/relationships/customXml" Target="../ink/ink337.xml"/><Relationship Id="rId256" Type="http://schemas.openxmlformats.org/officeDocument/2006/relationships/image" Target="../media/image65.png"/><Relationship Id="rId277" Type="http://schemas.openxmlformats.org/officeDocument/2006/relationships/customXml" Target="../ink/ink350.xml"/><Relationship Id="rId25" Type="http://schemas.openxmlformats.org/officeDocument/2006/relationships/customXml" Target="../ink/ink224.xml"/><Relationship Id="rId46" Type="http://schemas.openxmlformats.org/officeDocument/2006/relationships/image" Target="../media/image93.png"/><Relationship Id="rId67" Type="http://schemas.openxmlformats.org/officeDocument/2006/relationships/customXml" Target="../ink/ink245.xml"/><Relationship Id="rId116" Type="http://schemas.openxmlformats.org/officeDocument/2006/relationships/image" Target="../media/image127.png"/><Relationship Id="rId137" Type="http://schemas.openxmlformats.org/officeDocument/2006/relationships/customXml" Target="../ink/ink280.xml"/><Relationship Id="rId158" Type="http://schemas.openxmlformats.org/officeDocument/2006/relationships/image" Target="../media/image148.png"/><Relationship Id="rId272" Type="http://schemas.openxmlformats.org/officeDocument/2006/relationships/image" Target="../media/image197.png"/><Relationship Id="rId20" Type="http://schemas.openxmlformats.org/officeDocument/2006/relationships/image" Target="../media/image80.png"/><Relationship Id="rId41" Type="http://schemas.openxmlformats.org/officeDocument/2006/relationships/customXml" Target="../ink/ink232.xml"/><Relationship Id="rId62" Type="http://schemas.openxmlformats.org/officeDocument/2006/relationships/image" Target="../media/image100.png"/><Relationship Id="rId83" Type="http://schemas.openxmlformats.org/officeDocument/2006/relationships/customXml" Target="../ink/ink253.xml"/><Relationship Id="rId88" Type="http://schemas.openxmlformats.org/officeDocument/2006/relationships/image" Target="../media/image113.png"/><Relationship Id="rId111" Type="http://schemas.openxmlformats.org/officeDocument/2006/relationships/customXml" Target="../ink/ink267.xml"/><Relationship Id="rId132" Type="http://schemas.openxmlformats.org/officeDocument/2006/relationships/image" Target="../media/image135.png"/><Relationship Id="rId153" Type="http://schemas.openxmlformats.org/officeDocument/2006/relationships/customXml" Target="../ink/ink288.xml"/><Relationship Id="rId174" Type="http://schemas.openxmlformats.org/officeDocument/2006/relationships/image" Target="../media/image156.png"/><Relationship Id="rId179" Type="http://schemas.openxmlformats.org/officeDocument/2006/relationships/customXml" Target="../ink/ink301.xml"/><Relationship Id="rId195" Type="http://schemas.openxmlformats.org/officeDocument/2006/relationships/customXml" Target="../ink/ink309.xml"/><Relationship Id="rId209" Type="http://schemas.openxmlformats.org/officeDocument/2006/relationships/customXml" Target="../ink/ink316.xml"/><Relationship Id="rId190" Type="http://schemas.openxmlformats.org/officeDocument/2006/relationships/image" Target="../media/image164.png"/><Relationship Id="rId204" Type="http://schemas.openxmlformats.org/officeDocument/2006/relationships/image" Target="../media/image171.png"/><Relationship Id="rId220" Type="http://schemas.openxmlformats.org/officeDocument/2006/relationships/image" Target="../media/image179.png"/><Relationship Id="rId225" Type="http://schemas.openxmlformats.org/officeDocument/2006/relationships/customXml" Target="../ink/ink324.xml"/><Relationship Id="rId241" Type="http://schemas.openxmlformats.org/officeDocument/2006/relationships/customXml" Target="../ink/ink332.xml"/><Relationship Id="rId246" Type="http://schemas.openxmlformats.org/officeDocument/2006/relationships/image" Target="../media/image192.png"/><Relationship Id="rId267" Type="http://schemas.openxmlformats.org/officeDocument/2006/relationships/customXml" Target="../ink/ink345.xml"/><Relationship Id="rId288" Type="http://schemas.openxmlformats.org/officeDocument/2006/relationships/image" Target="../media/image205.png"/><Relationship Id="rId15" Type="http://schemas.openxmlformats.org/officeDocument/2006/relationships/customXml" Target="../ink/ink219.xml"/><Relationship Id="rId36" Type="http://schemas.openxmlformats.org/officeDocument/2006/relationships/image" Target="../media/image88.png"/><Relationship Id="rId57" Type="http://schemas.openxmlformats.org/officeDocument/2006/relationships/customXml" Target="../ink/ink240.xml"/><Relationship Id="rId106" Type="http://schemas.openxmlformats.org/officeDocument/2006/relationships/image" Target="../media/image122.png"/><Relationship Id="rId127" Type="http://schemas.openxmlformats.org/officeDocument/2006/relationships/customXml" Target="../ink/ink275.xml"/><Relationship Id="rId262" Type="http://schemas.openxmlformats.org/officeDocument/2006/relationships/image" Target="../media/image69.png"/><Relationship Id="rId283" Type="http://schemas.openxmlformats.org/officeDocument/2006/relationships/customXml" Target="../ink/ink353.xml"/><Relationship Id="rId10" Type="http://schemas.openxmlformats.org/officeDocument/2006/relationships/image" Target="../media/image75.png"/><Relationship Id="rId31" Type="http://schemas.openxmlformats.org/officeDocument/2006/relationships/customXml" Target="../ink/ink227.xml"/><Relationship Id="rId52" Type="http://schemas.openxmlformats.org/officeDocument/2006/relationships/image" Target="../media/image96.png"/><Relationship Id="rId73" Type="http://schemas.openxmlformats.org/officeDocument/2006/relationships/customXml" Target="../ink/ink248.xml"/><Relationship Id="rId78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customXml" Target="../ink/ink261.xml"/><Relationship Id="rId101" Type="http://schemas.openxmlformats.org/officeDocument/2006/relationships/customXml" Target="../ink/ink262.xml"/><Relationship Id="rId122" Type="http://schemas.openxmlformats.org/officeDocument/2006/relationships/image" Target="../media/image130.png"/><Relationship Id="rId143" Type="http://schemas.openxmlformats.org/officeDocument/2006/relationships/customXml" Target="../ink/ink283.xml"/><Relationship Id="rId148" Type="http://schemas.openxmlformats.org/officeDocument/2006/relationships/image" Target="../media/image143.png"/><Relationship Id="rId164" Type="http://schemas.openxmlformats.org/officeDocument/2006/relationships/image" Target="../media/image151.png"/><Relationship Id="rId169" Type="http://schemas.openxmlformats.org/officeDocument/2006/relationships/customXml" Target="../ink/ink296.xml"/><Relationship Id="rId185" Type="http://schemas.openxmlformats.org/officeDocument/2006/relationships/customXml" Target="../ink/ink304.xml"/><Relationship Id="rId4" Type="http://schemas.openxmlformats.org/officeDocument/2006/relationships/image" Target="../media/image73.png"/><Relationship Id="rId9" Type="http://schemas.openxmlformats.org/officeDocument/2006/relationships/customXml" Target="../ink/ink216.xml"/><Relationship Id="rId180" Type="http://schemas.openxmlformats.org/officeDocument/2006/relationships/image" Target="../media/image159.png"/><Relationship Id="rId210" Type="http://schemas.openxmlformats.org/officeDocument/2006/relationships/image" Target="../media/image174.png"/><Relationship Id="rId215" Type="http://schemas.openxmlformats.org/officeDocument/2006/relationships/customXml" Target="../ink/ink319.xml"/><Relationship Id="rId236" Type="http://schemas.openxmlformats.org/officeDocument/2006/relationships/image" Target="../media/image187.png"/><Relationship Id="rId257" Type="http://schemas.openxmlformats.org/officeDocument/2006/relationships/customXml" Target="../ink/ink340.xml"/><Relationship Id="rId278" Type="http://schemas.openxmlformats.org/officeDocument/2006/relationships/image" Target="../media/image200.png"/><Relationship Id="rId26" Type="http://schemas.openxmlformats.org/officeDocument/2006/relationships/image" Target="../media/image83.png"/><Relationship Id="rId231" Type="http://schemas.openxmlformats.org/officeDocument/2006/relationships/customXml" Target="../ink/ink327.xml"/><Relationship Id="rId252" Type="http://schemas.openxmlformats.org/officeDocument/2006/relationships/image" Target="../media/image195.png"/><Relationship Id="rId273" Type="http://schemas.openxmlformats.org/officeDocument/2006/relationships/customXml" Target="../ink/ink348.xml"/><Relationship Id="rId47" Type="http://schemas.openxmlformats.org/officeDocument/2006/relationships/customXml" Target="../ink/ink235.xml"/><Relationship Id="rId68" Type="http://schemas.openxmlformats.org/officeDocument/2006/relationships/image" Target="../media/image103.png"/><Relationship Id="rId89" Type="http://schemas.openxmlformats.org/officeDocument/2006/relationships/customXml" Target="../ink/ink256.xml"/><Relationship Id="rId112" Type="http://schemas.openxmlformats.org/officeDocument/2006/relationships/image" Target="../media/image125.png"/><Relationship Id="rId133" Type="http://schemas.openxmlformats.org/officeDocument/2006/relationships/customXml" Target="../ink/ink278.xml"/><Relationship Id="rId154" Type="http://schemas.openxmlformats.org/officeDocument/2006/relationships/image" Target="../media/image146.png"/><Relationship Id="rId175" Type="http://schemas.openxmlformats.org/officeDocument/2006/relationships/customXml" Target="../ink/ink299.xml"/><Relationship Id="rId196" Type="http://schemas.openxmlformats.org/officeDocument/2006/relationships/image" Target="../media/image167.png"/><Relationship Id="rId200" Type="http://schemas.openxmlformats.org/officeDocument/2006/relationships/image" Target="../media/image169.png"/><Relationship Id="rId16" Type="http://schemas.openxmlformats.org/officeDocument/2006/relationships/image" Target="../media/image78.png"/><Relationship Id="rId221" Type="http://schemas.openxmlformats.org/officeDocument/2006/relationships/customXml" Target="../ink/ink322.xml"/><Relationship Id="rId242" Type="http://schemas.openxmlformats.org/officeDocument/2006/relationships/image" Target="../media/image190.png"/><Relationship Id="rId263" Type="http://schemas.openxmlformats.org/officeDocument/2006/relationships/customXml" Target="../ink/ink343.xml"/><Relationship Id="rId284" Type="http://schemas.openxmlformats.org/officeDocument/2006/relationships/image" Target="../media/image203.png"/><Relationship Id="rId37" Type="http://schemas.openxmlformats.org/officeDocument/2006/relationships/customXml" Target="../ink/ink230.xml"/><Relationship Id="rId58" Type="http://schemas.openxmlformats.org/officeDocument/2006/relationships/image" Target="../media/image98.png"/><Relationship Id="rId79" Type="http://schemas.openxmlformats.org/officeDocument/2006/relationships/customXml" Target="../ink/ink251.xml"/><Relationship Id="rId102" Type="http://schemas.openxmlformats.org/officeDocument/2006/relationships/image" Target="../media/image120.png"/><Relationship Id="rId123" Type="http://schemas.openxmlformats.org/officeDocument/2006/relationships/customXml" Target="../ink/ink273.xml"/><Relationship Id="rId144" Type="http://schemas.openxmlformats.org/officeDocument/2006/relationships/image" Target="../media/image141.png"/><Relationship Id="rId90" Type="http://schemas.openxmlformats.org/officeDocument/2006/relationships/image" Target="../media/image114.png"/><Relationship Id="rId165" Type="http://schemas.openxmlformats.org/officeDocument/2006/relationships/customXml" Target="../ink/ink294.xml"/><Relationship Id="rId186" Type="http://schemas.openxmlformats.org/officeDocument/2006/relationships/image" Target="../media/image162.png"/><Relationship Id="rId211" Type="http://schemas.openxmlformats.org/officeDocument/2006/relationships/customXml" Target="../ink/ink317.xml"/><Relationship Id="rId232" Type="http://schemas.openxmlformats.org/officeDocument/2006/relationships/image" Target="../media/image185.png"/><Relationship Id="rId253" Type="http://schemas.openxmlformats.org/officeDocument/2006/relationships/customXml" Target="../ink/ink338.xml"/><Relationship Id="rId274" Type="http://schemas.openxmlformats.org/officeDocument/2006/relationships/image" Target="../media/image198.png"/><Relationship Id="rId27" Type="http://schemas.openxmlformats.org/officeDocument/2006/relationships/customXml" Target="../ink/ink225.xml"/><Relationship Id="rId48" Type="http://schemas.openxmlformats.org/officeDocument/2006/relationships/image" Target="../media/image94.png"/><Relationship Id="rId69" Type="http://schemas.openxmlformats.org/officeDocument/2006/relationships/customXml" Target="../ink/ink246.xml"/><Relationship Id="rId113" Type="http://schemas.openxmlformats.org/officeDocument/2006/relationships/customXml" Target="../ink/ink268.xml"/><Relationship Id="rId134" Type="http://schemas.openxmlformats.org/officeDocument/2006/relationships/image" Target="../media/image136.png"/><Relationship Id="rId80" Type="http://schemas.openxmlformats.org/officeDocument/2006/relationships/image" Target="../media/image109.png"/><Relationship Id="rId155" Type="http://schemas.openxmlformats.org/officeDocument/2006/relationships/customXml" Target="../ink/ink289.xml"/><Relationship Id="rId176" Type="http://schemas.openxmlformats.org/officeDocument/2006/relationships/image" Target="../media/image157.png"/><Relationship Id="rId197" Type="http://schemas.openxmlformats.org/officeDocument/2006/relationships/customXml" Target="../ink/ink310.xml"/><Relationship Id="rId201" Type="http://schemas.openxmlformats.org/officeDocument/2006/relationships/customXml" Target="../ink/ink312.xml"/><Relationship Id="rId222" Type="http://schemas.openxmlformats.org/officeDocument/2006/relationships/image" Target="../media/image180.png"/><Relationship Id="rId243" Type="http://schemas.openxmlformats.org/officeDocument/2006/relationships/customXml" Target="../ink/ink333.xml"/><Relationship Id="rId264" Type="http://schemas.openxmlformats.org/officeDocument/2006/relationships/image" Target="../media/image70.png"/><Relationship Id="rId285" Type="http://schemas.openxmlformats.org/officeDocument/2006/relationships/customXml" Target="../ink/ink354.xml"/><Relationship Id="rId17" Type="http://schemas.openxmlformats.org/officeDocument/2006/relationships/customXml" Target="../ink/ink220.xml"/><Relationship Id="rId38" Type="http://schemas.openxmlformats.org/officeDocument/2006/relationships/image" Target="../media/image89.png"/><Relationship Id="rId59" Type="http://schemas.openxmlformats.org/officeDocument/2006/relationships/customXml" Target="../ink/ink241.xml"/><Relationship Id="rId103" Type="http://schemas.openxmlformats.org/officeDocument/2006/relationships/customXml" Target="../ink/ink263.xml"/><Relationship Id="rId124" Type="http://schemas.openxmlformats.org/officeDocument/2006/relationships/image" Target="../media/image131.png"/><Relationship Id="rId70" Type="http://schemas.openxmlformats.org/officeDocument/2006/relationships/image" Target="../media/image104.png"/><Relationship Id="rId91" Type="http://schemas.openxmlformats.org/officeDocument/2006/relationships/customXml" Target="../ink/ink257.xml"/><Relationship Id="rId145" Type="http://schemas.openxmlformats.org/officeDocument/2006/relationships/customXml" Target="../ink/ink284.xml"/><Relationship Id="rId166" Type="http://schemas.openxmlformats.org/officeDocument/2006/relationships/image" Target="../media/image152.png"/><Relationship Id="rId187" Type="http://schemas.openxmlformats.org/officeDocument/2006/relationships/customXml" Target="../ink/ink305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75.png"/><Relationship Id="rId233" Type="http://schemas.openxmlformats.org/officeDocument/2006/relationships/customXml" Target="../ink/ink328.xml"/><Relationship Id="rId254" Type="http://schemas.openxmlformats.org/officeDocument/2006/relationships/image" Target="../media/image64.png"/><Relationship Id="rId28" Type="http://schemas.openxmlformats.org/officeDocument/2006/relationships/image" Target="../media/image84.png"/><Relationship Id="rId49" Type="http://schemas.openxmlformats.org/officeDocument/2006/relationships/customXml" Target="../ink/ink236.xml"/><Relationship Id="rId114" Type="http://schemas.openxmlformats.org/officeDocument/2006/relationships/image" Target="../media/image126.png"/><Relationship Id="rId275" Type="http://schemas.openxmlformats.org/officeDocument/2006/relationships/customXml" Target="../ink/ink349.xml"/><Relationship Id="rId60" Type="http://schemas.openxmlformats.org/officeDocument/2006/relationships/image" Target="../media/image99.png"/><Relationship Id="rId81" Type="http://schemas.openxmlformats.org/officeDocument/2006/relationships/customXml" Target="../ink/ink252.xml"/><Relationship Id="rId135" Type="http://schemas.openxmlformats.org/officeDocument/2006/relationships/customXml" Target="../ink/ink279.xml"/><Relationship Id="rId156" Type="http://schemas.openxmlformats.org/officeDocument/2006/relationships/image" Target="../media/image147.png"/><Relationship Id="rId177" Type="http://schemas.openxmlformats.org/officeDocument/2006/relationships/customXml" Target="../ink/ink300.xml"/><Relationship Id="rId198" Type="http://schemas.openxmlformats.org/officeDocument/2006/relationships/image" Target="../media/image168.png"/><Relationship Id="rId202" Type="http://schemas.openxmlformats.org/officeDocument/2006/relationships/image" Target="../media/image170.png"/><Relationship Id="rId223" Type="http://schemas.openxmlformats.org/officeDocument/2006/relationships/customXml" Target="../ink/ink323.xml"/><Relationship Id="rId244" Type="http://schemas.openxmlformats.org/officeDocument/2006/relationships/image" Target="../media/image191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3.xml"/><Relationship Id="rId299" Type="http://schemas.openxmlformats.org/officeDocument/2006/relationships/customXml" Target="../ink/ink460.xml"/><Relationship Id="rId21" Type="http://schemas.openxmlformats.org/officeDocument/2006/relationships/customXml" Target="../ink/ink365.xml"/><Relationship Id="rId138" Type="http://schemas.openxmlformats.org/officeDocument/2006/relationships/image" Target="../media/image279.png"/><Relationship Id="rId159" Type="http://schemas.openxmlformats.org/officeDocument/2006/relationships/customXml" Target="../ink/ink390.xml"/><Relationship Id="rId170" Type="http://schemas.openxmlformats.org/officeDocument/2006/relationships/image" Target="../media/image234.png"/><Relationship Id="rId191" Type="http://schemas.openxmlformats.org/officeDocument/2006/relationships/customXml" Target="../ink/ink406.xml"/><Relationship Id="rId205" Type="http://schemas.openxmlformats.org/officeDocument/2006/relationships/customXml" Target="../ink/ink413.xml"/><Relationship Id="rId226" Type="http://schemas.openxmlformats.org/officeDocument/2006/relationships/image" Target="../media/image262.png"/><Relationship Id="rId247" Type="http://schemas.openxmlformats.org/officeDocument/2006/relationships/customXml" Target="../ink/ink434.xml"/><Relationship Id="rId107" Type="http://schemas.openxmlformats.org/officeDocument/2006/relationships/customXml" Target="../ink/ink368.xml"/><Relationship Id="rId268" Type="http://schemas.openxmlformats.org/officeDocument/2006/relationships/image" Target="../media/image294.png"/><Relationship Id="rId289" Type="http://schemas.openxmlformats.org/officeDocument/2006/relationships/customXml" Target="../ink/ink455.xml"/><Relationship Id="rId11" Type="http://schemas.openxmlformats.org/officeDocument/2006/relationships/customXml" Target="../ink/ink360.xml"/><Relationship Id="rId123" Type="http://schemas.openxmlformats.org/officeDocument/2006/relationships/customXml" Target="../ink/ink376.xml"/><Relationship Id="rId128" Type="http://schemas.openxmlformats.org/officeDocument/2006/relationships/image" Target="../media/image218.png"/><Relationship Id="rId144" Type="http://schemas.openxmlformats.org/officeDocument/2006/relationships/image" Target="../media/image221.png"/><Relationship Id="rId149" Type="http://schemas.openxmlformats.org/officeDocument/2006/relationships/customXml" Target="../ink/ink385.xml"/><Relationship Id="rId5" Type="http://schemas.openxmlformats.org/officeDocument/2006/relationships/customXml" Target="../ink/ink357.xml"/><Relationship Id="rId160" Type="http://schemas.openxmlformats.org/officeDocument/2006/relationships/image" Target="../media/image229.png"/><Relationship Id="rId165" Type="http://schemas.openxmlformats.org/officeDocument/2006/relationships/customXml" Target="../ink/ink393.xml"/><Relationship Id="rId181" Type="http://schemas.openxmlformats.org/officeDocument/2006/relationships/customXml" Target="../ink/ink401.xml"/><Relationship Id="rId186" Type="http://schemas.openxmlformats.org/officeDocument/2006/relationships/image" Target="../media/image242.png"/><Relationship Id="rId216" Type="http://schemas.openxmlformats.org/officeDocument/2006/relationships/image" Target="../media/image257.png"/><Relationship Id="rId237" Type="http://schemas.openxmlformats.org/officeDocument/2006/relationships/customXml" Target="../ink/ink429.xml"/><Relationship Id="rId211" Type="http://schemas.openxmlformats.org/officeDocument/2006/relationships/customXml" Target="../ink/ink416.xml"/><Relationship Id="rId232" Type="http://schemas.openxmlformats.org/officeDocument/2006/relationships/image" Target="../media/image275.png"/><Relationship Id="rId253" Type="http://schemas.openxmlformats.org/officeDocument/2006/relationships/customXml" Target="../ink/ink437.xml"/><Relationship Id="rId258" Type="http://schemas.openxmlformats.org/officeDocument/2006/relationships/image" Target="../media/image289.png"/><Relationship Id="rId274" Type="http://schemas.openxmlformats.org/officeDocument/2006/relationships/image" Target="../media/image297.png"/><Relationship Id="rId279" Type="http://schemas.openxmlformats.org/officeDocument/2006/relationships/customXml" Target="../ink/ink450.xml"/><Relationship Id="rId295" Type="http://schemas.openxmlformats.org/officeDocument/2006/relationships/customXml" Target="../ink/ink458.xml"/><Relationship Id="rId22" Type="http://schemas.openxmlformats.org/officeDocument/2006/relationships/image" Target="../media/image215.png"/><Relationship Id="rId113" Type="http://schemas.openxmlformats.org/officeDocument/2006/relationships/customXml" Target="../ink/ink371.xml"/><Relationship Id="rId118" Type="http://schemas.openxmlformats.org/officeDocument/2006/relationships/image" Target="../media/image269.png"/><Relationship Id="rId139" Type="http://schemas.openxmlformats.org/officeDocument/2006/relationships/customXml" Target="../ink/ink380.xml"/><Relationship Id="rId290" Type="http://schemas.openxmlformats.org/officeDocument/2006/relationships/image" Target="../media/image305.png"/><Relationship Id="rId150" Type="http://schemas.openxmlformats.org/officeDocument/2006/relationships/image" Target="../media/image224.png"/><Relationship Id="rId155" Type="http://schemas.openxmlformats.org/officeDocument/2006/relationships/customXml" Target="../ink/ink388.xml"/><Relationship Id="rId171" Type="http://schemas.openxmlformats.org/officeDocument/2006/relationships/customXml" Target="../ink/ink396.xml"/><Relationship Id="rId176" Type="http://schemas.openxmlformats.org/officeDocument/2006/relationships/image" Target="../media/image237.png"/><Relationship Id="rId192" Type="http://schemas.openxmlformats.org/officeDocument/2006/relationships/image" Target="../media/image245.png"/><Relationship Id="rId197" Type="http://schemas.openxmlformats.org/officeDocument/2006/relationships/customXml" Target="../ink/ink409.xml"/><Relationship Id="rId206" Type="http://schemas.openxmlformats.org/officeDocument/2006/relationships/image" Target="../media/image252.png"/><Relationship Id="rId227" Type="http://schemas.openxmlformats.org/officeDocument/2006/relationships/customXml" Target="../ink/ink424.xml"/><Relationship Id="rId201" Type="http://schemas.openxmlformats.org/officeDocument/2006/relationships/customXml" Target="../ink/ink411.xml"/><Relationship Id="rId222" Type="http://schemas.openxmlformats.org/officeDocument/2006/relationships/image" Target="../media/image260.png"/><Relationship Id="rId243" Type="http://schemas.openxmlformats.org/officeDocument/2006/relationships/customXml" Target="../ink/ink432.xml"/><Relationship Id="rId248" Type="http://schemas.openxmlformats.org/officeDocument/2006/relationships/image" Target="../media/image284.png"/><Relationship Id="rId264" Type="http://schemas.openxmlformats.org/officeDocument/2006/relationships/image" Target="../media/image292.png"/><Relationship Id="rId269" Type="http://schemas.openxmlformats.org/officeDocument/2006/relationships/customXml" Target="../ink/ink445.xml"/><Relationship Id="rId285" Type="http://schemas.openxmlformats.org/officeDocument/2006/relationships/customXml" Target="../ink/ink453.xml"/><Relationship Id="rId12" Type="http://schemas.openxmlformats.org/officeDocument/2006/relationships/image" Target="../media/image210.png"/><Relationship Id="rId17" Type="http://schemas.openxmlformats.org/officeDocument/2006/relationships/customXml" Target="../ink/ink363.xml"/><Relationship Id="rId108" Type="http://schemas.openxmlformats.org/officeDocument/2006/relationships/image" Target="../media/image264.png"/><Relationship Id="rId124" Type="http://schemas.openxmlformats.org/officeDocument/2006/relationships/image" Target="../media/image272.png"/><Relationship Id="rId129" Type="http://schemas.openxmlformats.org/officeDocument/2006/relationships/customXml" Target="../ink/ink379.xml"/><Relationship Id="rId280" Type="http://schemas.openxmlformats.org/officeDocument/2006/relationships/image" Target="../media/image300.png"/><Relationship Id="rId140" Type="http://schemas.openxmlformats.org/officeDocument/2006/relationships/image" Target="../media/image219.png"/><Relationship Id="rId145" Type="http://schemas.openxmlformats.org/officeDocument/2006/relationships/customXml" Target="../ink/ink383.xml"/><Relationship Id="rId161" Type="http://schemas.openxmlformats.org/officeDocument/2006/relationships/customXml" Target="../ink/ink391.xml"/><Relationship Id="rId166" Type="http://schemas.openxmlformats.org/officeDocument/2006/relationships/image" Target="../media/image232.png"/><Relationship Id="rId182" Type="http://schemas.openxmlformats.org/officeDocument/2006/relationships/image" Target="../media/image240.png"/><Relationship Id="rId187" Type="http://schemas.openxmlformats.org/officeDocument/2006/relationships/customXml" Target="../ink/ink404.xml"/><Relationship Id="rId217" Type="http://schemas.openxmlformats.org/officeDocument/2006/relationships/customXml" Target="../ink/ink4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212" Type="http://schemas.openxmlformats.org/officeDocument/2006/relationships/image" Target="../media/image255.png"/><Relationship Id="rId233" Type="http://schemas.openxmlformats.org/officeDocument/2006/relationships/customXml" Target="../ink/ink427.xml"/><Relationship Id="rId238" Type="http://schemas.openxmlformats.org/officeDocument/2006/relationships/image" Target="../media/image278.png"/><Relationship Id="rId254" Type="http://schemas.openxmlformats.org/officeDocument/2006/relationships/image" Target="../media/image287.png"/><Relationship Id="rId259" Type="http://schemas.openxmlformats.org/officeDocument/2006/relationships/customXml" Target="../ink/ink440.xml"/><Relationship Id="rId23" Type="http://schemas.openxmlformats.org/officeDocument/2006/relationships/customXml" Target="../ink/ink366.xml"/><Relationship Id="rId114" Type="http://schemas.openxmlformats.org/officeDocument/2006/relationships/image" Target="../media/image267.png"/><Relationship Id="rId119" Type="http://schemas.openxmlformats.org/officeDocument/2006/relationships/customXml" Target="../ink/ink374.xml"/><Relationship Id="rId270" Type="http://schemas.openxmlformats.org/officeDocument/2006/relationships/image" Target="../media/image295.png"/><Relationship Id="rId275" Type="http://schemas.openxmlformats.org/officeDocument/2006/relationships/customXml" Target="../ink/ink448.xml"/><Relationship Id="rId291" Type="http://schemas.openxmlformats.org/officeDocument/2006/relationships/customXml" Target="../ink/ink456.xml"/><Relationship Id="rId296" Type="http://schemas.openxmlformats.org/officeDocument/2006/relationships/image" Target="../media/image308.png"/><Relationship Id="rId300" Type="http://schemas.openxmlformats.org/officeDocument/2006/relationships/image" Target="../media/image310.png"/><Relationship Id="rId151" Type="http://schemas.openxmlformats.org/officeDocument/2006/relationships/customXml" Target="../ink/ink386.xml"/><Relationship Id="rId156" Type="http://schemas.openxmlformats.org/officeDocument/2006/relationships/image" Target="../media/image227.png"/><Relationship Id="rId177" Type="http://schemas.openxmlformats.org/officeDocument/2006/relationships/customXml" Target="../ink/ink399.xml"/><Relationship Id="rId198" Type="http://schemas.openxmlformats.org/officeDocument/2006/relationships/image" Target="../media/image248.png"/><Relationship Id="rId172" Type="http://schemas.openxmlformats.org/officeDocument/2006/relationships/image" Target="../media/image235.png"/><Relationship Id="rId193" Type="http://schemas.openxmlformats.org/officeDocument/2006/relationships/customXml" Target="../ink/ink407.xml"/><Relationship Id="rId202" Type="http://schemas.openxmlformats.org/officeDocument/2006/relationships/image" Target="../media/image250.png"/><Relationship Id="rId207" Type="http://schemas.openxmlformats.org/officeDocument/2006/relationships/customXml" Target="../ink/ink414.xml"/><Relationship Id="rId223" Type="http://schemas.openxmlformats.org/officeDocument/2006/relationships/customXml" Target="../ink/ink422.xml"/><Relationship Id="rId228" Type="http://schemas.openxmlformats.org/officeDocument/2006/relationships/image" Target="../media/image273.png"/><Relationship Id="rId244" Type="http://schemas.openxmlformats.org/officeDocument/2006/relationships/image" Target="../media/image282.png"/><Relationship Id="rId249" Type="http://schemas.openxmlformats.org/officeDocument/2006/relationships/customXml" Target="../ink/ink435.xml"/><Relationship Id="rId13" Type="http://schemas.openxmlformats.org/officeDocument/2006/relationships/customXml" Target="../ink/ink361.xml"/><Relationship Id="rId18" Type="http://schemas.openxmlformats.org/officeDocument/2006/relationships/image" Target="../media/image213.png"/><Relationship Id="rId109" Type="http://schemas.openxmlformats.org/officeDocument/2006/relationships/customXml" Target="../ink/ink369.xml"/><Relationship Id="rId260" Type="http://schemas.openxmlformats.org/officeDocument/2006/relationships/image" Target="../media/image290.png"/><Relationship Id="rId265" Type="http://schemas.openxmlformats.org/officeDocument/2006/relationships/customXml" Target="../ink/ink443.xml"/><Relationship Id="rId281" Type="http://schemas.openxmlformats.org/officeDocument/2006/relationships/customXml" Target="../ink/ink451.xml"/><Relationship Id="rId286" Type="http://schemas.openxmlformats.org/officeDocument/2006/relationships/image" Target="../media/image303.png"/><Relationship Id="rId120" Type="http://schemas.openxmlformats.org/officeDocument/2006/relationships/image" Target="../media/image270.png"/><Relationship Id="rId125" Type="http://schemas.openxmlformats.org/officeDocument/2006/relationships/customXml" Target="../ink/ink377.xml"/><Relationship Id="rId141" Type="http://schemas.openxmlformats.org/officeDocument/2006/relationships/customXml" Target="../ink/ink381.xml"/><Relationship Id="rId146" Type="http://schemas.openxmlformats.org/officeDocument/2006/relationships/image" Target="../media/image222.png"/><Relationship Id="rId167" Type="http://schemas.openxmlformats.org/officeDocument/2006/relationships/customXml" Target="../ink/ink394.xml"/><Relationship Id="rId188" Type="http://schemas.openxmlformats.org/officeDocument/2006/relationships/image" Target="../media/image243.png"/><Relationship Id="rId7" Type="http://schemas.openxmlformats.org/officeDocument/2006/relationships/customXml" Target="../ink/ink358.xml"/><Relationship Id="rId162" Type="http://schemas.openxmlformats.org/officeDocument/2006/relationships/image" Target="../media/image230.png"/><Relationship Id="rId183" Type="http://schemas.openxmlformats.org/officeDocument/2006/relationships/customXml" Target="../ink/ink402.xml"/><Relationship Id="rId213" Type="http://schemas.openxmlformats.org/officeDocument/2006/relationships/customXml" Target="../ink/ink417.xml"/><Relationship Id="rId218" Type="http://schemas.openxmlformats.org/officeDocument/2006/relationships/image" Target="../media/image258.png"/><Relationship Id="rId234" Type="http://schemas.openxmlformats.org/officeDocument/2006/relationships/image" Target="../media/image276.png"/><Relationship Id="rId239" Type="http://schemas.openxmlformats.org/officeDocument/2006/relationships/customXml" Target="../ink/ink430.xml"/><Relationship Id="rId2" Type="http://schemas.openxmlformats.org/officeDocument/2006/relationships/notesSlide" Target="../notesSlides/notesSlide6.xml"/><Relationship Id="rId250" Type="http://schemas.openxmlformats.org/officeDocument/2006/relationships/image" Target="../media/image285.png"/><Relationship Id="rId255" Type="http://schemas.openxmlformats.org/officeDocument/2006/relationships/customXml" Target="../ink/ink438.xml"/><Relationship Id="rId271" Type="http://schemas.openxmlformats.org/officeDocument/2006/relationships/customXml" Target="../ink/ink446.xml"/><Relationship Id="rId276" Type="http://schemas.openxmlformats.org/officeDocument/2006/relationships/image" Target="../media/image298.png"/><Relationship Id="rId292" Type="http://schemas.openxmlformats.org/officeDocument/2006/relationships/image" Target="../media/image306.png"/><Relationship Id="rId297" Type="http://schemas.openxmlformats.org/officeDocument/2006/relationships/customXml" Target="../ink/ink459.xml"/><Relationship Id="rId24" Type="http://schemas.openxmlformats.org/officeDocument/2006/relationships/image" Target="../media/image216.png"/><Relationship Id="rId110" Type="http://schemas.openxmlformats.org/officeDocument/2006/relationships/image" Target="../media/image265.png"/><Relationship Id="rId115" Type="http://schemas.openxmlformats.org/officeDocument/2006/relationships/customXml" Target="../ink/ink372.xml"/><Relationship Id="rId157" Type="http://schemas.openxmlformats.org/officeDocument/2006/relationships/customXml" Target="../ink/ink389.xml"/><Relationship Id="rId178" Type="http://schemas.openxmlformats.org/officeDocument/2006/relationships/image" Target="../media/image238.png"/><Relationship Id="rId301" Type="http://schemas.openxmlformats.org/officeDocument/2006/relationships/customXml" Target="../ink/ink461.xml"/><Relationship Id="rId152" Type="http://schemas.openxmlformats.org/officeDocument/2006/relationships/image" Target="../media/image225.png"/><Relationship Id="rId173" Type="http://schemas.openxmlformats.org/officeDocument/2006/relationships/customXml" Target="../ink/ink397.xml"/><Relationship Id="rId194" Type="http://schemas.openxmlformats.org/officeDocument/2006/relationships/image" Target="../media/image246.png"/><Relationship Id="rId199" Type="http://schemas.openxmlformats.org/officeDocument/2006/relationships/customXml" Target="../ink/ink410.xml"/><Relationship Id="rId203" Type="http://schemas.openxmlformats.org/officeDocument/2006/relationships/customXml" Target="../ink/ink412.xml"/><Relationship Id="rId208" Type="http://schemas.openxmlformats.org/officeDocument/2006/relationships/image" Target="../media/image253.png"/><Relationship Id="rId229" Type="http://schemas.openxmlformats.org/officeDocument/2006/relationships/customXml" Target="../ink/ink425.xml"/><Relationship Id="rId19" Type="http://schemas.openxmlformats.org/officeDocument/2006/relationships/customXml" Target="../ink/ink364.xml"/><Relationship Id="rId224" Type="http://schemas.openxmlformats.org/officeDocument/2006/relationships/image" Target="../media/image261.png"/><Relationship Id="rId240" Type="http://schemas.openxmlformats.org/officeDocument/2006/relationships/image" Target="../media/image280.png"/><Relationship Id="rId245" Type="http://schemas.openxmlformats.org/officeDocument/2006/relationships/customXml" Target="../ink/ink433.xml"/><Relationship Id="rId261" Type="http://schemas.openxmlformats.org/officeDocument/2006/relationships/customXml" Target="../ink/ink441.xml"/><Relationship Id="rId266" Type="http://schemas.openxmlformats.org/officeDocument/2006/relationships/image" Target="../media/image293.png"/><Relationship Id="rId287" Type="http://schemas.openxmlformats.org/officeDocument/2006/relationships/customXml" Target="../ink/ink454.xml"/><Relationship Id="rId14" Type="http://schemas.openxmlformats.org/officeDocument/2006/relationships/image" Target="../media/image211.png"/><Relationship Id="rId126" Type="http://schemas.openxmlformats.org/officeDocument/2006/relationships/image" Target="../media/image217.png"/><Relationship Id="rId147" Type="http://schemas.openxmlformats.org/officeDocument/2006/relationships/customXml" Target="../ink/ink384.xml"/><Relationship Id="rId168" Type="http://schemas.openxmlformats.org/officeDocument/2006/relationships/image" Target="../media/image233.png"/><Relationship Id="rId282" Type="http://schemas.openxmlformats.org/officeDocument/2006/relationships/image" Target="../media/image301.png"/><Relationship Id="rId8" Type="http://schemas.openxmlformats.org/officeDocument/2006/relationships/image" Target="../media/image208.png"/><Relationship Id="rId121" Type="http://schemas.openxmlformats.org/officeDocument/2006/relationships/customXml" Target="../ink/ink375.xml"/><Relationship Id="rId142" Type="http://schemas.openxmlformats.org/officeDocument/2006/relationships/image" Target="../media/image220.png"/><Relationship Id="rId163" Type="http://schemas.openxmlformats.org/officeDocument/2006/relationships/customXml" Target="../ink/ink392.xml"/><Relationship Id="rId184" Type="http://schemas.openxmlformats.org/officeDocument/2006/relationships/image" Target="../media/image241.png"/><Relationship Id="rId189" Type="http://schemas.openxmlformats.org/officeDocument/2006/relationships/customXml" Target="../ink/ink405.xml"/><Relationship Id="rId219" Type="http://schemas.openxmlformats.org/officeDocument/2006/relationships/customXml" Target="../ink/ink420.xml"/><Relationship Id="rId3" Type="http://schemas.openxmlformats.org/officeDocument/2006/relationships/customXml" Target="../ink/ink356.xml"/><Relationship Id="rId214" Type="http://schemas.openxmlformats.org/officeDocument/2006/relationships/image" Target="../media/image256.png"/><Relationship Id="rId230" Type="http://schemas.openxmlformats.org/officeDocument/2006/relationships/image" Target="../media/image274.png"/><Relationship Id="rId235" Type="http://schemas.openxmlformats.org/officeDocument/2006/relationships/customXml" Target="../ink/ink428.xml"/><Relationship Id="rId251" Type="http://schemas.openxmlformats.org/officeDocument/2006/relationships/customXml" Target="../ink/ink436.xml"/><Relationship Id="rId256" Type="http://schemas.openxmlformats.org/officeDocument/2006/relationships/image" Target="../media/image288.png"/><Relationship Id="rId277" Type="http://schemas.openxmlformats.org/officeDocument/2006/relationships/customXml" Target="../ink/ink449.xml"/><Relationship Id="rId298" Type="http://schemas.openxmlformats.org/officeDocument/2006/relationships/image" Target="../media/image309.png"/><Relationship Id="rId25" Type="http://schemas.openxmlformats.org/officeDocument/2006/relationships/customXml" Target="../ink/ink367.xml"/><Relationship Id="rId116" Type="http://schemas.openxmlformats.org/officeDocument/2006/relationships/image" Target="../media/image268.png"/><Relationship Id="rId158" Type="http://schemas.openxmlformats.org/officeDocument/2006/relationships/image" Target="../media/image228.png"/><Relationship Id="rId272" Type="http://schemas.openxmlformats.org/officeDocument/2006/relationships/image" Target="../media/image296.png"/><Relationship Id="rId293" Type="http://schemas.openxmlformats.org/officeDocument/2006/relationships/customXml" Target="../ink/ink457.xml"/><Relationship Id="rId302" Type="http://schemas.openxmlformats.org/officeDocument/2006/relationships/image" Target="../media/image311.png"/><Relationship Id="rId20" Type="http://schemas.openxmlformats.org/officeDocument/2006/relationships/image" Target="../media/image214.png"/><Relationship Id="rId111" Type="http://schemas.openxmlformats.org/officeDocument/2006/relationships/customXml" Target="../ink/ink370.xml"/><Relationship Id="rId153" Type="http://schemas.openxmlformats.org/officeDocument/2006/relationships/customXml" Target="../ink/ink387.xml"/><Relationship Id="rId174" Type="http://schemas.openxmlformats.org/officeDocument/2006/relationships/image" Target="../media/image236.png"/><Relationship Id="rId179" Type="http://schemas.openxmlformats.org/officeDocument/2006/relationships/customXml" Target="../ink/ink400.xml"/><Relationship Id="rId195" Type="http://schemas.openxmlformats.org/officeDocument/2006/relationships/customXml" Target="../ink/ink408.xml"/><Relationship Id="rId209" Type="http://schemas.openxmlformats.org/officeDocument/2006/relationships/customXml" Target="../ink/ink415.xml"/><Relationship Id="rId190" Type="http://schemas.openxmlformats.org/officeDocument/2006/relationships/image" Target="../media/image244.png"/><Relationship Id="rId204" Type="http://schemas.openxmlformats.org/officeDocument/2006/relationships/image" Target="../media/image251.png"/><Relationship Id="rId220" Type="http://schemas.openxmlformats.org/officeDocument/2006/relationships/image" Target="../media/image259.png"/><Relationship Id="rId225" Type="http://schemas.openxmlformats.org/officeDocument/2006/relationships/customXml" Target="../ink/ink423.xml"/><Relationship Id="rId241" Type="http://schemas.openxmlformats.org/officeDocument/2006/relationships/customXml" Target="../ink/ink431.xml"/><Relationship Id="rId246" Type="http://schemas.openxmlformats.org/officeDocument/2006/relationships/image" Target="../media/image283.png"/><Relationship Id="rId267" Type="http://schemas.openxmlformats.org/officeDocument/2006/relationships/customXml" Target="../ink/ink444.xml"/><Relationship Id="rId288" Type="http://schemas.openxmlformats.org/officeDocument/2006/relationships/image" Target="../media/image304.png"/><Relationship Id="rId15" Type="http://schemas.openxmlformats.org/officeDocument/2006/relationships/customXml" Target="../ink/ink362.xml"/><Relationship Id="rId106" Type="http://schemas.openxmlformats.org/officeDocument/2006/relationships/image" Target="../media/image263.png"/><Relationship Id="rId127" Type="http://schemas.openxmlformats.org/officeDocument/2006/relationships/customXml" Target="../ink/ink378.xml"/><Relationship Id="rId262" Type="http://schemas.openxmlformats.org/officeDocument/2006/relationships/image" Target="../media/image291.png"/><Relationship Id="rId283" Type="http://schemas.openxmlformats.org/officeDocument/2006/relationships/customXml" Target="../ink/ink452.xml"/><Relationship Id="rId10" Type="http://schemas.openxmlformats.org/officeDocument/2006/relationships/image" Target="../media/image209.png"/><Relationship Id="rId122" Type="http://schemas.openxmlformats.org/officeDocument/2006/relationships/image" Target="../media/image271.png"/><Relationship Id="rId143" Type="http://schemas.openxmlformats.org/officeDocument/2006/relationships/customXml" Target="../ink/ink382.xml"/><Relationship Id="rId148" Type="http://schemas.openxmlformats.org/officeDocument/2006/relationships/image" Target="../media/image223.png"/><Relationship Id="rId164" Type="http://schemas.openxmlformats.org/officeDocument/2006/relationships/image" Target="../media/image231.png"/><Relationship Id="rId169" Type="http://schemas.openxmlformats.org/officeDocument/2006/relationships/customXml" Target="../ink/ink395.xml"/><Relationship Id="rId185" Type="http://schemas.openxmlformats.org/officeDocument/2006/relationships/customXml" Target="../ink/ink403.xml"/><Relationship Id="rId4" Type="http://schemas.openxmlformats.org/officeDocument/2006/relationships/image" Target="../media/image206.png"/><Relationship Id="rId9" Type="http://schemas.openxmlformats.org/officeDocument/2006/relationships/customXml" Target="../ink/ink359.xml"/><Relationship Id="rId180" Type="http://schemas.openxmlformats.org/officeDocument/2006/relationships/image" Target="../media/image239.png"/><Relationship Id="rId210" Type="http://schemas.openxmlformats.org/officeDocument/2006/relationships/image" Target="../media/image254.png"/><Relationship Id="rId215" Type="http://schemas.openxmlformats.org/officeDocument/2006/relationships/customXml" Target="../ink/ink418.xml"/><Relationship Id="rId236" Type="http://schemas.openxmlformats.org/officeDocument/2006/relationships/image" Target="../media/image277.png"/><Relationship Id="rId257" Type="http://schemas.openxmlformats.org/officeDocument/2006/relationships/customXml" Target="../ink/ink439.xml"/><Relationship Id="rId278" Type="http://schemas.openxmlformats.org/officeDocument/2006/relationships/image" Target="../media/image299.png"/><Relationship Id="rId231" Type="http://schemas.openxmlformats.org/officeDocument/2006/relationships/customXml" Target="../ink/ink426.xml"/><Relationship Id="rId252" Type="http://schemas.openxmlformats.org/officeDocument/2006/relationships/image" Target="../media/image286.png"/><Relationship Id="rId273" Type="http://schemas.openxmlformats.org/officeDocument/2006/relationships/customXml" Target="../ink/ink447.xml"/><Relationship Id="rId294" Type="http://schemas.openxmlformats.org/officeDocument/2006/relationships/image" Target="../media/image307.png"/><Relationship Id="rId112" Type="http://schemas.openxmlformats.org/officeDocument/2006/relationships/image" Target="../media/image266.png"/><Relationship Id="rId154" Type="http://schemas.openxmlformats.org/officeDocument/2006/relationships/image" Target="../media/image226.png"/><Relationship Id="rId175" Type="http://schemas.openxmlformats.org/officeDocument/2006/relationships/customXml" Target="../ink/ink398.xml"/><Relationship Id="rId196" Type="http://schemas.openxmlformats.org/officeDocument/2006/relationships/image" Target="../media/image247.png"/><Relationship Id="rId200" Type="http://schemas.openxmlformats.org/officeDocument/2006/relationships/image" Target="../media/image249.png"/><Relationship Id="rId16" Type="http://schemas.openxmlformats.org/officeDocument/2006/relationships/image" Target="../media/image212.png"/><Relationship Id="rId221" Type="http://schemas.openxmlformats.org/officeDocument/2006/relationships/customXml" Target="../ink/ink421.xml"/><Relationship Id="rId242" Type="http://schemas.openxmlformats.org/officeDocument/2006/relationships/image" Target="../media/image281.png"/><Relationship Id="rId263" Type="http://schemas.openxmlformats.org/officeDocument/2006/relationships/customXml" Target="../ink/ink442.xml"/><Relationship Id="rId284" Type="http://schemas.openxmlformats.org/officeDocument/2006/relationships/image" Target="../media/image30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5.xml"/><Relationship Id="rId13" Type="http://schemas.openxmlformats.org/officeDocument/2006/relationships/image" Target="../media/image317.png"/><Relationship Id="rId18" Type="http://schemas.openxmlformats.org/officeDocument/2006/relationships/customXml" Target="../ink/ink470.xml"/><Relationship Id="rId26" Type="http://schemas.openxmlformats.org/officeDocument/2006/relationships/customXml" Target="../ink/ink474.xml"/><Relationship Id="rId3" Type="http://schemas.openxmlformats.org/officeDocument/2006/relationships/image" Target="../media/image312.png"/><Relationship Id="rId21" Type="http://schemas.openxmlformats.org/officeDocument/2006/relationships/image" Target="../media/image321.png"/><Relationship Id="rId7" Type="http://schemas.openxmlformats.org/officeDocument/2006/relationships/image" Target="../media/image314.png"/><Relationship Id="rId12" Type="http://schemas.openxmlformats.org/officeDocument/2006/relationships/customXml" Target="../ink/ink467.xml"/><Relationship Id="rId17" Type="http://schemas.openxmlformats.org/officeDocument/2006/relationships/image" Target="../media/image319.png"/><Relationship Id="rId25" Type="http://schemas.openxmlformats.org/officeDocument/2006/relationships/image" Target="../media/image323.png"/><Relationship Id="rId2" Type="http://schemas.openxmlformats.org/officeDocument/2006/relationships/customXml" Target="../ink/ink462.xml"/><Relationship Id="rId16" Type="http://schemas.openxmlformats.org/officeDocument/2006/relationships/customXml" Target="../ink/ink469.xml"/><Relationship Id="rId20" Type="http://schemas.openxmlformats.org/officeDocument/2006/relationships/customXml" Target="../ink/ink471.xml"/><Relationship Id="rId29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4.xml"/><Relationship Id="rId11" Type="http://schemas.openxmlformats.org/officeDocument/2006/relationships/image" Target="../media/image316.png"/><Relationship Id="rId24" Type="http://schemas.openxmlformats.org/officeDocument/2006/relationships/customXml" Target="../ink/ink473.xml"/><Relationship Id="rId5" Type="http://schemas.openxmlformats.org/officeDocument/2006/relationships/image" Target="../media/image313.png"/><Relationship Id="rId15" Type="http://schemas.openxmlformats.org/officeDocument/2006/relationships/image" Target="../media/image318.png"/><Relationship Id="rId23" Type="http://schemas.openxmlformats.org/officeDocument/2006/relationships/image" Target="../media/image322.png"/><Relationship Id="rId28" Type="http://schemas.openxmlformats.org/officeDocument/2006/relationships/customXml" Target="../ink/ink475.xml"/><Relationship Id="rId10" Type="http://schemas.openxmlformats.org/officeDocument/2006/relationships/customXml" Target="../ink/ink466.xml"/><Relationship Id="rId19" Type="http://schemas.openxmlformats.org/officeDocument/2006/relationships/image" Target="../media/image320.png"/><Relationship Id="rId4" Type="http://schemas.openxmlformats.org/officeDocument/2006/relationships/customXml" Target="../ink/ink463.xml"/><Relationship Id="rId9" Type="http://schemas.openxmlformats.org/officeDocument/2006/relationships/image" Target="../media/image315.png"/><Relationship Id="rId14" Type="http://schemas.openxmlformats.org/officeDocument/2006/relationships/customXml" Target="../ink/ink468.xml"/><Relationship Id="rId22" Type="http://schemas.openxmlformats.org/officeDocument/2006/relationships/customXml" Target="../ink/ink472.xml"/><Relationship Id="rId27" Type="http://schemas.openxmlformats.org/officeDocument/2006/relationships/image" Target="../media/image3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9.xml"/><Relationship Id="rId3" Type="http://schemas.openxmlformats.org/officeDocument/2006/relationships/image" Target="../media/image326.png"/><Relationship Id="rId7" Type="http://schemas.openxmlformats.org/officeDocument/2006/relationships/image" Target="../media/image328.png"/><Relationship Id="rId2" Type="http://schemas.openxmlformats.org/officeDocument/2006/relationships/customXml" Target="../ink/ink4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8.xml"/><Relationship Id="rId11" Type="http://schemas.openxmlformats.org/officeDocument/2006/relationships/image" Target="../media/image330.png"/><Relationship Id="rId5" Type="http://schemas.openxmlformats.org/officeDocument/2006/relationships/image" Target="../media/image327.png"/><Relationship Id="rId10" Type="http://schemas.openxmlformats.org/officeDocument/2006/relationships/customXml" Target="../ink/ink480.xml"/><Relationship Id="rId4" Type="http://schemas.openxmlformats.org/officeDocument/2006/relationships/customXml" Target="../ink/ink477.xml"/><Relationship Id="rId9" Type="http://schemas.openxmlformats.org/officeDocument/2006/relationships/image" Target="../media/image3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customXml" Target="../ink/ink4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2.png"/><Relationship Id="rId4" Type="http://schemas.openxmlformats.org/officeDocument/2006/relationships/customXml" Target="../ink/ink48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5.xml"/><Relationship Id="rId21" Type="http://schemas.openxmlformats.org/officeDocument/2006/relationships/image" Target="../media/image342.png"/><Relationship Id="rId34" Type="http://schemas.openxmlformats.org/officeDocument/2006/relationships/customXml" Target="../ink/ink499.xml"/><Relationship Id="rId42" Type="http://schemas.openxmlformats.org/officeDocument/2006/relationships/customXml" Target="../ink/ink503.xml"/><Relationship Id="rId47" Type="http://schemas.openxmlformats.org/officeDocument/2006/relationships/image" Target="../media/image355.png"/><Relationship Id="rId50" Type="http://schemas.openxmlformats.org/officeDocument/2006/relationships/customXml" Target="../ink/ink507.xml"/><Relationship Id="rId55" Type="http://schemas.openxmlformats.org/officeDocument/2006/relationships/image" Target="../media/image359.png"/><Relationship Id="rId63" Type="http://schemas.openxmlformats.org/officeDocument/2006/relationships/image" Target="../media/image363.png"/><Relationship Id="rId68" Type="http://schemas.openxmlformats.org/officeDocument/2006/relationships/customXml" Target="../ink/ink516.xml"/><Relationship Id="rId76" Type="http://schemas.openxmlformats.org/officeDocument/2006/relationships/customXml" Target="../ink/ink520.xml"/><Relationship Id="rId84" Type="http://schemas.openxmlformats.org/officeDocument/2006/relationships/customXml" Target="../ink/ink524.xml"/><Relationship Id="rId89" Type="http://schemas.openxmlformats.org/officeDocument/2006/relationships/image" Target="../media/image376.png"/><Relationship Id="rId97" Type="http://schemas.openxmlformats.org/officeDocument/2006/relationships/image" Target="../media/image380.png"/><Relationship Id="rId7" Type="http://schemas.openxmlformats.org/officeDocument/2006/relationships/image" Target="../media/image335.png"/><Relationship Id="rId71" Type="http://schemas.openxmlformats.org/officeDocument/2006/relationships/image" Target="../media/image367.png"/><Relationship Id="rId92" Type="http://schemas.openxmlformats.org/officeDocument/2006/relationships/customXml" Target="../ink/ink528.xml"/><Relationship Id="rId2" Type="http://schemas.openxmlformats.org/officeDocument/2006/relationships/customXml" Target="../ink/ink483.xml"/><Relationship Id="rId16" Type="http://schemas.openxmlformats.org/officeDocument/2006/relationships/customXml" Target="../ink/ink490.xml"/><Relationship Id="rId29" Type="http://schemas.openxmlformats.org/officeDocument/2006/relationships/image" Target="../media/image346.png"/><Relationship Id="rId11" Type="http://schemas.openxmlformats.org/officeDocument/2006/relationships/image" Target="../media/image337.png"/><Relationship Id="rId24" Type="http://schemas.openxmlformats.org/officeDocument/2006/relationships/customXml" Target="../ink/ink494.xml"/><Relationship Id="rId32" Type="http://schemas.openxmlformats.org/officeDocument/2006/relationships/customXml" Target="../ink/ink498.xml"/><Relationship Id="rId37" Type="http://schemas.openxmlformats.org/officeDocument/2006/relationships/image" Target="../media/image350.png"/><Relationship Id="rId40" Type="http://schemas.openxmlformats.org/officeDocument/2006/relationships/customXml" Target="../ink/ink502.xml"/><Relationship Id="rId45" Type="http://schemas.openxmlformats.org/officeDocument/2006/relationships/image" Target="../media/image354.png"/><Relationship Id="rId53" Type="http://schemas.openxmlformats.org/officeDocument/2006/relationships/image" Target="../media/image358.png"/><Relationship Id="rId58" Type="http://schemas.openxmlformats.org/officeDocument/2006/relationships/customXml" Target="../ink/ink511.xml"/><Relationship Id="rId66" Type="http://schemas.openxmlformats.org/officeDocument/2006/relationships/customXml" Target="../ink/ink515.xml"/><Relationship Id="rId74" Type="http://schemas.openxmlformats.org/officeDocument/2006/relationships/customXml" Target="../ink/ink519.xml"/><Relationship Id="rId79" Type="http://schemas.openxmlformats.org/officeDocument/2006/relationships/image" Target="../media/image371.png"/><Relationship Id="rId87" Type="http://schemas.openxmlformats.org/officeDocument/2006/relationships/image" Target="../media/image375.png"/><Relationship Id="rId5" Type="http://schemas.openxmlformats.org/officeDocument/2006/relationships/image" Target="../media/image334.png"/><Relationship Id="rId61" Type="http://schemas.openxmlformats.org/officeDocument/2006/relationships/image" Target="../media/image362.png"/><Relationship Id="rId82" Type="http://schemas.openxmlformats.org/officeDocument/2006/relationships/customXml" Target="../ink/ink523.xml"/><Relationship Id="rId90" Type="http://schemas.openxmlformats.org/officeDocument/2006/relationships/customXml" Target="../ink/ink527.xml"/><Relationship Id="rId95" Type="http://schemas.openxmlformats.org/officeDocument/2006/relationships/image" Target="../media/image379.png"/><Relationship Id="rId19" Type="http://schemas.openxmlformats.org/officeDocument/2006/relationships/image" Target="../media/image341.png"/><Relationship Id="rId14" Type="http://schemas.openxmlformats.org/officeDocument/2006/relationships/customXml" Target="../ink/ink489.xml"/><Relationship Id="rId22" Type="http://schemas.openxmlformats.org/officeDocument/2006/relationships/customXml" Target="../ink/ink493.xml"/><Relationship Id="rId27" Type="http://schemas.openxmlformats.org/officeDocument/2006/relationships/image" Target="../media/image345.png"/><Relationship Id="rId30" Type="http://schemas.openxmlformats.org/officeDocument/2006/relationships/customXml" Target="../ink/ink497.xml"/><Relationship Id="rId35" Type="http://schemas.openxmlformats.org/officeDocument/2006/relationships/image" Target="../media/image349.png"/><Relationship Id="rId43" Type="http://schemas.openxmlformats.org/officeDocument/2006/relationships/image" Target="../media/image353.png"/><Relationship Id="rId48" Type="http://schemas.openxmlformats.org/officeDocument/2006/relationships/customXml" Target="../ink/ink506.xml"/><Relationship Id="rId56" Type="http://schemas.openxmlformats.org/officeDocument/2006/relationships/customXml" Target="../ink/ink510.xml"/><Relationship Id="rId64" Type="http://schemas.openxmlformats.org/officeDocument/2006/relationships/customXml" Target="../ink/ink514.xml"/><Relationship Id="rId69" Type="http://schemas.openxmlformats.org/officeDocument/2006/relationships/image" Target="../media/image366.png"/><Relationship Id="rId77" Type="http://schemas.openxmlformats.org/officeDocument/2006/relationships/image" Target="../media/image370.png"/><Relationship Id="rId8" Type="http://schemas.openxmlformats.org/officeDocument/2006/relationships/customXml" Target="../ink/ink486.xml"/><Relationship Id="rId51" Type="http://schemas.openxmlformats.org/officeDocument/2006/relationships/image" Target="../media/image357.png"/><Relationship Id="rId72" Type="http://schemas.openxmlformats.org/officeDocument/2006/relationships/customXml" Target="../ink/ink518.xml"/><Relationship Id="rId80" Type="http://schemas.openxmlformats.org/officeDocument/2006/relationships/customXml" Target="../ink/ink522.xml"/><Relationship Id="rId85" Type="http://schemas.openxmlformats.org/officeDocument/2006/relationships/image" Target="../media/image374.png"/><Relationship Id="rId93" Type="http://schemas.openxmlformats.org/officeDocument/2006/relationships/image" Target="../media/image378.png"/><Relationship Id="rId98" Type="http://schemas.openxmlformats.org/officeDocument/2006/relationships/customXml" Target="../ink/ink531.xml"/><Relationship Id="rId3" Type="http://schemas.openxmlformats.org/officeDocument/2006/relationships/image" Target="../media/image333.png"/><Relationship Id="rId12" Type="http://schemas.openxmlformats.org/officeDocument/2006/relationships/customXml" Target="../ink/ink488.xml"/><Relationship Id="rId17" Type="http://schemas.openxmlformats.org/officeDocument/2006/relationships/image" Target="../media/image340.png"/><Relationship Id="rId25" Type="http://schemas.openxmlformats.org/officeDocument/2006/relationships/image" Target="../media/image344.png"/><Relationship Id="rId33" Type="http://schemas.openxmlformats.org/officeDocument/2006/relationships/image" Target="../media/image348.png"/><Relationship Id="rId38" Type="http://schemas.openxmlformats.org/officeDocument/2006/relationships/customXml" Target="../ink/ink501.xml"/><Relationship Id="rId46" Type="http://schemas.openxmlformats.org/officeDocument/2006/relationships/customXml" Target="../ink/ink505.xml"/><Relationship Id="rId59" Type="http://schemas.openxmlformats.org/officeDocument/2006/relationships/image" Target="../media/image361.png"/><Relationship Id="rId67" Type="http://schemas.openxmlformats.org/officeDocument/2006/relationships/image" Target="../media/image365.png"/><Relationship Id="rId20" Type="http://schemas.openxmlformats.org/officeDocument/2006/relationships/customXml" Target="../ink/ink492.xml"/><Relationship Id="rId41" Type="http://schemas.openxmlformats.org/officeDocument/2006/relationships/image" Target="../media/image352.png"/><Relationship Id="rId54" Type="http://schemas.openxmlformats.org/officeDocument/2006/relationships/customXml" Target="../ink/ink509.xml"/><Relationship Id="rId62" Type="http://schemas.openxmlformats.org/officeDocument/2006/relationships/customXml" Target="../ink/ink513.xml"/><Relationship Id="rId70" Type="http://schemas.openxmlformats.org/officeDocument/2006/relationships/customXml" Target="../ink/ink517.xml"/><Relationship Id="rId75" Type="http://schemas.openxmlformats.org/officeDocument/2006/relationships/image" Target="../media/image369.png"/><Relationship Id="rId83" Type="http://schemas.openxmlformats.org/officeDocument/2006/relationships/image" Target="../media/image373.png"/><Relationship Id="rId88" Type="http://schemas.openxmlformats.org/officeDocument/2006/relationships/customXml" Target="../ink/ink526.xml"/><Relationship Id="rId91" Type="http://schemas.openxmlformats.org/officeDocument/2006/relationships/image" Target="../media/image377.png"/><Relationship Id="rId96" Type="http://schemas.openxmlformats.org/officeDocument/2006/relationships/customXml" Target="../ink/ink5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5.xml"/><Relationship Id="rId15" Type="http://schemas.openxmlformats.org/officeDocument/2006/relationships/image" Target="../media/image339.png"/><Relationship Id="rId23" Type="http://schemas.openxmlformats.org/officeDocument/2006/relationships/image" Target="../media/image343.png"/><Relationship Id="rId28" Type="http://schemas.openxmlformats.org/officeDocument/2006/relationships/customXml" Target="../ink/ink496.xml"/><Relationship Id="rId36" Type="http://schemas.openxmlformats.org/officeDocument/2006/relationships/customXml" Target="../ink/ink500.xml"/><Relationship Id="rId49" Type="http://schemas.openxmlformats.org/officeDocument/2006/relationships/image" Target="../media/image356.png"/><Relationship Id="rId57" Type="http://schemas.openxmlformats.org/officeDocument/2006/relationships/image" Target="../media/image360.png"/><Relationship Id="rId10" Type="http://schemas.openxmlformats.org/officeDocument/2006/relationships/customXml" Target="../ink/ink487.xml"/><Relationship Id="rId31" Type="http://schemas.openxmlformats.org/officeDocument/2006/relationships/image" Target="../media/image347.png"/><Relationship Id="rId44" Type="http://schemas.openxmlformats.org/officeDocument/2006/relationships/customXml" Target="../ink/ink504.xml"/><Relationship Id="rId52" Type="http://schemas.openxmlformats.org/officeDocument/2006/relationships/customXml" Target="../ink/ink508.xml"/><Relationship Id="rId60" Type="http://schemas.openxmlformats.org/officeDocument/2006/relationships/customXml" Target="../ink/ink512.xml"/><Relationship Id="rId65" Type="http://schemas.openxmlformats.org/officeDocument/2006/relationships/image" Target="../media/image364.png"/><Relationship Id="rId73" Type="http://schemas.openxmlformats.org/officeDocument/2006/relationships/image" Target="../media/image368.png"/><Relationship Id="rId78" Type="http://schemas.openxmlformats.org/officeDocument/2006/relationships/customXml" Target="../ink/ink521.xml"/><Relationship Id="rId81" Type="http://schemas.openxmlformats.org/officeDocument/2006/relationships/image" Target="../media/image372.png"/><Relationship Id="rId86" Type="http://schemas.openxmlformats.org/officeDocument/2006/relationships/customXml" Target="../ink/ink525.xml"/><Relationship Id="rId94" Type="http://schemas.openxmlformats.org/officeDocument/2006/relationships/customXml" Target="../ink/ink529.xml"/><Relationship Id="rId99" Type="http://schemas.openxmlformats.org/officeDocument/2006/relationships/image" Target="../media/image381.png"/><Relationship Id="rId4" Type="http://schemas.openxmlformats.org/officeDocument/2006/relationships/customXml" Target="../ink/ink484.xml"/><Relationship Id="rId9" Type="http://schemas.openxmlformats.org/officeDocument/2006/relationships/image" Target="../media/image336.png"/><Relationship Id="rId13" Type="http://schemas.openxmlformats.org/officeDocument/2006/relationships/image" Target="../media/image338.png"/><Relationship Id="rId18" Type="http://schemas.openxmlformats.org/officeDocument/2006/relationships/customXml" Target="../ink/ink491.xml"/><Relationship Id="rId39" Type="http://schemas.openxmlformats.org/officeDocument/2006/relationships/image" Target="../media/image35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7.png"/><Relationship Id="rId18" Type="http://schemas.openxmlformats.org/officeDocument/2006/relationships/customXml" Target="../ink/ink540.xml"/><Relationship Id="rId26" Type="http://schemas.openxmlformats.org/officeDocument/2006/relationships/customXml" Target="../ink/ink544.xml"/><Relationship Id="rId39" Type="http://schemas.openxmlformats.org/officeDocument/2006/relationships/image" Target="../media/image400.png"/><Relationship Id="rId21" Type="http://schemas.openxmlformats.org/officeDocument/2006/relationships/image" Target="../media/image391.png"/><Relationship Id="rId34" Type="http://schemas.openxmlformats.org/officeDocument/2006/relationships/customXml" Target="../ink/ink548.xml"/><Relationship Id="rId42" Type="http://schemas.openxmlformats.org/officeDocument/2006/relationships/customXml" Target="../ink/ink552.xml"/><Relationship Id="rId47" Type="http://schemas.openxmlformats.org/officeDocument/2006/relationships/image" Target="../media/image404.png"/><Relationship Id="rId50" Type="http://schemas.openxmlformats.org/officeDocument/2006/relationships/customXml" Target="../ink/ink556.xml"/><Relationship Id="rId55" Type="http://schemas.openxmlformats.org/officeDocument/2006/relationships/image" Target="../media/image408.png"/><Relationship Id="rId63" Type="http://schemas.openxmlformats.org/officeDocument/2006/relationships/image" Target="../media/image412.png"/><Relationship Id="rId68" Type="http://schemas.openxmlformats.org/officeDocument/2006/relationships/customXml" Target="../ink/ink565.xml"/><Relationship Id="rId76" Type="http://schemas.openxmlformats.org/officeDocument/2006/relationships/image" Target="../media/image418.png"/><Relationship Id="rId7" Type="http://schemas.openxmlformats.org/officeDocument/2006/relationships/image" Target="../media/image384.png"/><Relationship Id="rId71" Type="http://schemas.openxmlformats.org/officeDocument/2006/relationships/customXml" Target="../ink/ink567.xml"/><Relationship Id="rId2" Type="http://schemas.openxmlformats.org/officeDocument/2006/relationships/customXml" Target="../ink/ink532.xml"/><Relationship Id="rId16" Type="http://schemas.openxmlformats.org/officeDocument/2006/relationships/customXml" Target="../ink/ink539.xml"/><Relationship Id="rId29" Type="http://schemas.openxmlformats.org/officeDocument/2006/relationships/image" Target="../media/image395.png"/><Relationship Id="rId11" Type="http://schemas.openxmlformats.org/officeDocument/2006/relationships/image" Target="../media/image386.png"/><Relationship Id="rId24" Type="http://schemas.openxmlformats.org/officeDocument/2006/relationships/customXml" Target="../ink/ink543.xml"/><Relationship Id="rId32" Type="http://schemas.openxmlformats.org/officeDocument/2006/relationships/customXml" Target="../ink/ink547.xml"/><Relationship Id="rId37" Type="http://schemas.openxmlformats.org/officeDocument/2006/relationships/image" Target="../media/image399.png"/><Relationship Id="rId40" Type="http://schemas.openxmlformats.org/officeDocument/2006/relationships/customXml" Target="../ink/ink551.xml"/><Relationship Id="rId45" Type="http://schemas.openxmlformats.org/officeDocument/2006/relationships/image" Target="../media/image403.png"/><Relationship Id="rId53" Type="http://schemas.openxmlformats.org/officeDocument/2006/relationships/image" Target="../media/image407.png"/><Relationship Id="rId58" Type="http://schemas.openxmlformats.org/officeDocument/2006/relationships/customXml" Target="../ink/ink560.xml"/><Relationship Id="rId66" Type="http://schemas.openxmlformats.org/officeDocument/2006/relationships/customXml" Target="../ink/ink564.xml"/><Relationship Id="rId74" Type="http://schemas.openxmlformats.org/officeDocument/2006/relationships/image" Target="../media/image417.png"/><Relationship Id="rId79" Type="http://schemas.openxmlformats.org/officeDocument/2006/relationships/customXml" Target="../ink/ink571.xml"/><Relationship Id="rId5" Type="http://schemas.openxmlformats.org/officeDocument/2006/relationships/image" Target="../media/image383.png"/><Relationship Id="rId61" Type="http://schemas.openxmlformats.org/officeDocument/2006/relationships/image" Target="../media/image411.png"/><Relationship Id="rId82" Type="http://schemas.openxmlformats.org/officeDocument/2006/relationships/image" Target="../media/image421.png"/><Relationship Id="rId10" Type="http://schemas.openxmlformats.org/officeDocument/2006/relationships/customXml" Target="../ink/ink536.xml"/><Relationship Id="rId19" Type="http://schemas.openxmlformats.org/officeDocument/2006/relationships/image" Target="../media/image390.png"/><Relationship Id="rId31" Type="http://schemas.openxmlformats.org/officeDocument/2006/relationships/image" Target="../media/image396.png"/><Relationship Id="rId44" Type="http://schemas.openxmlformats.org/officeDocument/2006/relationships/customXml" Target="../ink/ink553.xml"/><Relationship Id="rId52" Type="http://schemas.openxmlformats.org/officeDocument/2006/relationships/customXml" Target="../ink/ink557.xml"/><Relationship Id="rId60" Type="http://schemas.openxmlformats.org/officeDocument/2006/relationships/customXml" Target="../ink/ink561.xml"/><Relationship Id="rId65" Type="http://schemas.openxmlformats.org/officeDocument/2006/relationships/image" Target="../media/image413.png"/><Relationship Id="rId73" Type="http://schemas.openxmlformats.org/officeDocument/2006/relationships/customXml" Target="../ink/ink568.xml"/><Relationship Id="rId78" Type="http://schemas.openxmlformats.org/officeDocument/2006/relationships/image" Target="../media/image419.png"/><Relationship Id="rId81" Type="http://schemas.openxmlformats.org/officeDocument/2006/relationships/customXml" Target="../ink/ink572.xml"/><Relationship Id="rId4" Type="http://schemas.openxmlformats.org/officeDocument/2006/relationships/customXml" Target="../ink/ink533.xml"/><Relationship Id="rId9" Type="http://schemas.openxmlformats.org/officeDocument/2006/relationships/image" Target="../media/image385.png"/><Relationship Id="rId14" Type="http://schemas.openxmlformats.org/officeDocument/2006/relationships/customXml" Target="../ink/ink538.xml"/><Relationship Id="rId22" Type="http://schemas.openxmlformats.org/officeDocument/2006/relationships/customXml" Target="../ink/ink542.xml"/><Relationship Id="rId27" Type="http://schemas.openxmlformats.org/officeDocument/2006/relationships/image" Target="../media/image394.png"/><Relationship Id="rId30" Type="http://schemas.openxmlformats.org/officeDocument/2006/relationships/customXml" Target="../ink/ink546.xml"/><Relationship Id="rId35" Type="http://schemas.openxmlformats.org/officeDocument/2006/relationships/image" Target="../media/image398.png"/><Relationship Id="rId43" Type="http://schemas.openxmlformats.org/officeDocument/2006/relationships/image" Target="../media/image402.png"/><Relationship Id="rId48" Type="http://schemas.openxmlformats.org/officeDocument/2006/relationships/customXml" Target="../ink/ink555.xml"/><Relationship Id="rId56" Type="http://schemas.openxmlformats.org/officeDocument/2006/relationships/customXml" Target="../ink/ink559.xml"/><Relationship Id="rId64" Type="http://schemas.openxmlformats.org/officeDocument/2006/relationships/customXml" Target="../ink/ink563.xml"/><Relationship Id="rId69" Type="http://schemas.openxmlformats.org/officeDocument/2006/relationships/image" Target="../media/image415.png"/><Relationship Id="rId77" Type="http://schemas.openxmlformats.org/officeDocument/2006/relationships/customXml" Target="../ink/ink570.xml"/><Relationship Id="rId8" Type="http://schemas.openxmlformats.org/officeDocument/2006/relationships/customXml" Target="../ink/ink535.xml"/><Relationship Id="rId51" Type="http://schemas.openxmlformats.org/officeDocument/2006/relationships/image" Target="../media/image406.png"/><Relationship Id="rId72" Type="http://schemas.openxmlformats.org/officeDocument/2006/relationships/image" Target="../media/image416.png"/><Relationship Id="rId80" Type="http://schemas.openxmlformats.org/officeDocument/2006/relationships/image" Target="../media/image420.png"/><Relationship Id="rId3" Type="http://schemas.openxmlformats.org/officeDocument/2006/relationships/image" Target="../media/image382.png"/><Relationship Id="rId12" Type="http://schemas.openxmlformats.org/officeDocument/2006/relationships/customXml" Target="../ink/ink537.xml"/><Relationship Id="rId17" Type="http://schemas.openxmlformats.org/officeDocument/2006/relationships/image" Target="../media/image389.png"/><Relationship Id="rId25" Type="http://schemas.openxmlformats.org/officeDocument/2006/relationships/image" Target="../media/image393.png"/><Relationship Id="rId33" Type="http://schemas.openxmlformats.org/officeDocument/2006/relationships/image" Target="../media/image397.png"/><Relationship Id="rId38" Type="http://schemas.openxmlformats.org/officeDocument/2006/relationships/customXml" Target="../ink/ink550.xml"/><Relationship Id="rId46" Type="http://schemas.openxmlformats.org/officeDocument/2006/relationships/customXml" Target="../ink/ink554.xml"/><Relationship Id="rId59" Type="http://schemas.openxmlformats.org/officeDocument/2006/relationships/image" Target="../media/image410.png"/><Relationship Id="rId67" Type="http://schemas.openxmlformats.org/officeDocument/2006/relationships/image" Target="../media/image414.png"/><Relationship Id="rId20" Type="http://schemas.openxmlformats.org/officeDocument/2006/relationships/customXml" Target="../ink/ink541.xml"/><Relationship Id="rId41" Type="http://schemas.openxmlformats.org/officeDocument/2006/relationships/image" Target="../media/image401.png"/><Relationship Id="rId54" Type="http://schemas.openxmlformats.org/officeDocument/2006/relationships/customXml" Target="../ink/ink558.xml"/><Relationship Id="rId62" Type="http://schemas.openxmlformats.org/officeDocument/2006/relationships/customXml" Target="../ink/ink562.xml"/><Relationship Id="rId70" Type="http://schemas.openxmlformats.org/officeDocument/2006/relationships/customXml" Target="../ink/ink566.xml"/><Relationship Id="rId75" Type="http://schemas.openxmlformats.org/officeDocument/2006/relationships/customXml" Target="../ink/ink5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4.xml"/><Relationship Id="rId15" Type="http://schemas.openxmlformats.org/officeDocument/2006/relationships/image" Target="../media/image388.png"/><Relationship Id="rId23" Type="http://schemas.openxmlformats.org/officeDocument/2006/relationships/image" Target="../media/image392.png"/><Relationship Id="rId28" Type="http://schemas.openxmlformats.org/officeDocument/2006/relationships/customXml" Target="../ink/ink545.xml"/><Relationship Id="rId36" Type="http://schemas.openxmlformats.org/officeDocument/2006/relationships/customXml" Target="../ink/ink549.xml"/><Relationship Id="rId49" Type="http://schemas.openxmlformats.org/officeDocument/2006/relationships/image" Target="../media/image405.png"/><Relationship Id="rId57" Type="http://schemas.openxmlformats.org/officeDocument/2006/relationships/image" Target="../media/image40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85.xml"/><Relationship Id="rId117" Type="http://schemas.openxmlformats.org/officeDocument/2006/relationships/image" Target="../media/image479.png"/><Relationship Id="rId21" Type="http://schemas.openxmlformats.org/officeDocument/2006/relationships/image" Target="../media/image431.png"/><Relationship Id="rId42" Type="http://schemas.openxmlformats.org/officeDocument/2006/relationships/customXml" Target="../ink/ink593.xml"/><Relationship Id="rId47" Type="http://schemas.openxmlformats.org/officeDocument/2006/relationships/image" Target="../media/image444.png"/><Relationship Id="rId63" Type="http://schemas.openxmlformats.org/officeDocument/2006/relationships/image" Target="../media/image452.png"/><Relationship Id="rId68" Type="http://schemas.openxmlformats.org/officeDocument/2006/relationships/customXml" Target="../ink/ink606.xml"/><Relationship Id="rId84" Type="http://schemas.openxmlformats.org/officeDocument/2006/relationships/customXml" Target="../ink/ink614.xml"/><Relationship Id="rId89" Type="http://schemas.openxmlformats.org/officeDocument/2006/relationships/image" Target="../media/image465.png"/><Relationship Id="rId112" Type="http://schemas.openxmlformats.org/officeDocument/2006/relationships/customXml" Target="../ink/ink628.xml"/><Relationship Id="rId16" Type="http://schemas.openxmlformats.org/officeDocument/2006/relationships/customXml" Target="../ink/ink580.xml"/><Relationship Id="rId107" Type="http://schemas.openxmlformats.org/officeDocument/2006/relationships/image" Target="../media/image474.png"/><Relationship Id="rId11" Type="http://schemas.openxmlformats.org/officeDocument/2006/relationships/image" Target="../media/image426.png"/><Relationship Id="rId32" Type="http://schemas.openxmlformats.org/officeDocument/2006/relationships/customXml" Target="../ink/ink588.xml"/><Relationship Id="rId37" Type="http://schemas.openxmlformats.org/officeDocument/2006/relationships/image" Target="../media/image439.png"/><Relationship Id="rId53" Type="http://schemas.openxmlformats.org/officeDocument/2006/relationships/image" Target="../media/image447.png"/><Relationship Id="rId58" Type="http://schemas.openxmlformats.org/officeDocument/2006/relationships/customXml" Target="../ink/ink601.xml"/><Relationship Id="rId74" Type="http://schemas.openxmlformats.org/officeDocument/2006/relationships/customXml" Target="../ink/ink609.xml"/><Relationship Id="rId79" Type="http://schemas.openxmlformats.org/officeDocument/2006/relationships/image" Target="../media/image460.png"/><Relationship Id="rId102" Type="http://schemas.openxmlformats.org/officeDocument/2006/relationships/customXml" Target="../ink/ink623.xml"/><Relationship Id="rId123" Type="http://schemas.openxmlformats.org/officeDocument/2006/relationships/image" Target="../media/image482.png"/><Relationship Id="rId5" Type="http://schemas.openxmlformats.org/officeDocument/2006/relationships/image" Target="../media/image423.png"/><Relationship Id="rId61" Type="http://schemas.openxmlformats.org/officeDocument/2006/relationships/image" Target="../media/image451.png"/><Relationship Id="rId82" Type="http://schemas.openxmlformats.org/officeDocument/2006/relationships/customXml" Target="../ink/ink613.xml"/><Relationship Id="rId90" Type="http://schemas.openxmlformats.org/officeDocument/2006/relationships/customXml" Target="../ink/ink617.xml"/><Relationship Id="rId95" Type="http://schemas.openxmlformats.org/officeDocument/2006/relationships/image" Target="../media/image468.png"/><Relationship Id="rId19" Type="http://schemas.openxmlformats.org/officeDocument/2006/relationships/image" Target="../media/image430.png"/><Relationship Id="rId14" Type="http://schemas.openxmlformats.org/officeDocument/2006/relationships/customXml" Target="../ink/ink579.xml"/><Relationship Id="rId22" Type="http://schemas.openxmlformats.org/officeDocument/2006/relationships/customXml" Target="../ink/ink583.xml"/><Relationship Id="rId27" Type="http://schemas.openxmlformats.org/officeDocument/2006/relationships/image" Target="../media/image434.png"/><Relationship Id="rId30" Type="http://schemas.openxmlformats.org/officeDocument/2006/relationships/customXml" Target="../ink/ink587.xml"/><Relationship Id="rId35" Type="http://schemas.openxmlformats.org/officeDocument/2006/relationships/image" Target="../media/image438.png"/><Relationship Id="rId43" Type="http://schemas.openxmlformats.org/officeDocument/2006/relationships/image" Target="../media/image442.png"/><Relationship Id="rId48" Type="http://schemas.openxmlformats.org/officeDocument/2006/relationships/customXml" Target="../ink/ink596.xml"/><Relationship Id="rId56" Type="http://schemas.openxmlformats.org/officeDocument/2006/relationships/customXml" Target="../ink/ink600.xml"/><Relationship Id="rId64" Type="http://schemas.openxmlformats.org/officeDocument/2006/relationships/customXml" Target="../ink/ink604.xml"/><Relationship Id="rId69" Type="http://schemas.openxmlformats.org/officeDocument/2006/relationships/image" Target="../media/image455.png"/><Relationship Id="rId77" Type="http://schemas.openxmlformats.org/officeDocument/2006/relationships/image" Target="../media/image459.png"/><Relationship Id="rId100" Type="http://schemas.openxmlformats.org/officeDocument/2006/relationships/customXml" Target="../ink/ink622.xml"/><Relationship Id="rId105" Type="http://schemas.openxmlformats.org/officeDocument/2006/relationships/image" Target="../media/image473.png"/><Relationship Id="rId113" Type="http://schemas.openxmlformats.org/officeDocument/2006/relationships/image" Target="../media/image477.png"/><Relationship Id="rId118" Type="http://schemas.openxmlformats.org/officeDocument/2006/relationships/customXml" Target="../ink/ink631.xml"/><Relationship Id="rId8" Type="http://schemas.openxmlformats.org/officeDocument/2006/relationships/customXml" Target="../ink/ink576.xml"/><Relationship Id="rId51" Type="http://schemas.openxmlformats.org/officeDocument/2006/relationships/image" Target="../media/image446.png"/><Relationship Id="rId72" Type="http://schemas.openxmlformats.org/officeDocument/2006/relationships/customXml" Target="../ink/ink608.xml"/><Relationship Id="rId80" Type="http://schemas.openxmlformats.org/officeDocument/2006/relationships/customXml" Target="../ink/ink612.xml"/><Relationship Id="rId85" Type="http://schemas.openxmlformats.org/officeDocument/2006/relationships/image" Target="../media/image463.png"/><Relationship Id="rId93" Type="http://schemas.openxmlformats.org/officeDocument/2006/relationships/image" Target="../media/image467.png"/><Relationship Id="rId98" Type="http://schemas.openxmlformats.org/officeDocument/2006/relationships/customXml" Target="../ink/ink621.xml"/><Relationship Id="rId121" Type="http://schemas.openxmlformats.org/officeDocument/2006/relationships/image" Target="../media/image481.png"/><Relationship Id="rId3" Type="http://schemas.openxmlformats.org/officeDocument/2006/relationships/image" Target="../media/image422.png"/><Relationship Id="rId12" Type="http://schemas.openxmlformats.org/officeDocument/2006/relationships/customXml" Target="../ink/ink578.xml"/><Relationship Id="rId17" Type="http://schemas.openxmlformats.org/officeDocument/2006/relationships/image" Target="../media/image429.png"/><Relationship Id="rId25" Type="http://schemas.openxmlformats.org/officeDocument/2006/relationships/image" Target="../media/image433.png"/><Relationship Id="rId33" Type="http://schemas.openxmlformats.org/officeDocument/2006/relationships/image" Target="../media/image437.png"/><Relationship Id="rId38" Type="http://schemas.openxmlformats.org/officeDocument/2006/relationships/customXml" Target="../ink/ink591.xml"/><Relationship Id="rId46" Type="http://schemas.openxmlformats.org/officeDocument/2006/relationships/customXml" Target="../ink/ink595.xml"/><Relationship Id="rId59" Type="http://schemas.openxmlformats.org/officeDocument/2006/relationships/image" Target="../media/image450.png"/><Relationship Id="rId67" Type="http://schemas.openxmlformats.org/officeDocument/2006/relationships/image" Target="../media/image454.png"/><Relationship Id="rId103" Type="http://schemas.openxmlformats.org/officeDocument/2006/relationships/image" Target="../media/image472.png"/><Relationship Id="rId108" Type="http://schemas.openxmlformats.org/officeDocument/2006/relationships/customXml" Target="../ink/ink626.xml"/><Relationship Id="rId116" Type="http://schemas.openxmlformats.org/officeDocument/2006/relationships/customXml" Target="../ink/ink630.xml"/><Relationship Id="rId20" Type="http://schemas.openxmlformats.org/officeDocument/2006/relationships/customXml" Target="../ink/ink582.xml"/><Relationship Id="rId41" Type="http://schemas.openxmlformats.org/officeDocument/2006/relationships/image" Target="../media/image441.png"/><Relationship Id="rId54" Type="http://schemas.openxmlformats.org/officeDocument/2006/relationships/customXml" Target="../ink/ink599.xml"/><Relationship Id="rId62" Type="http://schemas.openxmlformats.org/officeDocument/2006/relationships/customXml" Target="../ink/ink603.xml"/><Relationship Id="rId70" Type="http://schemas.openxmlformats.org/officeDocument/2006/relationships/customXml" Target="../ink/ink607.xml"/><Relationship Id="rId75" Type="http://schemas.openxmlformats.org/officeDocument/2006/relationships/image" Target="../media/image458.png"/><Relationship Id="rId83" Type="http://schemas.openxmlformats.org/officeDocument/2006/relationships/image" Target="../media/image462.png"/><Relationship Id="rId88" Type="http://schemas.openxmlformats.org/officeDocument/2006/relationships/customXml" Target="../ink/ink616.xml"/><Relationship Id="rId91" Type="http://schemas.openxmlformats.org/officeDocument/2006/relationships/image" Target="../media/image466.png"/><Relationship Id="rId96" Type="http://schemas.openxmlformats.org/officeDocument/2006/relationships/customXml" Target="../ink/ink620.xml"/><Relationship Id="rId111" Type="http://schemas.openxmlformats.org/officeDocument/2006/relationships/image" Target="../media/image47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5.xml"/><Relationship Id="rId15" Type="http://schemas.openxmlformats.org/officeDocument/2006/relationships/image" Target="../media/image428.png"/><Relationship Id="rId23" Type="http://schemas.openxmlformats.org/officeDocument/2006/relationships/image" Target="../media/image432.png"/><Relationship Id="rId28" Type="http://schemas.openxmlformats.org/officeDocument/2006/relationships/customXml" Target="../ink/ink586.xml"/><Relationship Id="rId36" Type="http://schemas.openxmlformats.org/officeDocument/2006/relationships/customXml" Target="../ink/ink590.xml"/><Relationship Id="rId49" Type="http://schemas.openxmlformats.org/officeDocument/2006/relationships/image" Target="../media/image445.png"/><Relationship Id="rId57" Type="http://schemas.openxmlformats.org/officeDocument/2006/relationships/image" Target="../media/image449.png"/><Relationship Id="rId106" Type="http://schemas.openxmlformats.org/officeDocument/2006/relationships/customXml" Target="../ink/ink625.xml"/><Relationship Id="rId114" Type="http://schemas.openxmlformats.org/officeDocument/2006/relationships/customXml" Target="../ink/ink629.xml"/><Relationship Id="rId119" Type="http://schemas.openxmlformats.org/officeDocument/2006/relationships/image" Target="../media/image480.png"/><Relationship Id="rId10" Type="http://schemas.openxmlformats.org/officeDocument/2006/relationships/customXml" Target="../ink/ink577.xml"/><Relationship Id="rId31" Type="http://schemas.openxmlformats.org/officeDocument/2006/relationships/image" Target="../media/image436.png"/><Relationship Id="rId44" Type="http://schemas.openxmlformats.org/officeDocument/2006/relationships/customXml" Target="../ink/ink594.xml"/><Relationship Id="rId52" Type="http://schemas.openxmlformats.org/officeDocument/2006/relationships/customXml" Target="../ink/ink598.xml"/><Relationship Id="rId60" Type="http://schemas.openxmlformats.org/officeDocument/2006/relationships/customXml" Target="../ink/ink602.xml"/><Relationship Id="rId65" Type="http://schemas.openxmlformats.org/officeDocument/2006/relationships/image" Target="../media/image453.png"/><Relationship Id="rId73" Type="http://schemas.openxmlformats.org/officeDocument/2006/relationships/image" Target="../media/image457.png"/><Relationship Id="rId78" Type="http://schemas.openxmlformats.org/officeDocument/2006/relationships/customXml" Target="../ink/ink611.xml"/><Relationship Id="rId81" Type="http://schemas.openxmlformats.org/officeDocument/2006/relationships/image" Target="../media/image461.png"/><Relationship Id="rId86" Type="http://schemas.openxmlformats.org/officeDocument/2006/relationships/customXml" Target="../ink/ink615.xml"/><Relationship Id="rId94" Type="http://schemas.openxmlformats.org/officeDocument/2006/relationships/customXml" Target="../ink/ink619.xml"/><Relationship Id="rId99" Type="http://schemas.openxmlformats.org/officeDocument/2006/relationships/image" Target="../media/image470.png"/><Relationship Id="rId101" Type="http://schemas.openxmlformats.org/officeDocument/2006/relationships/image" Target="../media/image471.png"/><Relationship Id="rId122" Type="http://schemas.openxmlformats.org/officeDocument/2006/relationships/customXml" Target="../ink/ink633.xml"/><Relationship Id="rId4" Type="http://schemas.openxmlformats.org/officeDocument/2006/relationships/customXml" Target="../ink/ink574.xml"/><Relationship Id="rId9" Type="http://schemas.openxmlformats.org/officeDocument/2006/relationships/image" Target="../media/image425.png"/><Relationship Id="rId13" Type="http://schemas.openxmlformats.org/officeDocument/2006/relationships/image" Target="../media/image427.png"/><Relationship Id="rId18" Type="http://schemas.openxmlformats.org/officeDocument/2006/relationships/customXml" Target="../ink/ink581.xml"/><Relationship Id="rId39" Type="http://schemas.openxmlformats.org/officeDocument/2006/relationships/image" Target="../media/image440.png"/><Relationship Id="rId109" Type="http://schemas.openxmlformats.org/officeDocument/2006/relationships/image" Target="../media/image475.png"/><Relationship Id="rId34" Type="http://schemas.openxmlformats.org/officeDocument/2006/relationships/customXml" Target="../ink/ink589.xml"/><Relationship Id="rId50" Type="http://schemas.openxmlformats.org/officeDocument/2006/relationships/customXml" Target="../ink/ink597.xml"/><Relationship Id="rId55" Type="http://schemas.openxmlformats.org/officeDocument/2006/relationships/image" Target="../media/image448.png"/><Relationship Id="rId76" Type="http://schemas.openxmlformats.org/officeDocument/2006/relationships/customXml" Target="../ink/ink610.xml"/><Relationship Id="rId97" Type="http://schemas.openxmlformats.org/officeDocument/2006/relationships/image" Target="../media/image469.png"/><Relationship Id="rId104" Type="http://schemas.openxmlformats.org/officeDocument/2006/relationships/customXml" Target="../ink/ink624.xml"/><Relationship Id="rId120" Type="http://schemas.openxmlformats.org/officeDocument/2006/relationships/customXml" Target="../ink/ink632.xml"/><Relationship Id="rId7" Type="http://schemas.openxmlformats.org/officeDocument/2006/relationships/image" Target="../media/image424.png"/><Relationship Id="rId71" Type="http://schemas.openxmlformats.org/officeDocument/2006/relationships/image" Target="../media/image456.png"/><Relationship Id="rId92" Type="http://schemas.openxmlformats.org/officeDocument/2006/relationships/customXml" Target="../ink/ink618.xml"/><Relationship Id="rId2" Type="http://schemas.openxmlformats.org/officeDocument/2006/relationships/customXml" Target="../ink/ink573.xml"/><Relationship Id="rId29" Type="http://schemas.openxmlformats.org/officeDocument/2006/relationships/image" Target="../media/image435.png"/><Relationship Id="rId24" Type="http://schemas.openxmlformats.org/officeDocument/2006/relationships/customXml" Target="../ink/ink584.xml"/><Relationship Id="rId40" Type="http://schemas.openxmlformats.org/officeDocument/2006/relationships/customXml" Target="../ink/ink592.xml"/><Relationship Id="rId45" Type="http://schemas.openxmlformats.org/officeDocument/2006/relationships/image" Target="../media/image443.png"/><Relationship Id="rId66" Type="http://schemas.openxmlformats.org/officeDocument/2006/relationships/customXml" Target="../ink/ink605.xml"/><Relationship Id="rId87" Type="http://schemas.openxmlformats.org/officeDocument/2006/relationships/image" Target="../media/image464.png"/><Relationship Id="rId110" Type="http://schemas.openxmlformats.org/officeDocument/2006/relationships/customXml" Target="../ink/ink627.xml"/><Relationship Id="rId115" Type="http://schemas.openxmlformats.org/officeDocument/2006/relationships/image" Target="../media/image47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7.png"/><Relationship Id="rId18" Type="http://schemas.openxmlformats.org/officeDocument/2006/relationships/customXml" Target="../ink/ink642.xml"/><Relationship Id="rId26" Type="http://schemas.openxmlformats.org/officeDocument/2006/relationships/customXml" Target="../ink/ink646.xml"/><Relationship Id="rId39" Type="http://schemas.openxmlformats.org/officeDocument/2006/relationships/image" Target="../media/image495.png"/><Relationship Id="rId21" Type="http://schemas.openxmlformats.org/officeDocument/2006/relationships/image" Target="../media/image486.png"/><Relationship Id="rId34" Type="http://schemas.openxmlformats.org/officeDocument/2006/relationships/customXml" Target="../ink/ink650.xml"/><Relationship Id="rId42" Type="http://schemas.openxmlformats.org/officeDocument/2006/relationships/customXml" Target="../ink/ink654.xml"/><Relationship Id="rId47" Type="http://schemas.openxmlformats.org/officeDocument/2006/relationships/image" Target="../media/image499.png"/><Relationship Id="rId50" Type="http://schemas.openxmlformats.org/officeDocument/2006/relationships/customXml" Target="../ink/ink658.xml"/><Relationship Id="rId55" Type="http://schemas.openxmlformats.org/officeDocument/2006/relationships/image" Target="../media/image503.png"/><Relationship Id="rId63" Type="http://schemas.openxmlformats.org/officeDocument/2006/relationships/image" Target="../media/image507.png"/><Relationship Id="rId7" Type="http://schemas.openxmlformats.org/officeDocument/2006/relationships/image" Target="../media/image424.png"/><Relationship Id="rId2" Type="http://schemas.openxmlformats.org/officeDocument/2006/relationships/customXml" Target="../ink/ink634.xml"/><Relationship Id="rId16" Type="http://schemas.openxmlformats.org/officeDocument/2006/relationships/customXml" Target="../ink/ink641.xml"/><Relationship Id="rId20" Type="http://schemas.openxmlformats.org/officeDocument/2006/relationships/customXml" Target="../ink/ink643.xml"/><Relationship Id="rId29" Type="http://schemas.openxmlformats.org/officeDocument/2006/relationships/image" Target="../media/image490.png"/><Relationship Id="rId41" Type="http://schemas.openxmlformats.org/officeDocument/2006/relationships/image" Target="../media/image496.png"/><Relationship Id="rId54" Type="http://schemas.openxmlformats.org/officeDocument/2006/relationships/customXml" Target="../ink/ink660.xml"/><Relationship Id="rId62" Type="http://schemas.openxmlformats.org/officeDocument/2006/relationships/customXml" Target="../ink/ink6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6.xml"/><Relationship Id="rId11" Type="http://schemas.openxmlformats.org/officeDocument/2006/relationships/image" Target="../media/image426.png"/><Relationship Id="rId24" Type="http://schemas.openxmlformats.org/officeDocument/2006/relationships/customXml" Target="../ink/ink645.xml"/><Relationship Id="rId32" Type="http://schemas.openxmlformats.org/officeDocument/2006/relationships/customXml" Target="../ink/ink649.xml"/><Relationship Id="rId37" Type="http://schemas.openxmlformats.org/officeDocument/2006/relationships/image" Target="../media/image494.png"/><Relationship Id="rId40" Type="http://schemas.openxmlformats.org/officeDocument/2006/relationships/customXml" Target="../ink/ink653.xml"/><Relationship Id="rId45" Type="http://schemas.openxmlformats.org/officeDocument/2006/relationships/image" Target="../media/image498.png"/><Relationship Id="rId53" Type="http://schemas.openxmlformats.org/officeDocument/2006/relationships/image" Target="../media/image502.png"/><Relationship Id="rId58" Type="http://schemas.openxmlformats.org/officeDocument/2006/relationships/customXml" Target="../ink/ink662.xml"/><Relationship Id="rId5" Type="http://schemas.openxmlformats.org/officeDocument/2006/relationships/image" Target="../media/image423.png"/><Relationship Id="rId15" Type="http://schemas.openxmlformats.org/officeDocument/2006/relationships/image" Target="../media/image483.png"/><Relationship Id="rId23" Type="http://schemas.openxmlformats.org/officeDocument/2006/relationships/image" Target="../media/image487.png"/><Relationship Id="rId28" Type="http://schemas.openxmlformats.org/officeDocument/2006/relationships/customXml" Target="../ink/ink647.xml"/><Relationship Id="rId36" Type="http://schemas.openxmlformats.org/officeDocument/2006/relationships/customXml" Target="../ink/ink651.xml"/><Relationship Id="rId49" Type="http://schemas.openxmlformats.org/officeDocument/2006/relationships/image" Target="../media/image500.png"/><Relationship Id="rId57" Type="http://schemas.openxmlformats.org/officeDocument/2006/relationships/image" Target="../media/image504.png"/><Relationship Id="rId61" Type="http://schemas.openxmlformats.org/officeDocument/2006/relationships/image" Target="../media/image506.png"/><Relationship Id="rId10" Type="http://schemas.openxmlformats.org/officeDocument/2006/relationships/customXml" Target="../ink/ink638.xml"/><Relationship Id="rId19" Type="http://schemas.openxmlformats.org/officeDocument/2006/relationships/image" Target="../media/image485.png"/><Relationship Id="rId31" Type="http://schemas.openxmlformats.org/officeDocument/2006/relationships/image" Target="../media/image491.png"/><Relationship Id="rId44" Type="http://schemas.openxmlformats.org/officeDocument/2006/relationships/customXml" Target="../ink/ink655.xml"/><Relationship Id="rId52" Type="http://schemas.openxmlformats.org/officeDocument/2006/relationships/customXml" Target="../ink/ink659.xml"/><Relationship Id="rId60" Type="http://schemas.openxmlformats.org/officeDocument/2006/relationships/customXml" Target="../ink/ink663.xml"/><Relationship Id="rId65" Type="http://schemas.openxmlformats.org/officeDocument/2006/relationships/image" Target="../media/image508.png"/><Relationship Id="rId4" Type="http://schemas.openxmlformats.org/officeDocument/2006/relationships/customXml" Target="../ink/ink635.xml"/><Relationship Id="rId9" Type="http://schemas.openxmlformats.org/officeDocument/2006/relationships/image" Target="../media/image425.png"/><Relationship Id="rId14" Type="http://schemas.openxmlformats.org/officeDocument/2006/relationships/customXml" Target="../ink/ink640.xml"/><Relationship Id="rId22" Type="http://schemas.openxmlformats.org/officeDocument/2006/relationships/customXml" Target="../ink/ink644.xml"/><Relationship Id="rId27" Type="http://schemas.openxmlformats.org/officeDocument/2006/relationships/image" Target="../media/image489.png"/><Relationship Id="rId30" Type="http://schemas.openxmlformats.org/officeDocument/2006/relationships/customXml" Target="../ink/ink648.xml"/><Relationship Id="rId35" Type="http://schemas.openxmlformats.org/officeDocument/2006/relationships/image" Target="../media/image493.png"/><Relationship Id="rId43" Type="http://schemas.openxmlformats.org/officeDocument/2006/relationships/image" Target="../media/image497.png"/><Relationship Id="rId48" Type="http://schemas.openxmlformats.org/officeDocument/2006/relationships/customXml" Target="../ink/ink657.xml"/><Relationship Id="rId56" Type="http://schemas.openxmlformats.org/officeDocument/2006/relationships/customXml" Target="../ink/ink661.xml"/><Relationship Id="rId64" Type="http://schemas.openxmlformats.org/officeDocument/2006/relationships/customXml" Target="../ink/ink665.xml"/><Relationship Id="rId8" Type="http://schemas.openxmlformats.org/officeDocument/2006/relationships/customXml" Target="../ink/ink637.xml"/><Relationship Id="rId51" Type="http://schemas.openxmlformats.org/officeDocument/2006/relationships/image" Target="../media/image501.png"/><Relationship Id="rId3" Type="http://schemas.openxmlformats.org/officeDocument/2006/relationships/image" Target="../media/image422.png"/><Relationship Id="rId12" Type="http://schemas.openxmlformats.org/officeDocument/2006/relationships/customXml" Target="../ink/ink639.xml"/><Relationship Id="rId17" Type="http://schemas.openxmlformats.org/officeDocument/2006/relationships/image" Target="../media/image484.png"/><Relationship Id="rId25" Type="http://schemas.openxmlformats.org/officeDocument/2006/relationships/image" Target="../media/image488.png"/><Relationship Id="rId33" Type="http://schemas.openxmlformats.org/officeDocument/2006/relationships/image" Target="../media/image492.png"/><Relationship Id="rId38" Type="http://schemas.openxmlformats.org/officeDocument/2006/relationships/customXml" Target="../ink/ink652.xml"/><Relationship Id="rId46" Type="http://schemas.openxmlformats.org/officeDocument/2006/relationships/customXml" Target="../ink/ink656.xml"/><Relationship Id="rId59" Type="http://schemas.openxmlformats.org/officeDocument/2006/relationships/image" Target="../media/image505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78.xml"/><Relationship Id="rId117" Type="http://schemas.openxmlformats.org/officeDocument/2006/relationships/image" Target="../media/image558.png"/><Relationship Id="rId21" Type="http://schemas.openxmlformats.org/officeDocument/2006/relationships/image" Target="../media/image512.png"/><Relationship Id="rId42" Type="http://schemas.openxmlformats.org/officeDocument/2006/relationships/customXml" Target="../ink/ink686.xml"/><Relationship Id="rId47" Type="http://schemas.openxmlformats.org/officeDocument/2006/relationships/image" Target="../media/image524.png"/><Relationship Id="rId63" Type="http://schemas.openxmlformats.org/officeDocument/2006/relationships/image" Target="../media/image532.png"/><Relationship Id="rId68" Type="http://schemas.openxmlformats.org/officeDocument/2006/relationships/customXml" Target="../ink/ink699.xml"/><Relationship Id="rId84" Type="http://schemas.openxmlformats.org/officeDocument/2006/relationships/customXml" Target="../ink/ink707.xml"/><Relationship Id="rId89" Type="http://schemas.openxmlformats.org/officeDocument/2006/relationships/image" Target="../media/image545.png"/><Relationship Id="rId112" Type="http://schemas.openxmlformats.org/officeDocument/2006/relationships/customXml" Target="../ink/ink721.xml"/><Relationship Id="rId133" Type="http://schemas.openxmlformats.org/officeDocument/2006/relationships/image" Target="../media/image566.png"/><Relationship Id="rId138" Type="http://schemas.openxmlformats.org/officeDocument/2006/relationships/customXml" Target="../ink/ink734.xml"/><Relationship Id="rId154" Type="http://schemas.openxmlformats.org/officeDocument/2006/relationships/customXml" Target="../ink/ink742.xml"/><Relationship Id="rId159" Type="http://schemas.openxmlformats.org/officeDocument/2006/relationships/image" Target="../media/image577.png"/><Relationship Id="rId16" Type="http://schemas.openxmlformats.org/officeDocument/2006/relationships/customXml" Target="../ink/ink673.xml"/><Relationship Id="rId107" Type="http://schemas.openxmlformats.org/officeDocument/2006/relationships/image" Target="../media/image469.png"/><Relationship Id="rId11" Type="http://schemas.openxmlformats.org/officeDocument/2006/relationships/image" Target="../media/image426.png"/><Relationship Id="rId32" Type="http://schemas.openxmlformats.org/officeDocument/2006/relationships/customXml" Target="../ink/ink681.xml"/><Relationship Id="rId37" Type="http://schemas.openxmlformats.org/officeDocument/2006/relationships/image" Target="../media/image520.png"/><Relationship Id="rId53" Type="http://schemas.openxmlformats.org/officeDocument/2006/relationships/image" Target="../media/image527.png"/><Relationship Id="rId58" Type="http://schemas.openxmlformats.org/officeDocument/2006/relationships/customXml" Target="../ink/ink694.xml"/><Relationship Id="rId74" Type="http://schemas.openxmlformats.org/officeDocument/2006/relationships/customXml" Target="../ink/ink702.xml"/><Relationship Id="rId79" Type="http://schemas.openxmlformats.org/officeDocument/2006/relationships/image" Target="../media/image540.png"/><Relationship Id="rId102" Type="http://schemas.openxmlformats.org/officeDocument/2006/relationships/customXml" Target="../ink/ink716.xml"/><Relationship Id="rId123" Type="http://schemas.openxmlformats.org/officeDocument/2006/relationships/image" Target="../media/image561.png"/><Relationship Id="rId128" Type="http://schemas.openxmlformats.org/officeDocument/2006/relationships/customXml" Target="../ink/ink729.xml"/><Relationship Id="rId144" Type="http://schemas.openxmlformats.org/officeDocument/2006/relationships/customXml" Target="../ink/ink737.xml"/><Relationship Id="rId149" Type="http://schemas.openxmlformats.org/officeDocument/2006/relationships/image" Target="../media/image574.png"/><Relationship Id="rId5" Type="http://schemas.openxmlformats.org/officeDocument/2006/relationships/image" Target="../media/image423.png"/><Relationship Id="rId90" Type="http://schemas.openxmlformats.org/officeDocument/2006/relationships/customXml" Target="../ink/ink710.xml"/><Relationship Id="rId95" Type="http://schemas.openxmlformats.org/officeDocument/2006/relationships/image" Target="../media/image548.png"/><Relationship Id="rId160" Type="http://schemas.openxmlformats.org/officeDocument/2006/relationships/customXml" Target="../ink/ink745.xml"/><Relationship Id="rId22" Type="http://schemas.openxmlformats.org/officeDocument/2006/relationships/customXml" Target="../ink/ink676.xml"/><Relationship Id="rId27" Type="http://schemas.openxmlformats.org/officeDocument/2006/relationships/image" Target="../media/image515.png"/><Relationship Id="rId43" Type="http://schemas.openxmlformats.org/officeDocument/2006/relationships/image" Target="../media/image522.png"/><Relationship Id="rId48" Type="http://schemas.openxmlformats.org/officeDocument/2006/relationships/customXml" Target="../ink/ink689.xml"/><Relationship Id="rId64" Type="http://schemas.openxmlformats.org/officeDocument/2006/relationships/customXml" Target="../ink/ink697.xml"/><Relationship Id="rId69" Type="http://schemas.openxmlformats.org/officeDocument/2006/relationships/image" Target="../media/image535.png"/><Relationship Id="rId113" Type="http://schemas.openxmlformats.org/officeDocument/2006/relationships/image" Target="../media/image556.png"/><Relationship Id="rId118" Type="http://schemas.openxmlformats.org/officeDocument/2006/relationships/customXml" Target="../ink/ink724.xml"/><Relationship Id="rId134" Type="http://schemas.openxmlformats.org/officeDocument/2006/relationships/customXml" Target="../ink/ink732.xml"/><Relationship Id="rId139" Type="http://schemas.openxmlformats.org/officeDocument/2006/relationships/image" Target="../media/image569.png"/><Relationship Id="rId80" Type="http://schemas.openxmlformats.org/officeDocument/2006/relationships/customXml" Target="../ink/ink705.xml"/><Relationship Id="rId85" Type="http://schemas.openxmlformats.org/officeDocument/2006/relationships/image" Target="../media/image543.png"/><Relationship Id="rId150" Type="http://schemas.openxmlformats.org/officeDocument/2006/relationships/customXml" Target="../ink/ink740.xml"/><Relationship Id="rId155" Type="http://schemas.openxmlformats.org/officeDocument/2006/relationships/image" Target="../media/image390.png"/><Relationship Id="rId12" Type="http://schemas.openxmlformats.org/officeDocument/2006/relationships/customXml" Target="../ink/ink671.xml"/><Relationship Id="rId17" Type="http://schemas.openxmlformats.org/officeDocument/2006/relationships/image" Target="../media/image510.png"/><Relationship Id="rId33" Type="http://schemas.openxmlformats.org/officeDocument/2006/relationships/image" Target="../media/image518.png"/><Relationship Id="rId38" Type="http://schemas.openxmlformats.org/officeDocument/2006/relationships/customXml" Target="../ink/ink684.xml"/><Relationship Id="rId59" Type="http://schemas.openxmlformats.org/officeDocument/2006/relationships/image" Target="../media/image530.png"/><Relationship Id="rId103" Type="http://schemas.openxmlformats.org/officeDocument/2006/relationships/image" Target="../media/image552.png"/><Relationship Id="rId108" Type="http://schemas.openxmlformats.org/officeDocument/2006/relationships/customXml" Target="../ink/ink719.xml"/><Relationship Id="rId124" Type="http://schemas.openxmlformats.org/officeDocument/2006/relationships/customXml" Target="../ink/ink727.xml"/><Relationship Id="rId129" Type="http://schemas.openxmlformats.org/officeDocument/2006/relationships/image" Target="../media/image564.png"/><Relationship Id="rId20" Type="http://schemas.openxmlformats.org/officeDocument/2006/relationships/customXml" Target="../ink/ink675.xml"/><Relationship Id="rId41" Type="http://schemas.openxmlformats.org/officeDocument/2006/relationships/image" Target="../media/image491.png"/><Relationship Id="rId54" Type="http://schemas.openxmlformats.org/officeDocument/2006/relationships/customXml" Target="../ink/ink692.xml"/><Relationship Id="rId62" Type="http://schemas.openxmlformats.org/officeDocument/2006/relationships/customXml" Target="../ink/ink696.xml"/><Relationship Id="rId70" Type="http://schemas.openxmlformats.org/officeDocument/2006/relationships/customXml" Target="../ink/ink700.xml"/><Relationship Id="rId75" Type="http://schemas.openxmlformats.org/officeDocument/2006/relationships/image" Target="../media/image538.png"/><Relationship Id="rId83" Type="http://schemas.openxmlformats.org/officeDocument/2006/relationships/image" Target="../media/image542.png"/><Relationship Id="rId88" Type="http://schemas.openxmlformats.org/officeDocument/2006/relationships/customXml" Target="../ink/ink709.xml"/><Relationship Id="rId91" Type="http://schemas.openxmlformats.org/officeDocument/2006/relationships/image" Target="../media/image546.png"/><Relationship Id="rId96" Type="http://schemas.openxmlformats.org/officeDocument/2006/relationships/customXml" Target="../ink/ink713.xml"/><Relationship Id="rId111" Type="http://schemas.openxmlformats.org/officeDocument/2006/relationships/image" Target="../media/image555.png"/><Relationship Id="rId132" Type="http://schemas.openxmlformats.org/officeDocument/2006/relationships/customXml" Target="../ink/ink731.xml"/><Relationship Id="rId140" Type="http://schemas.openxmlformats.org/officeDocument/2006/relationships/customXml" Target="../ink/ink735.xml"/><Relationship Id="rId145" Type="http://schemas.openxmlformats.org/officeDocument/2006/relationships/image" Target="../media/image572.png"/><Relationship Id="rId153" Type="http://schemas.openxmlformats.org/officeDocument/2006/relationships/image" Target="../media/image576.png"/><Relationship Id="rId161" Type="http://schemas.openxmlformats.org/officeDocument/2006/relationships/image" Target="../media/image57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8.xml"/><Relationship Id="rId15" Type="http://schemas.openxmlformats.org/officeDocument/2006/relationships/image" Target="../media/image509.png"/><Relationship Id="rId23" Type="http://schemas.openxmlformats.org/officeDocument/2006/relationships/image" Target="../media/image513.png"/><Relationship Id="rId28" Type="http://schemas.openxmlformats.org/officeDocument/2006/relationships/customXml" Target="../ink/ink679.xml"/><Relationship Id="rId36" Type="http://schemas.openxmlformats.org/officeDocument/2006/relationships/customXml" Target="../ink/ink683.xml"/><Relationship Id="rId49" Type="http://schemas.openxmlformats.org/officeDocument/2006/relationships/image" Target="../media/image525.png"/><Relationship Id="rId57" Type="http://schemas.openxmlformats.org/officeDocument/2006/relationships/image" Target="../media/image529.png"/><Relationship Id="rId106" Type="http://schemas.openxmlformats.org/officeDocument/2006/relationships/customXml" Target="../ink/ink718.xml"/><Relationship Id="rId114" Type="http://schemas.openxmlformats.org/officeDocument/2006/relationships/customXml" Target="../ink/ink722.xml"/><Relationship Id="rId119" Type="http://schemas.openxmlformats.org/officeDocument/2006/relationships/image" Target="../media/image559.png"/><Relationship Id="rId127" Type="http://schemas.openxmlformats.org/officeDocument/2006/relationships/image" Target="../media/image563.png"/><Relationship Id="rId10" Type="http://schemas.openxmlformats.org/officeDocument/2006/relationships/customXml" Target="../ink/ink670.xml"/><Relationship Id="rId31" Type="http://schemas.openxmlformats.org/officeDocument/2006/relationships/image" Target="../media/image517.png"/><Relationship Id="rId44" Type="http://schemas.openxmlformats.org/officeDocument/2006/relationships/customXml" Target="../ink/ink687.xml"/><Relationship Id="rId52" Type="http://schemas.openxmlformats.org/officeDocument/2006/relationships/customXml" Target="../ink/ink691.xml"/><Relationship Id="rId60" Type="http://schemas.openxmlformats.org/officeDocument/2006/relationships/customXml" Target="../ink/ink695.xml"/><Relationship Id="rId65" Type="http://schemas.openxmlformats.org/officeDocument/2006/relationships/image" Target="../media/image533.png"/><Relationship Id="rId73" Type="http://schemas.openxmlformats.org/officeDocument/2006/relationships/image" Target="../media/image537.png"/><Relationship Id="rId78" Type="http://schemas.openxmlformats.org/officeDocument/2006/relationships/customXml" Target="../ink/ink704.xml"/><Relationship Id="rId81" Type="http://schemas.openxmlformats.org/officeDocument/2006/relationships/image" Target="../media/image541.png"/><Relationship Id="rId86" Type="http://schemas.openxmlformats.org/officeDocument/2006/relationships/customXml" Target="../ink/ink708.xml"/><Relationship Id="rId94" Type="http://schemas.openxmlformats.org/officeDocument/2006/relationships/customXml" Target="../ink/ink712.xml"/><Relationship Id="rId99" Type="http://schemas.openxmlformats.org/officeDocument/2006/relationships/image" Target="../media/image550.png"/><Relationship Id="rId101" Type="http://schemas.openxmlformats.org/officeDocument/2006/relationships/image" Target="../media/image551.png"/><Relationship Id="rId122" Type="http://schemas.openxmlformats.org/officeDocument/2006/relationships/customXml" Target="../ink/ink726.xml"/><Relationship Id="rId130" Type="http://schemas.openxmlformats.org/officeDocument/2006/relationships/customXml" Target="../ink/ink730.xml"/><Relationship Id="rId135" Type="http://schemas.openxmlformats.org/officeDocument/2006/relationships/image" Target="../media/image567.png"/><Relationship Id="rId143" Type="http://schemas.openxmlformats.org/officeDocument/2006/relationships/image" Target="../media/image571.png"/><Relationship Id="rId148" Type="http://schemas.openxmlformats.org/officeDocument/2006/relationships/customXml" Target="../ink/ink739.xml"/><Relationship Id="rId151" Type="http://schemas.openxmlformats.org/officeDocument/2006/relationships/image" Target="../media/image575.png"/><Relationship Id="rId156" Type="http://schemas.openxmlformats.org/officeDocument/2006/relationships/customXml" Target="../ink/ink743.xml"/><Relationship Id="rId4" Type="http://schemas.openxmlformats.org/officeDocument/2006/relationships/customXml" Target="../ink/ink667.xml"/><Relationship Id="rId9" Type="http://schemas.openxmlformats.org/officeDocument/2006/relationships/image" Target="../media/image425.png"/><Relationship Id="rId13" Type="http://schemas.openxmlformats.org/officeDocument/2006/relationships/image" Target="../media/image427.png"/><Relationship Id="rId18" Type="http://schemas.openxmlformats.org/officeDocument/2006/relationships/customXml" Target="../ink/ink674.xml"/><Relationship Id="rId39" Type="http://schemas.openxmlformats.org/officeDocument/2006/relationships/image" Target="../media/image521.png"/><Relationship Id="rId109" Type="http://schemas.openxmlformats.org/officeDocument/2006/relationships/image" Target="../media/image554.png"/><Relationship Id="rId34" Type="http://schemas.openxmlformats.org/officeDocument/2006/relationships/customXml" Target="../ink/ink682.xml"/><Relationship Id="rId50" Type="http://schemas.openxmlformats.org/officeDocument/2006/relationships/customXml" Target="../ink/ink690.xml"/><Relationship Id="rId55" Type="http://schemas.openxmlformats.org/officeDocument/2006/relationships/image" Target="../media/image528.png"/><Relationship Id="rId76" Type="http://schemas.openxmlformats.org/officeDocument/2006/relationships/customXml" Target="../ink/ink703.xml"/><Relationship Id="rId97" Type="http://schemas.openxmlformats.org/officeDocument/2006/relationships/image" Target="../media/image549.png"/><Relationship Id="rId104" Type="http://schemas.openxmlformats.org/officeDocument/2006/relationships/customXml" Target="../ink/ink717.xml"/><Relationship Id="rId120" Type="http://schemas.openxmlformats.org/officeDocument/2006/relationships/customXml" Target="../ink/ink725.xml"/><Relationship Id="rId125" Type="http://schemas.openxmlformats.org/officeDocument/2006/relationships/image" Target="../media/image562.png"/><Relationship Id="rId141" Type="http://schemas.openxmlformats.org/officeDocument/2006/relationships/image" Target="../media/image570.png"/><Relationship Id="rId146" Type="http://schemas.openxmlformats.org/officeDocument/2006/relationships/customXml" Target="../ink/ink738.xml"/><Relationship Id="rId7" Type="http://schemas.openxmlformats.org/officeDocument/2006/relationships/image" Target="../media/image424.png"/><Relationship Id="rId71" Type="http://schemas.openxmlformats.org/officeDocument/2006/relationships/image" Target="../media/image536.png"/><Relationship Id="rId92" Type="http://schemas.openxmlformats.org/officeDocument/2006/relationships/customXml" Target="../ink/ink711.xml"/><Relationship Id="rId2" Type="http://schemas.openxmlformats.org/officeDocument/2006/relationships/customXml" Target="../ink/ink666.xml"/><Relationship Id="rId29" Type="http://schemas.openxmlformats.org/officeDocument/2006/relationships/image" Target="../media/image516.png"/><Relationship Id="rId24" Type="http://schemas.openxmlformats.org/officeDocument/2006/relationships/customXml" Target="../ink/ink677.xml"/><Relationship Id="rId40" Type="http://schemas.openxmlformats.org/officeDocument/2006/relationships/customXml" Target="../ink/ink685.xml"/><Relationship Id="rId45" Type="http://schemas.openxmlformats.org/officeDocument/2006/relationships/image" Target="../media/image523.png"/><Relationship Id="rId66" Type="http://schemas.openxmlformats.org/officeDocument/2006/relationships/customXml" Target="../ink/ink698.xml"/><Relationship Id="rId87" Type="http://schemas.openxmlformats.org/officeDocument/2006/relationships/image" Target="../media/image544.png"/><Relationship Id="rId110" Type="http://schemas.openxmlformats.org/officeDocument/2006/relationships/customXml" Target="../ink/ink720.xml"/><Relationship Id="rId115" Type="http://schemas.openxmlformats.org/officeDocument/2006/relationships/image" Target="../media/image557.png"/><Relationship Id="rId131" Type="http://schemas.openxmlformats.org/officeDocument/2006/relationships/image" Target="../media/image565.png"/><Relationship Id="rId136" Type="http://schemas.openxmlformats.org/officeDocument/2006/relationships/customXml" Target="../ink/ink733.xml"/><Relationship Id="rId157" Type="http://schemas.openxmlformats.org/officeDocument/2006/relationships/image" Target="../media/image372.png"/><Relationship Id="rId61" Type="http://schemas.openxmlformats.org/officeDocument/2006/relationships/image" Target="../media/image531.png"/><Relationship Id="rId82" Type="http://schemas.openxmlformats.org/officeDocument/2006/relationships/customXml" Target="../ink/ink706.xml"/><Relationship Id="rId152" Type="http://schemas.openxmlformats.org/officeDocument/2006/relationships/customXml" Target="../ink/ink741.xml"/><Relationship Id="rId19" Type="http://schemas.openxmlformats.org/officeDocument/2006/relationships/image" Target="../media/image511.png"/><Relationship Id="rId14" Type="http://schemas.openxmlformats.org/officeDocument/2006/relationships/customXml" Target="../ink/ink672.xml"/><Relationship Id="rId30" Type="http://schemas.openxmlformats.org/officeDocument/2006/relationships/customXml" Target="../ink/ink680.xml"/><Relationship Id="rId35" Type="http://schemas.openxmlformats.org/officeDocument/2006/relationships/image" Target="../media/image519.png"/><Relationship Id="rId56" Type="http://schemas.openxmlformats.org/officeDocument/2006/relationships/customXml" Target="../ink/ink693.xml"/><Relationship Id="rId77" Type="http://schemas.openxmlformats.org/officeDocument/2006/relationships/image" Target="../media/image539.png"/><Relationship Id="rId100" Type="http://schemas.openxmlformats.org/officeDocument/2006/relationships/customXml" Target="../ink/ink715.xml"/><Relationship Id="rId105" Type="http://schemas.openxmlformats.org/officeDocument/2006/relationships/image" Target="../media/image553.png"/><Relationship Id="rId126" Type="http://schemas.openxmlformats.org/officeDocument/2006/relationships/customXml" Target="../ink/ink728.xml"/><Relationship Id="rId147" Type="http://schemas.openxmlformats.org/officeDocument/2006/relationships/image" Target="../media/image573.png"/><Relationship Id="rId8" Type="http://schemas.openxmlformats.org/officeDocument/2006/relationships/customXml" Target="../ink/ink669.xml"/><Relationship Id="rId51" Type="http://schemas.openxmlformats.org/officeDocument/2006/relationships/image" Target="../media/image526.png"/><Relationship Id="rId72" Type="http://schemas.openxmlformats.org/officeDocument/2006/relationships/customXml" Target="../ink/ink701.xml"/><Relationship Id="rId93" Type="http://schemas.openxmlformats.org/officeDocument/2006/relationships/image" Target="../media/image547.png"/><Relationship Id="rId98" Type="http://schemas.openxmlformats.org/officeDocument/2006/relationships/customXml" Target="../ink/ink714.xml"/><Relationship Id="rId121" Type="http://schemas.openxmlformats.org/officeDocument/2006/relationships/image" Target="../media/image560.png"/><Relationship Id="rId142" Type="http://schemas.openxmlformats.org/officeDocument/2006/relationships/customXml" Target="../ink/ink736.xml"/><Relationship Id="rId3" Type="http://schemas.openxmlformats.org/officeDocument/2006/relationships/image" Target="../media/image422.png"/><Relationship Id="rId25" Type="http://schemas.openxmlformats.org/officeDocument/2006/relationships/image" Target="../media/image514.png"/><Relationship Id="rId46" Type="http://schemas.openxmlformats.org/officeDocument/2006/relationships/customXml" Target="../ink/ink688.xml"/><Relationship Id="rId67" Type="http://schemas.openxmlformats.org/officeDocument/2006/relationships/image" Target="../media/image534.png"/><Relationship Id="rId116" Type="http://schemas.openxmlformats.org/officeDocument/2006/relationships/customXml" Target="../ink/ink723.xml"/><Relationship Id="rId137" Type="http://schemas.openxmlformats.org/officeDocument/2006/relationships/image" Target="../media/image568.png"/><Relationship Id="rId158" Type="http://schemas.openxmlformats.org/officeDocument/2006/relationships/customXml" Target="../ink/ink744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58.xml"/><Relationship Id="rId117" Type="http://schemas.openxmlformats.org/officeDocument/2006/relationships/image" Target="../media/image629.png"/><Relationship Id="rId21" Type="http://schemas.openxmlformats.org/officeDocument/2006/relationships/image" Target="../media/image582.png"/><Relationship Id="rId42" Type="http://schemas.openxmlformats.org/officeDocument/2006/relationships/customXml" Target="../ink/ink766.xml"/><Relationship Id="rId47" Type="http://schemas.openxmlformats.org/officeDocument/2006/relationships/image" Target="../media/image595.png"/><Relationship Id="rId63" Type="http://schemas.openxmlformats.org/officeDocument/2006/relationships/image" Target="../media/image603.png"/><Relationship Id="rId68" Type="http://schemas.openxmlformats.org/officeDocument/2006/relationships/customXml" Target="../ink/ink779.xml"/><Relationship Id="rId84" Type="http://schemas.openxmlformats.org/officeDocument/2006/relationships/customXml" Target="../ink/ink787.xml"/><Relationship Id="rId89" Type="http://schemas.openxmlformats.org/officeDocument/2006/relationships/image" Target="../media/image616.png"/><Relationship Id="rId112" Type="http://schemas.openxmlformats.org/officeDocument/2006/relationships/customXml" Target="../ink/ink801.xml"/><Relationship Id="rId133" Type="http://schemas.openxmlformats.org/officeDocument/2006/relationships/image" Target="../media/image317.png"/><Relationship Id="rId138" Type="http://schemas.openxmlformats.org/officeDocument/2006/relationships/customXml" Target="../ink/ink814.xml"/><Relationship Id="rId16" Type="http://schemas.openxmlformats.org/officeDocument/2006/relationships/customXml" Target="../ink/ink753.xml"/><Relationship Id="rId107" Type="http://schemas.openxmlformats.org/officeDocument/2006/relationships/image" Target="../media/image624.png"/><Relationship Id="rId11" Type="http://schemas.openxmlformats.org/officeDocument/2006/relationships/image" Target="../media/image426.png"/><Relationship Id="rId32" Type="http://schemas.openxmlformats.org/officeDocument/2006/relationships/customXml" Target="../ink/ink761.xml"/><Relationship Id="rId37" Type="http://schemas.openxmlformats.org/officeDocument/2006/relationships/image" Target="../media/image590.png"/><Relationship Id="rId53" Type="http://schemas.openxmlformats.org/officeDocument/2006/relationships/image" Target="../media/image598.png"/><Relationship Id="rId58" Type="http://schemas.openxmlformats.org/officeDocument/2006/relationships/customXml" Target="../ink/ink774.xml"/><Relationship Id="rId74" Type="http://schemas.openxmlformats.org/officeDocument/2006/relationships/customXml" Target="../ink/ink782.xml"/><Relationship Id="rId79" Type="http://schemas.openxmlformats.org/officeDocument/2006/relationships/image" Target="../media/image611.png"/><Relationship Id="rId102" Type="http://schemas.openxmlformats.org/officeDocument/2006/relationships/customXml" Target="../ink/ink796.xml"/><Relationship Id="rId123" Type="http://schemas.openxmlformats.org/officeDocument/2006/relationships/image" Target="../media/image632.png"/><Relationship Id="rId128" Type="http://schemas.openxmlformats.org/officeDocument/2006/relationships/customXml" Target="../ink/ink809.xml"/><Relationship Id="rId5" Type="http://schemas.openxmlformats.org/officeDocument/2006/relationships/image" Target="../media/image423.png"/><Relationship Id="rId90" Type="http://schemas.openxmlformats.org/officeDocument/2006/relationships/customXml" Target="../ink/ink790.xml"/><Relationship Id="rId95" Type="http://schemas.openxmlformats.org/officeDocument/2006/relationships/image" Target="../media/image618.png"/><Relationship Id="rId22" Type="http://schemas.openxmlformats.org/officeDocument/2006/relationships/customXml" Target="../ink/ink756.xml"/><Relationship Id="rId27" Type="http://schemas.openxmlformats.org/officeDocument/2006/relationships/image" Target="../media/image585.png"/><Relationship Id="rId43" Type="http://schemas.openxmlformats.org/officeDocument/2006/relationships/image" Target="../media/image593.png"/><Relationship Id="rId48" Type="http://schemas.openxmlformats.org/officeDocument/2006/relationships/customXml" Target="../ink/ink769.xml"/><Relationship Id="rId64" Type="http://schemas.openxmlformats.org/officeDocument/2006/relationships/customXml" Target="../ink/ink777.xml"/><Relationship Id="rId69" Type="http://schemas.openxmlformats.org/officeDocument/2006/relationships/image" Target="../media/image606.png"/><Relationship Id="rId113" Type="http://schemas.openxmlformats.org/officeDocument/2006/relationships/image" Target="../media/image627.png"/><Relationship Id="rId118" Type="http://schemas.openxmlformats.org/officeDocument/2006/relationships/customXml" Target="../ink/ink804.xml"/><Relationship Id="rId134" Type="http://schemas.openxmlformats.org/officeDocument/2006/relationships/customXml" Target="../ink/ink812.xml"/><Relationship Id="rId139" Type="http://schemas.openxmlformats.org/officeDocument/2006/relationships/image" Target="../media/image639.png"/><Relationship Id="rId8" Type="http://schemas.openxmlformats.org/officeDocument/2006/relationships/customXml" Target="../ink/ink749.xml"/><Relationship Id="rId51" Type="http://schemas.openxmlformats.org/officeDocument/2006/relationships/image" Target="../media/image597.png"/><Relationship Id="rId72" Type="http://schemas.openxmlformats.org/officeDocument/2006/relationships/customXml" Target="../ink/ink781.xml"/><Relationship Id="rId80" Type="http://schemas.openxmlformats.org/officeDocument/2006/relationships/customXml" Target="../ink/ink785.xml"/><Relationship Id="rId85" Type="http://schemas.openxmlformats.org/officeDocument/2006/relationships/image" Target="../media/image614.png"/><Relationship Id="rId93" Type="http://schemas.openxmlformats.org/officeDocument/2006/relationships/image" Target="../media/image348.png"/><Relationship Id="rId98" Type="http://schemas.openxmlformats.org/officeDocument/2006/relationships/customXml" Target="../ink/ink794.xml"/><Relationship Id="rId121" Type="http://schemas.openxmlformats.org/officeDocument/2006/relationships/image" Target="../media/image631.png"/><Relationship Id="rId3" Type="http://schemas.openxmlformats.org/officeDocument/2006/relationships/image" Target="../media/image422.png"/><Relationship Id="rId12" Type="http://schemas.openxmlformats.org/officeDocument/2006/relationships/customXml" Target="../ink/ink751.xml"/><Relationship Id="rId17" Type="http://schemas.openxmlformats.org/officeDocument/2006/relationships/image" Target="../media/image580.png"/><Relationship Id="rId25" Type="http://schemas.openxmlformats.org/officeDocument/2006/relationships/image" Target="../media/image584.png"/><Relationship Id="rId33" Type="http://schemas.openxmlformats.org/officeDocument/2006/relationships/image" Target="../media/image588.png"/><Relationship Id="rId38" Type="http://schemas.openxmlformats.org/officeDocument/2006/relationships/customXml" Target="../ink/ink764.xml"/><Relationship Id="rId46" Type="http://schemas.openxmlformats.org/officeDocument/2006/relationships/customXml" Target="../ink/ink768.xml"/><Relationship Id="rId59" Type="http://schemas.openxmlformats.org/officeDocument/2006/relationships/image" Target="../media/image601.png"/><Relationship Id="rId67" Type="http://schemas.openxmlformats.org/officeDocument/2006/relationships/image" Target="../media/image605.png"/><Relationship Id="rId103" Type="http://schemas.openxmlformats.org/officeDocument/2006/relationships/image" Target="../media/image622.png"/><Relationship Id="rId108" Type="http://schemas.openxmlformats.org/officeDocument/2006/relationships/customXml" Target="../ink/ink799.xml"/><Relationship Id="rId116" Type="http://schemas.openxmlformats.org/officeDocument/2006/relationships/customXml" Target="../ink/ink803.xml"/><Relationship Id="rId124" Type="http://schemas.openxmlformats.org/officeDocument/2006/relationships/customXml" Target="../ink/ink807.xml"/><Relationship Id="rId129" Type="http://schemas.openxmlformats.org/officeDocument/2006/relationships/image" Target="../media/image635.png"/><Relationship Id="rId137" Type="http://schemas.openxmlformats.org/officeDocument/2006/relationships/image" Target="../media/image638.png"/><Relationship Id="rId20" Type="http://schemas.openxmlformats.org/officeDocument/2006/relationships/customXml" Target="../ink/ink755.xml"/><Relationship Id="rId41" Type="http://schemas.openxmlformats.org/officeDocument/2006/relationships/image" Target="../media/image592.png"/><Relationship Id="rId54" Type="http://schemas.openxmlformats.org/officeDocument/2006/relationships/customXml" Target="../ink/ink772.xml"/><Relationship Id="rId62" Type="http://schemas.openxmlformats.org/officeDocument/2006/relationships/customXml" Target="../ink/ink776.xml"/><Relationship Id="rId70" Type="http://schemas.openxmlformats.org/officeDocument/2006/relationships/customXml" Target="../ink/ink780.xml"/><Relationship Id="rId75" Type="http://schemas.openxmlformats.org/officeDocument/2006/relationships/image" Target="../media/image609.png"/><Relationship Id="rId83" Type="http://schemas.openxmlformats.org/officeDocument/2006/relationships/image" Target="../media/image613.png"/><Relationship Id="rId88" Type="http://schemas.openxmlformats.org/officeDocument/2006/relationships/customXml" Target="../ink/ink789.xml"/><Relationship Id="rId91" Type="http://schemas.openxmlformats.org/officeDocument/2006/relationships/image" Target="../media/image617.png"/><Relationship Id="rId96" Type="http://schemas.openxmlformats.org/officeDocument/2006/relationships/customXml" Target="../ink/ink793.xml"/><Relationship Id="rId111" Type="http://schemas.openxmlformats.org/officeDocument/2006/relationships/image" Target="../media/image626.png"/><Relationship Id="rId132" Type="http://schemas.openxmlformats.org/officeDocument/2006/relationships/customXml" Target="../ink/ink8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8.xml"/><Relationship Id="rId15" Type="http://schemas.openxmlformats.org/officeDocument/2006/relationships/image" Target="../media/image579.png"/><Relationship Id="rId23" Type="http://schemas.openxmlformats.org/officeDocument/2006/relationships/image" Target="../media/image583.png"/><Relationship Id="rId28" Type="http://schemas.openxmlformats.org/officeDocument/2006/relationships/customXml" Target="../ink/ink759.xml"/><Relationship Id="rId36" Type="http://schemas.openxmlformats.org/officeDocument/2006/relationships/customXml" Target="../ink/ink763.xml"/><Relationship Id="rId49" Type="http://schemas.openxmlformats.org/officeDocument/2006/relationships/image" Target="../media/image596.png"/><Relationship Id="rId57" Type="http://schemas.openxmlformats.org/officeDocument/2006/relationships/image" Target="../media/image600.png"/><Relationship Id="rId106" Type="http://schemas.openxmlformats.org/officeDocument/2006/relationships/customXml" Target="../ink/ink798.xml"/><Relationship Id="rId114" Type="http://schemas.openxmlformats.org/officeDocument/2006/relationships/customXml" Target="../ink/ink802.xml"/><Relationship Id="rId119" Type="http://schemas.openxmlformats.org/officeDocument/2006/relationships/image" Target="../media/image630.png"/><Relationship Id="rId127" Type="http://schemas.openxmlformats.org/officeDocument/2006/relationships/image" Target="../media/image634.png"/><Relationship Id="rId10" Type="http://schemas.openxmlformats.org/officeDocument/2006/relationships/customXml" Target="../ink/ink750.xml"/><Relationship Id="rId31" Type="http://schemas.openxmlformats.org/officeDocument/2006/relationships/image" Target="../media/image587.png"/><Relationship Id="rId44" Type="http://schemas.openxmlformats.org/officeDocument/2006/relationships/customXml" Target="../ink/ink767.xml"/><Relationship Id="rId52" Type="http://schemas.openxmlformats.org/officeDocument/2006/relationships/customXml" Target="../ink/ink771.xml"/><Relationship Id="rId60" Type="http://schemas.openxmlformats.org/officeDocument/2006/relationships/customXml" Target="../ink/ink775.xml"/><Relationship Id="rId65" Type="http://schemas.openxmlformats.org/officeDocument/2006/relationships/image" Target="../media/image604.png"/><Relationship Id="rId73" Type="http://schemas.openxmlformats.org/officeDocument/2006/relationships/image" Target="../media/image608.png"/><Relationship Id="rId78" Type="http://schemas.openxmlformats.org/officeDocument/2006/relationships/customXml" Target="../ink/ink784.xml"/><Relationship Id="rId81" Type="http://schemas.openxmlformats.org/officeDocument/2006/relationships/image" Target="../media/image612.png"/><Relationship Id="rId86" Type="http://schemas.openxmlformats.org/officeDocument/2006/relationships/customXml" Target="../ink/ink788.xml"/><Relationship Id="rId94" Type="http://schemas.openxmlformats.org/officeDocument/2006/relationships/customXml" Target="../ink/ink792.xml"/><Relationship Id="rId99" Type="http://schemas.openxmlformats.org/officeDocument/2006/relationships/image" Target="../media/image620.png"/><Relationship Id="rId101" Type="http://schemas.openxmlformats.org/officeDocument/2006/relationships/image" Target="../media/image621.png"/><Relationship Id="rId122" Type="http://schemas.openxmlformats.org/officeDocument/2006/relationships/customXml" Target="../ink/ink806.xml"/><Relationship Id="rId130" Type="http://schemas.openxmlformats.org/officeDocument/2006/relationships/customXml" Target="../ink/ink810.xml"/><Relationship Id="rId135" Type="http://schemas.openxmlformats.org/officeDocument/2006/relationships/image" Target="../media/image637.png"/><Relationship Id="rId4" Type="http://schemas.openxmlformats.org/officeDocument/2006/relationships/customXml" Target="../ink/ink747.xml"/><Relationship Id="rId9" Type="http://schemas.openxmlformats.org/officeDocument/2006/relationships/image" Target="../media/image425.png"/><Relationship Id="rId13" Type="http://schemas.openxmlformats.org/officeDocument/2006/relationships/image" Target="../media/image427.png"/><Relationship Id="rId18" Type="http://schemas.openxmlformats.org/officeDocument/2006/relationships/customXml" Target="../ink/ink754.xml"/><Relationship Id="rId39" Type="http://schemas.openxmlformats.org/officeDocument/2006/relationships/image" Target="../media/image591.png"/><Relationship Id="rId109" Type="http://schemas.openxmlformats.org/officeDocument/2006/relationships/image" Target="../media/image625.png"/><Relationship Id="rId34" Type="http://schemas.openxmlformats.org/officeDocument/2006/relationships/customXml" Target="../ink/ink762.xml"/><Relationship Id="rId50" Type="http://schemas.openxmlformats.org/officeDocument/2006/relationships/customXml" Target="../ink/ink770.xml"/><Relationship Id="rId55" Type="http://schemas.openxmlformats.org/officeDocument/2006/relationships/image" Target="../media/image599.png"/><Relationship Id="rId76" Type="http://schemas.openxmlformats.org/officeDocument/2006/relationships/customXml" Target="../ink/ink783.xml"/><Relationship Id="rId97" Type="http://schemas.openxmlformats.org/officeDocument/2006/relationships/image" Target="../media/image619.png"/><Relationship Id="rId104" Type="http://schemas.openxmlformats.org/officeDocument/2006/relationships/customXml" Target="../ink/ink797.xml"/><Relationship Id="rId120" Type="http://schemas.openxmlformats.org/officeDocument/2006/relationships/customXml" Target="../ink/ink805.xml"/><Relationship Id="rId125" Type="http://schemas.openxmlformats.org/officeDocument/2006/relationships/image" Target="../media/image633.png"/><Relationship Id="rId7" Type="http://schemas.openxmlformats.org/officeDocument/2006/relationships/image" Target="../media/image424.png"/><Relationship Id="rId71" Type="http://schemas.openxmlformats.org/officeDocument/2006/relationships/image" Target="../media/image607.png"/><Relationship Id="rId92" Type="http://schemas.openxmlformats.org/officeDocument/2006/relationships/customXml" Target="../ink/ink791.xml"/><Relationship Id="rId2" Type="http://schemas.openxmlformats.org/officeDocument/2006/relationships/customXml" Target="../ink/ink746.xml"/><Relationship Id="rId29" Type="http://schemas.openxmlformats.org/officeDocument/2006/relationships/image" Target="../media/image586.png"/><Relationship Id="rId24" Type="http://schemas.openxmlformats.org/officeDocument/2006/relationships/customXml" Target="../ink/ink757.xml"/><Relationship Id="rId40" Type="http://schemas.openxmlformats.org/officeDocument/2006/relationships/customXml" Target="../ink/ink765.xml"/><Relationship Id="rId45" Type="http://schemas.openxmlformats.org/officeDocument/2006/relationships/image" Target="../media/image594.png"/><Relationship Id="rId66" Type="http://schemas.openxmlformats.org/officeDocument/2006/relationships/customXml" Target="../ink/ink778.xml"/><Relationship Id="rId87" Type="http://schemas.openxmlformats.org/officeDocument/2006/relationships/image" Target="../media/image615.png"/><Relationship Id="rId110" Type="http://schemas.openxmlformats.org/officeDocument/2006/relationships/customXml" Target="../ink/ink800.xml"/><Relationship Id="rId115" Type="http://schemas.openxmlformats.org/officeDocument/2006/relationships/image" Target="../media/image628.png"/><Relationship Id="rId131" Type="http://schemas.openxmlformats.org/officeDocument/2006/relationships/image" Target="../media/image636.png"/><Relationship Id="rId136" Type="http://schemas.openxmlformats.org/officeDocument/2006/relationships/customXml" Target="../ink/ink813.xml"/><Relationship Id="rId61" Type="http://schemas.openxmlformats.org/officeDocument/2006/relationships/image" Target="../media/image602.png"/><Relationship Id="rId82" Type="http://schemas.openxmlformats.org/officeDocument/2006/relationships/customXml" Target="../ink/ink786.xml"/><Relationship Id="rId19" Type="http://schemas.openxmlformats.org/officeDocument/2006/relationships/image" Target="../media/image581.png"/><Relationship Id="rId14" Type="http://schemas.openxmlformats.org/officeDocument/2006/relationships/customXml" Target="../ink/ink752.xml"/><Relationship Id="rId30" Type="http://schemas.openxmlformats.org/officeDocument/2006/relationships/customXml" Target="../ink/ink760.xml"/><Relationship Id="rId35" Type="http://schemas.openxmlformats.org/officeDocument/2006/relationships/image" Target="../media/image589.png"/><Relationship Id="rId56" Type="http://schemas.openxmlformats.org/officeDocument/2006/relationships/customXml" Target="../ink/ink773.xml"/><Relationship Id="rId77" Type="http://schemas.openxmlformats.org/officeDocument/2006/relationships/image" Target="../media/image610.png"/><Relationship Id="rId100" Type="http://schemas.openxmlformats.org/officeDocument/2006/relationships/customXml" Target="../ink/ink795.xml"/><Relationship Id="rId105" Type="http://schemas.openxmlformats.org/officeDocument/2006/relationships/image" Target="../media/image623.png"/><Relationship Id="rId126" Type="http://schemas.openxmlformats.org/officeDocument/2006/relationships/customXml" Target="../ink/ink80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8.xml"/><Relationship Id="rId13" Type="http://schemas.openxmlformats.org/officeDocument/2006/relationships/image" Target="../media/image644.png"/><Relationship Id="rId18" Type="http://schemas.openxmlformats.org/officeDocument/2006/relationships/customXml" Target="../ink/ink823.xml"/><Relationship Id="rId26" Type="http://schemas.openxmlformats.org/officeDocument/2006/relationships/customXml" Target="../ink/ink827.xml"/><Relationship Id="rId3" Type="http://schemas.openxmlformats.org/officeDocument/2006/relationships/image" Target="../media/image640.png"/><Relationship Id="rId21" Type="http://schemas.openxmlformats.org/officeDocument/2006/relationships/image" Target="../media/image648.png"/><Relationship Id="rId7" Type="http://schemas.openxmlformats.org/officeDocument/2006/relationships/image" Target="../media/image642.png"/><Relationship Id="rId12" Type="http://schemas.openxmlformats.org/officeDocument/2006/relationships/customXml" Target="../ink/ink820.xml"/><Relationship Id="rId17" Type="http://schemas.openxmlformats.org/officeDocument/2006/relationships/image" Target="../media/image646.png"/><Relationship Id="rId25" Type="http://schemas.openxmlformats.org/officeDocument/2006/relationships/image" Target="../media/image650.png"/><Relationship Id="rId2" Type="http://schemas.openxmlformats.org/officeDocument/2006/relationships/customXml" Target="../ink/ink815.xml"/><Relationship Id="rId16" Type="http://schemas.openxmlformats.org/officeDocument/2006/relationships/customXml" Target="../ink/ink822.xml"/><Relationship Id="rId20" Type="http://schemas.openxmlformats.org/officeDocument/2006/relationships/customXml" Target="../ink/ink8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7.xml"/><Relationship Id="rId11" Type="http://schemas.openxmlformats.org/officeDocument/2006/relationships/image" Target="../media/image458.png"/><Relationship Id="rId24" Type="http://schemas.openxmlformats.org/officeDocument/2006/relationships/customXml" Target="../ink/ink826.xml"/><Relationship Id="rId5" Type="http://schemas.openxmlformats.org/officeDocument/2006/relationships/image" Target="../media/image641.png"/><Relationship Id="rId15" Type="http://schemas.openxmlformats.org/officeDocument/2006/relationships/image" Target="../media/image645.png"/><Relationship Id="rId23" Type="http://schemas.openxmlformats.org/officeDocument/2006/relationships/image" Target="../media/image649.png"/><Relationship Id="rId10" Type="http://schemas.openxmlformats.org/officeDocument/2006/relationships/customXml" Target="../ink/ink819.xml"/><Relationship Id="rId19" Type="http://schemas.openxmlformats.org/officeDocument/2006/relationships/image" Target="../media/image647.png"/><Relationship Id="rId4" Type="http://schemas.openxmlformats.org/officeDocument/2006/relationships/customXml" Target="../ink/ink816.xml"/><Relationship Id="rId9" Type="http://schemas.openxmlformats.org/officeDocument/2006/relationships/image" Target="../media/image643.png"/><Relationship Id="rId14" Type="http://schemas.openxmlformats.org/officeDocument/2006/relationships/customXml" Target="../ink/ink821.xml"/><Relationship Id="rId22" Type="http://schemas.openxmlformats.org/officeDocument/2006/relationships/customXml" Target="../ink/ink825.xml"/><Relationship Id="rId27" Type="http://schemas.openxmlformats.org/officeDocument/2006/relationships/image" Target="../media/image6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2.png"/><Relationship Id="rId2" Type="http://schemas.openxmlformats.org/officeDocument/2006/relationships/customXml" Target="../ink/ink82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3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35.xml"/><Relationship Id="rId18" Type="http://schemas.openxmlformats.org/officeDocument/2006/relationships/image" Target="../media/image661.png"/><Relationship Id="rId26" Type="http://schemas.openxmlformats.org/officeDocument/2006/relationships/image" Target="../media/image665.png"/><Relationship Id="rId39" Type="http://schemas.openxmlformats.org/officeDocument/2006/relationships/customXml" Target="../ink/ink848.xml"/><Relationship Id="rId3" Type="http://schemas.openxmlformats.org/officeDocument/2006/relationships/customXml" Target="../ink/ink830.xml"/><Relationship Id="rId21" Type="http://schemas.openxmlformats.org/officeDocument/2006/relationships/customXml" Target="../ink/ink839.xml"/><Relationship Id="rId34" Type="http://schemas.openxmlformats.org/officeDocument/2006/relationships/image" Target="../media/image669.png"/><Relationship Id="rId42" Type="http://schemas.openxmlformats.org/officeDocument/2006/relationships/image" Target="../media/image673.png"/><Relationship Id="rId47" Type="http://schemas.openxmlformats.org/officeDocument/2006/relationships/customXml" Target="../ink/ink852.xml"/><Relationship Id="rId50" Type="http://schemas.openxmlformats.org/officeDocument/2006/relationships/image" Target="../media/image677.png"/><Relationship Id="rId7" Type="http://schemas.openxmlformats.org/officeDocument/2006/relationships/customXml" Target="../ink/ink832.xml"/><Relationship Id="rId12" Type="http://schemas.openxmlformats.org/officeDocument/2006/relationships/image" Target="../media/image658.png"/><Relationship Id="rId17" Type="http://schemas.openxmlformats.org/officeDocument/2006/relationships/customXml" Target="../ink/ink837.xml"/><Relationship Id="rId25" Type="http://schemas.openxmlformats.org/officeDocument/2006/relationships/customXml" Target="../ink/ink841.xml"/><Relationship Id="rId33" Type="http://schemas.openxmlformats.org/officeDocument/2006/relationships/customXml" Target="../ink/ink845.xml"/><Relationship Id="rId38" Type="http://schemas.openxmlformats.org/officeDocument/2006/relationships/image" Target="../media/image671.png"/><Relationship Id="rId46" Type="http://schemas.openxmlformats.org/officeDocument/2006/relationships/image" Target="../media/image67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60.png"/><Relationship Id="rId20" Type="http://schemas.openxmlformats.org/officeDocument/2006/relationships/image" Target="../media/image662.png"/><Relationship Id="rId29" Type="http://schemas.openxmlformats.org/officeDocument/2006/relationships/customXml" Target="../ink/ink843.xml"/><Relationship Id="rId41" Type="http://schemas.openxmlformats.org/officeDocument/2006/relationships/customXml" Target="../ink/ink8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5.png"/><Relationship Id="rId11" Type="http://schemas.openxmlformats.org/officeDocument/2006/relationships/customXml" Target="../ink/ink834.xml"/><Relationship Id="rId24" Type="http://schemas.openxmlformats.org/officeDocument/2006/relationships/image" Target="../media/image664.png"/><Relationship Id="rId32" Type="http://schemas.openxmlformats.org/officeDocument/2006/relationships/image" Target="../media/image668.png"/><Relationship Id="rId37" Type="http://schemas.openxmlformats.org/officeDocument/2006/relationships/customXml" Target="../ink/ink847.xml"/><Relationship Id="rId40" Type="http://schemas.openxmlformats.org/officeDocument/2006/relationships/image" Target="../media/image672.png"/><Relationship Id="rId45" Type="http://schemas.openxmlformats.org/officeDocument/2006/relationships/customXml" Target="../ink/ink851.xml"/><Relationship Id="rId5" Type="http://schemas.openxmlformats.org/officeDocument/2006/relationships/customXml" Target="../ink/ink831.xml"/><Relationship Id="rId15" Type="http://schemas.openxmlformats.org/officeDocument/2006/relationships/customXml" Target="../ink/ink836.xml"/><Relationship Id="rId23" Type="http://schemas.openxmlformats.org/officeDocument/2006/relationships/customXml" Target="../ink/ink840.xml"/><Relationship Id="rId28" Type="http://schemas.openxmlformats.org/officeDocument/2006/relationships/image" Target="../media/image666.png"/><Relationship Id="rId36" Type="http://schemas.openxmlformats.org/officeDocument/2006/relationships/image" Target="../media/image670.png"/><Relationship Id="rId49" Type="http://schemas.openxmlformats.org/officeDocument/2006/relationships/customXml" Target="../ink/ink853.xml"/><Relationship Id="rId10" Type="http://schemas.openxmlformats.org/officeDocument/2006/relationships/image" Target="../media/image657.png"/><Relationship Id="rId19" Type="http://schemas.openxmlformats.org/officeDocument/2006/relationships/customXml" Target="../ink/ink838.xml"/><Relationship Id="rId31" Type="http://schemas.openxmlformats.org/officeDocument/2006/relationships/customXml" Target="../ink/ink844.xml"/><Relationship Id="rId44" Type="http://schemas.openxmlformats.org/officeDocument/2006/relationships/image" Target="../media/image674.png"/><Relationship Id="rId4" Type="http://schemas.openxmlformats.org/officeDocument/2006/relationships/image" Target="../media/image654.png"/><Relationship Id="rId9" Type="http://schemas.openxmlformats.org/officeDocument/2006/relationships/customXml" Target="../ink/ink833.xml"/><Relationship Id="rId14" Type="http://schemas.openxmlformats.org/officeDocument/2006/relationships/image" Target="../media/image659.png"/><Relationship Id="rId22" Type="http://schemas.openxmlformats.org/officeDocument/2006/relationships/image" Target="../media/image663.png"/><Relationship Id="rId27" Type="http://schemas.openxmlformats.org/officeDocument/2006/relationships/customXml" Target="../ink/ink842.xml"/><Relationship Id="rId30" Type="http://schemas.openxmlformats.org/officeDocument/2006/relationships/image" Target="../media/image667.png"/><Relationship Id="rId35" Type="http://schemas.openxmlformats.org/officeDocument/2006/relationships/customXml" Target="../ink/ink846.xml"/><Relationship Id="rId43" Type="http://schemas.openxmlformats.org/officeDocument/2006/relationships/customXml" Target="../ink/ink850.xml"/><Relationship Id="rId48" Type="http://schemas.openxmlformats.org/officeDocument/2006/relationships/image" Target="../media/image676.png"/><Relationship Id="rId8" Type="http://schemas.openxmlformats.org/officeDocument/2006/relationships/image" Target="../media/image6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57.xml"/><Relationship Id="rId13" Type="http://schemas.openxmlformats.org/officeDocument/2006/relationships/image" Target="../media/image681.png"/><Relationship Id="rId18" Type="http://schemas.openxmlformats.org/officeDocument/2006/relationships/customXml" Target="../ink/ink863.xml"/><Relationship Id="rId26" Type="http://schemas.openxmlformats.org/officeDocument/2006/relationships/customXml" Target="../ink/ink867.xml"/><Relationship Id="rId3" Type="http://schemas.openxmlformats.org/officeDocument/2006/relationships/customXml" Target="../ink/ink854.xml"/><Relationship Id="rId21" Type="http://schemas.openxmlformats.org/officeDocument/2006/relationships/image" Target="../media/image685.png"/><Relationship Id="rId7" Type="http://schemas.openxmlformats.org/officeDocument/2006/relationships/customXml" Target="../ink/ink856.xml"/><Relationship Id="rId12" Type="http://schemas.openxmlformats.org/officeDocument/2006/relationships/customXml" Target="../ink/ink860.xml"/><Relationship Id="rId17" Type="http://schemas.openxmlformats.org/officeDocument/2006/relationships/image" Target="../media/image683.png"/><Relationship Id="rId25" Type="http://schemas.openxmlformats.org/officeDocument/2006/relationships/image" Target="../media/image687.png"/><Relationship Id="rId33" Type="http://schemas.openxmlformats.org/officeDocument/2006/relationships/image" Target="../media/image691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862.xml"/><Relationship Id="rId20" Type="http://schemas.openxmlformats.org/officeDocument/2006/relationships/customXml" Target="../ink/ink864.xml"/><Relationship Id="rId29" Type="http://schemas.openxmlformats.org/officeDocument/2006/relationships/image" Target="../media/image6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9.png"/><Relationship Id="rId11" Type="http://schemas.openxmlformats.org/officeDocument/2006/relationships/customXml" Target="../ink/ink859.xml"/><Relationship Id="rId24" Type="http://schemas.openxmlformats.org/officeDocument/2006/relationships/customXml" Target="../ink/ink866.xml"/><Relationship Id="rId32" Type="http://schemas.openxmlformats.org/officeDocument/2006/relationships/customXml" Target="../ink/ink870.xml"/><Relationship Id="rId5" Type="http://schemas.openxmlformats.org/officeDocument/2006/relationships/customXml" Target="../ink/ink855.xml"/><Relationship Id="rId15" Type="http://schemas.openxmlformats.org/officeDocument/2006/relationships/image" Target="../media/image682.png"/><Relationship Id="rId23" Type="http://schemas.openxmlformats.org/officeDocument/2006/relationships/image" Target="../media/image686.png"/><Relationship Id="rId28" Type="http://schemas.openxmlformats.org/officeDocument/2006/relationships/customXml" Target="../ink/ink868.xml"/><Relationship Id="rId10" Type="http://schemas.openxmlformats.org/officeDocument/2006/relationships/image" Target="../media/image680.png"/><Relationship Id="rId19" Type="http://schemas.openxmlformats.org/officeDocument/2006/relationships/image" Target="../media/image684.png"/><Relationship Id="rId31" Type="http://schemas.openxmlformats.org/officeDocument/2006/relationships/image" Target="../media/image690.png"/><Relationship Id="rId4" Type="http://schemas.openxmlformats.org/officeDocument/2006/relationships/image" Target="../media/image678.png"/><Relationship Id="rId9" Type="http://schemas.openxmlformats.org/officeDocument/2006/relationships/customXml" Target="../ink/ink858.xml"/><Relationship Id="rId14" Type="http://schemas.openxmlformats.org/officeDocument/2006/relationships/customXml" Target="../ink/ink861.xml"/><Relationship Id="rId22" Type="http://schemas.openxmlformats.org/officeDocument/2006/relationships/customXml" Target="../ink/ink865.xml"/><Relationship Id="rId27" Type="http://schemas.openxmlformats.org/officeDocument/2006/relationships/image" Target="../media/image688.png"/><Relationship Id="rId30" Type="http://schemas.openxmlformats.org/officeDocument/2006/relationships/customXml" Target="../ink/ink8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.xml"/><Relationship Id="rId21" Type="http://schemas.openxmlformats.org/officeDocument/2006/relationships/customXml" Target="../ink/ink10.xml"/><Relationship Id="rId68" Type="http://schemas.openxmlformats.org/officeDocument/2006/relationships/customXml" Target="../ink/ink12.xml"/><Relationship Id="rId84" Type="http://schemas.openxmlformats.org/officeDocument/2006/relationships/customXml" Target="../ink/ink20.xml"/><Relationship Id="rId42" Type="http://schemas.openxmlformats.org/officeDocument/2006/relationships/image" Target="../media/image28.png"/><Relationship Id="rId89" Type="http://schemas.openxmlformats.org/officeDocument/2006/relationships/customXml" Target="../ink/ink23.xml"/><Relationship Id="rId112" Type="http://schemas.openxmlformats.org/officeDocument/2006/relationships/image" Target="../media/image30.png"/><Relationship Id="rId133" Type="http://schemas.openxmlformats.org/officeDocument/2006/relationships/image" Target="../media/image52.png"/><Relationship Id="rId138" Type="http://schemas.openxmlformats.org/officeDocument/2006/relationships/customXml" Target="../ink/ink48.xml"/><Relationship Id="rId154" Type="http://schemas.openxmlformats.org/officeDocument/2006/relationships/customXml" Target="../ink/ink5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07" Type="http://schemas.openxmlformats.org/officeDocument/2006/relationships/customXml" Target="../ink/ink32.xml"/><Relationship Id="rId11" Type="http://schemas.openxmlformats.org/officeDocument/2006/relationships/customXml" Target="../ink/ink5.xml"/><Relationship Id="rId74" Type="http://schemas.openxmlformats.org/officeDocument/2006/relationships/customXml" Target="../ink/ink15.xml"/><Relationship Id="rId79" Type="http://schemas.openxmlformats.org/officeDocument/2006/relationships/image" Target="../media/image46.png"/><Relationship Id="rId87" Type="http://schemas.openxmlformats.org/officeDocument/2006/relationships/image" Target="../media/image50.png"/><Relationship Id="rId102" Type="http://schemas.openxmlformats.org/officeDocument/2006/relationships/image" Target="../media/image24.png"/><Relationship Id="rId110" Type="http://schemas.openxmlformats.org/officeDocument/2006/relationships/image" Target="../media/image29.png"/><Relationship Id="rId115" Type="http://schemas.openxmlformats.org/officeDocument/2006/relationships/customXml" Target="../ink/ink36.xml"/><Relationship Id="rId123" Type="http://schemas.openxmlformats.org/officeDocument/2006/relationships/image" Target="../media/image35.png"/><Relationship Id="rId128" Type="http://schemas.openxmlformats.org/officeDocument/2006/relationships/customXml" Target="../ink/ink43.xml"/><Relationship Id="rId131" Type="http://schemas.openxmlformats.org/officeDocument/2006/relationships/image" Target="../media/image39.png"/><Relationship Id="rId136" Type="http://schemas.openxmlformats.org/officeDocument/2006/relationships/customXml" Target="../ink/ink47.xml"/><Relationship Id="rId144" Type="http://schemas.openxmlformats.org/officeDocument/2006/relationships/customXml" Target="../ink/ink51.xml"/><Relationship Id="rId149" Type="http://schemas.openxmlformats.org/officeDocument/2006/relationships/image" Target="../media/image60.png"/><Relationship Id="rId5" Type="http://schemas.openxmlformats.org/officeDocument/2006/relationships/customXml" Target="../ink/ink2.xml"/><Relationship Id="rId82" Type="http://schemas.openxmlformats.org/officeDocument/2006/relationships/customXml" Target="../ink/ink19.xml"/><Relationship Id="rId90" Type="http://schemas.openxmlformats.org/officeDocument/2006/relationships/image" Target="../media/image51.png"/><Relationship Id="rId95" Type="http://schemas.openxmlformats.org/officeDocument/2006/relationships/customXml" Target="../ink/ink26.xml"/><Relationship Id="rId152" Type="http://schemas.openxmlformats.org/officeDocument/2006/relationships/customXml" Target="../ink/ink55.xml"/><Relationship Id="rId19" Type="http://schemas.openxmlformats.org/officeDocument/2006/relationships/customXml" Target="../ink/ink9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69" Type="http://schemas.openxmlformats.org/officeDocument/2006/relationships/image" Target="../media/image41.png"/><Relationship Id="rId77" Type="http://schemas.openxmlformats.org/officeDocument/2006/relationships/image" Target="../media/image45.png"/><Relationship Id="rId100" Type="http://schemas.openxmlformats.org/officeDocument/2006/relationships/image" Target="../media/image23.png"/><Relationship Id="rId105" Type="http://schemas.openxmlformats.org/officeDocument/2006/relationships/customXml" Target="../ink/ink31.xml"/><Relationship Id="rId113" Type="http://schemas.openxmlformats.org/officeDocument/2006/relationships/customXml" Target="../ink/ink35.xml"/><Relationship Id="rId118" Type="http://schemas.openxmlformats.org/officeDocument/2006/relationships/customXml" Target="../ink/ink38.xml"/><Relationship Id="rId126" Type="http://schemas.openxmlformats.org/officeDocument/2006/relationships/customXml" Target="../ink/ink42.xml"/><Relationship Id="rId134" Type="http://schemas.openxmlformats.org/officeDocument/2006/relationships/customXml" Target="../ink/ink46.xml"/><Relationship Id="rId139" Type="http://schemas.openxmlformats.org/officeDocument/2006/relationships/image" Target="../media/image55.png"/><Relationship Id="rId147" Type="http://schemas.openxmlformats.org/officeDocument/2006/relationships/image" Target="../media/image59.png"/><Relationship Id="rId8" Type="http://schemas.openxmlformats.org/officeDocument/2006/relationships/image" Target="../media/image12.png"/><Relationship Id="rId72" Type="http://schemas.openxmlformats.org/officeDocument/2006/relationships/customXml" Target="../ink/ink14.xml"/><Relationship Id="rId80" Type="http://schemas.openxmlformats.org/officeDocument/2006/relationships/customXml" Target="../ink/ink18.xml"/><Relationship Id="rId85" Type="http://schemas.openxmlformats.org/officeDocument/2006/relationships/image" Target="../media/image49.png"/><Relationship Id="rId93" Type="http://schemas.openxmlformats.org/officeDocument/2006/relationships/customXml" Target="../ink/ink25.xml"/><Relationship Id="rId98" Type="http://schemas.openxmlformats.org/officeDocument/2006/relationships/image" Target="../media/image22.png"/><Relationship Id="rId121" Type="http://schemas.openxmlformats.org/officeDocument/2006/relationships/image" Target="../media/image34.png"/><Relationship Id="rId142" Type="http://schemas.openxmlformats.org/officeDocument/2006/relationships/customXml" Target="../ink/ink50.xml"/><Relationship Id="rId150" Type="http://schemas.openxmlformats.org/officeDocument/2006/relationships/customXml" Target="../ink/ink54.xml"/><Relationship Id="rId155" Type="http://schemas.openxmlformats.org/officeDocument/2006/relationships/image" Target="../media/image63.png"/><Relationship Id="rId3" Type="http://schemas.openxmlformats.org/officeDocument/2006/relationships/customXml" Target="../ink/ink1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67" Type="http://schemas.openxmlformats.org/officeDocument/2006/relationships/image" Target="../media/image40.png"/><Relationship Id="rId103" Type="http://schemas.openxmlformats.org/officeDocument/2006/relationships/customXml" Target="../ink/ink30.xml"/><Relationship Id="rId108" Type="http://schemas.openxmlformats.org/officeDocument/2006/relationships/image" Target="../media/image27.png"/><Relationship Id="rId116" Type="http://schemas.openxmlformats.org/officeDocument/2006/relationships/image" Target="../media/image32.png"/><Relationship Id="rId124" Type="http://schemas.openxmlformats.org/officeDocument/2006/relationships/customXml" Target="../ink/ink41.xml"/><Relationship Id="rId129" Type="http://schemas.openxmlformats.org/officeDocument/2006/relationships/image" Target="../media/image38.png"/><Relationship Id="rId137" Type="http://schemas.openxmlformats.org/officeDocument/2006/relationships/image" Target="../media/image54.png"/><Relationship Id="rId20" Type="http://schemas.openxmlformats.org/officeDocument/2006/relationships/image" Target="../media/image18.png"/><Relationship Id="rId70" Type="http://schemas.openxmlformats.org/officeDocument/2006/relationships/customXml" Target="../ink/ink13.xml"/><Relationship Id="rId75" Type="http://schemas.openxmlformats.org/officeDocument/2006/relationships/image" Target="../media/image44.png"/><Relationship Id="rId83" Type="http://schemas.openxmlformats.org/officeDocument/2006/relationships/image" Target="../media/image48.png"/><Relationship Id="rId88" Type="http://schemas.openxmlformats.org/officeDocument/2006/relationships/customXml" Target="../ink/ink22.xml"/><Relationship Id="rId91" Type="http://schemas.openxmlformats.org/officeDocument/2006/relationships/customXml" Target="../ink/ink24.xml"/><Relationship Id="rId96" Type="http://schemas.openxmlformats.org/officeDocument/2006/relationships/image" Target="../media/image21.png"/><Relationship Id="rId111" Type="http://schemas.openxmlformats.org/officeDocument/2006/relationships/customXml" Target="../ink/ink34.xml"/><Relationship Id="rId132" Type="http://schemas.openxmlformats.org/officeDocument/2006/relationships/customXml" Target="../ink/ink45.xml"/><Relationship Id="rId140" Type="http://schemas.openxmlformats.org/officeDocument/2006/relationships/customXml" Target="../ink/ink49.xml"/><Relationship Id="rId145" Type="http://schemas.openxmlformats.org/officeDocument/2006/relationships/image" Target="../media/image58.png"/><Relationship Id="rId153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6" Type="http://schemas.openxmlformats.org/officeDocument/2006/relationships/image" Target="../media/image26.png"/><Relationship Id="rId114" Type="http://schemas.openxmlformats.org/officeDocument/2006/relationships/image" Target="../media/image31.png"/><Relationship Id="rId119" Type="http://schemas.openxmlformats.org/officeDocument/2006/relationships/image" Target="../media/image33.png"/><Relationship Id="rId127" Type="http://schemas.openxmlformats.org/officeDocument/2006/relationships/image" Target="../media/image37.png"/><Relationship Id="rId10" Type="http://schemas.openxmlformats.org/officeDocument/2006/relationships/image" Target="../media/image13.png"/><Relationship Id="rId73" Type="http://schemas.openxmlformats.org/officeDocument/2006/relationships/image" Target="../media/image43.png"/><Relationship Id="rId78" Type="http://schemas.openxmlformats.org/officeDocument/2006/relationships/customXml" Target="../ink/ink17.xml"/><Relationship Id="rId81" Type="http://schemas.openxmlformats.org/officeDocument/2006/relationships/image" Target="../media/image47.png"/><Relationship Id="rId86" Type="http://schemas.openxmlformats.org/officeDocument/2006/relationships/customXml" Target="../ink/ink21.xml"/><Relationship Id="rId94" Type="http://schemas.openxmlformats.org/officeDocument/2006/relationships/image" Target="../media/image20.png"/><Relationship Id="rId99" Type="http://schemas.openxmlformats.org/officeDocument/2006/relationships/customXml" Target="../ink/ink28.xml"/><Relationship Id="rId101" Type="http://schemas.openxmlformats.org/officeDocument/2006/relationships/customXml" Target="../ink/ink29.xml"/><Relationship Id="rId122" Type="http://schemas.openxmlformats.org/officeDocument/2006/relationships/customXml" Target="../ink/ink40.xml"/><Relationship Id="rId130" Type="http://schemas.openxmlformats.org/officeDocument/2006/relationships/customXml" Target="../ink/ink44.xml"/><Relationship Id="rId135" Type="http://schemas.openxmlformats.org/officeDocument/2006/relationships/image" Target="../media/image53.png"/><Relationship Id="rId143" Type="http://schemas.openxmlformats.org/officeDocument/2006/relationships/image" Target="../media/image57.png"/><Relationship Id="rId148" Type="http://schemas.openxmlformats.org/officeDocument/2006/relationships/customXml" Target="../ink/ink53.xml"/><Relationship Id="rId151" Type="http://schemas.openxmlformats.org/officeDocument/2006/relationships/image" Target="../media/image61.png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109" Type="http://schemas.openxmlformats.org/officeDocument/2006/relationships/customXml" Target="../ink/ink33.xml"/><Relationship Id="rId76" Type="http://schemas.openxmlformats.org/officeDocument/2006/relationships/customXml" Target="../ink/ink16.xml"/><Relationship Id="rId97" Type="http://schemas.openxmlformats.org/officeDocument/2006/relationships/customXml" Target="../ink/ink27.xml"/><Relationship Id="rId104" Type="http://schemas.openxmlformats.org/officeDocument/2006/relationships/image" Target="../media/image25.png"/><Relationship Id="rId120" Type="http://schemas.openxmlformats.org/officeDocument/2006/relationships/customXml" Target="../ink/ink39.xml"/><Relationship Id="rId125" Type="http://schemas.openxmlformats.org/officeDocument/2006/relationships/image" Target="../media/image36.png"/><Relationship Id="rId141" Type="http://schemas.openxmlformats.org/officeDocument/2006/relationships/image" Target="../media/image56.png"/><Relationship Id="rId146" Type="http://schemas.openxmlformats.org/officeDocument/2006/relationships/customXml" Target="../ink/ink52.xml"/><Relationship Id="rId7" Type="http://schemas.openxmlformats.org/officeDocument/2006/relationships/customXml" Target="../ink/ink3.xml"/><Relationship Id="rId71" Type="http://schemas.openxmlformats.org/officeDocument/2006/relationships/image" Target="../media/image42.png"/><Relationship Id="rId92" Type="http://schemas.openxmlformats.org/officeDocument/2006/relationships/image" Target="../media/image7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9" Type="http://schemas.openxmlformats.org/officeDocument/2006/relationships/image" Target="../media/image90.png"/><Relationship Id="rId21" Type="http://schemas.openxmlformats.org/officeDocument/2006/relationships/image" Target="../media/image81.png"/><Relationship Id="rId34" Type="http://schemas.openxmlformats.org/officeDocument/2006/relationships/customXml" Target="../ink/ink73.xml"/><Relationship Id="rId42" Type="http://schemas.openxmlformats.org/officeDocument/2006/relationships/customXml" Target="../ink/ink77.xml"/><Relationship Id="rId47" Type="http://schemas.openxmlformats.org/officeDocument/2006/relationships/image" Target="../media/image94.png"/><Relationship Id="rId50" Type="http://schemas.openxmlformats.org/officeDocument/2006/relationships/customXml" Target="../ink/ink81.xml"/><Relationship Id="rId55" Type="http://schemas.openxmlformats.org/officeDocument/2006/relationships/image" Target="../media/image67.png"/><Relationship Id="rId63" Type="http://schemas.openxmlformats.org/officeDocument/2006/relationships/image" Target="../media/image101.png"/><Relationship Id="rId7" Type="http://schemas.openxmlformats.org/officeDocument/2006/relationships/image" Target="../media/image28.png"/><Relationship Id="rId2" Type="http://schemas.openxmlformats.org/officeDocument/2006/relationships/customXml" Target="../ink/ink57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85.png"/><Relationship Id="rId41" Type="http://schemas.openxmlformats.org/officeDocument/2006/relationships/image" Target="../media/image91.png"/><Relationship Id="rId54" Type="http://schemas.openxmlformats.org/officeDocument/2006/relationships/customXml" Target="../ink/ink83.xml"/><Relationship Id="rId62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1" Type="http://schemas.openxmlformats.org/officeDocument/2006/relationships/image" Target="../media/image76.png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37" Type="http://schemas.openxmlformats.org/officeDocument/2006/relationships/image" Target="../media/image89.png"/><Relationship Id="rId40" Type="http://schemas.openxmlformats.org/officeDocument/2006/relationships/customXml" Target="../ink/ink76.xml"/><Relationship Id="rId45" Type="http://schemas.openxmlformats.org/officeDocument/2006/relationships/image" Target="../media/image93.png"/><Relationship Id="rId53" Type="http://schemas.openxmlformats.org/officeDocument/2006/relationships/image" Target="../media/image97.png"/><Relationship Id="rId58" Type="http://schemas.openxmlformats.org/officeDocument/2006/relationships/customXml" Target="../ink/ink85.xml"/><Relationship Id="rId5" Type="http://schemas.openxmlformats.org/officeDocument/2006/relationships/image" Target="../media/image74.png"/><Relationship Id="rId15" Type="http://schemas.openxmlformats.org/officeDocument/2006/relationships/image" Target="../media/image78.png"/><Relationship Id="rId23" Type="http://schemas.openxmlformats.org/officeDocument/2006/relationships/image" Target="../media/image82.png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49" Type="http://schemas.openxmlformats.org/officeDocument/2006/relationships/image" Target="../media/image95.png"/><Relationship Id="rId57" Type="http://schemas.openxmlformats.org/officeDocument/2006/relationships/image" Target="../media/image98.png"/><Relationship Id="rId61" Type="http://schemas.openxmlformats.org/officeDocument/2006/relationships/image" Target="../media/image100.png"/><Relationship Id="rId10" Type="http://schemas.openxmlformats.org/officeDocument/2006/relationships/customXml" Target="../ink/ink61.xml"/><Relationship Id="rId19" Type="http://schemas.openxmlformats.org/officeDocument/2006/relationships/image" Target="../media/image80.png"/><Relationship Id="rId31" Type="http://schemas.openxmlformats.org/officeDocument/2006/relationships/image" Target="../media/image86.png"/><Relationship Id="rId44" Type="http://schemas.openxmlformats.org/officeDocument/2006/relationships/customXml" Target="../ink/ink78.xml"/><Relationship Id="rId52" Type="http://schemas.openxmlformats.org/officeDocument/2006/relationships/customXml" Target="../ink/ink82.xml"/><Relationship Id="rId60" Type="http://schemas.openxmlformats.org/officeDocument/2006/relationships/customXml" Target="../ink/ink86.xml"/><Relationship Id="rId4" Type="http://schemas.openxmlformats.org/officeDocument/2006/relationships/customXml" Target="../ink/ink58.xml"/><Relationship Id="rId9" Type="http://schemas.openxmlformats.org/officeDocument/2006/relationships/image" Target="../media/image75.png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84.png"/><Relationship Id="rId30" Type="http://schemas.openxmlformats.org/officeDocument/2006/relationships/customXml" Target="../ink/ink71.xml"/><Relationship Id="rId35" Type="http://schemas.openxmlformats.org/officeDocument/2006/relationships/image" Target="../media/image88.png"/><Relationship Id="rId43" Type="http://schemas.openxmlformats.org/officeDocument/2006/relationships/image" Target="../media/image92.png"/><Relationship Id="rId48" Type="http://schemas.openxmlformats.org/officeDocument/2006/relationships/customXml" Target="../ink/ink80.xml"/><Relationship Id="rId56" Type="http://schemas.openxmlformats.org/officeDocument/2006/relationships/customXml" Target="../ink/ink84.xml"/><Relationship Id="rId8" Type="http://schemas.openxmlformats.org/officeDocument/2006/relationships/customXml" Target="../ink/ink60.xml"/><Relationship Id="rId51" Type="http://schemas.openxmlformats.org/officeDocument/2006/relationships/image" Target="../media/image96.png"/><Relationship Id="rId3" Type="http://schemas.openxmlformats.org/officeDocument/2006/relationships/image" Target="../media/image73.png"/><Relationship Id="rId12" Type="http://schemas.openxmlformats.org/officeDocument/2006/relationships/customXml" Target="../ink/ink62.xml"/><Relationship Id="rId17" Type="http://schemas.openxmlformats.org/officeDocument/2006/relationships/image" Target="../media/image79.png"/><Relationship Id="rId25" Type="http://schemas.openxmlformats.org/officeDocument/2006/relationships/image" Target="../media/image83.png"/><Relationship Id="rId33" Type="http://schemas.openxmlformats.org/officeDocument/2006/relationships/image" Target="../media/image87.png"/><Relationship Id="rId38" Type="http://schemas.openxmlformats.org/officeDocument/2006/relationships/customXml" Target="../ink/ink75.xml"/><Relationship Id="rId46" Type="http://schemas.openxmlformats.org/officeDocument/2006/relationships/customXml" Target="../ink/ink79.xml"/><Relationship Id="rId59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1733-D337-4398-88AA-33C88D6B7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PH201: 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751FB-E426-44FE-B07F-03DFFD23E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3</a:t>
            </a:r>
          </a:p>
        </p:txBody>
      </p:sp>
    </p:spTree>
    <p:extLst>
      <p:ext uri="{BB962C8B-B14F-4D97-AF65-F5344CB8AC3E}">
        <p14:creationId xmlns:p14="http://schemas.microsoft.com/office/powerpoint/2010/main" val="421224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E7D3-C472-4B85-8CB8-21EBF247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Recipe: Solving Kinematics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en-US" dirty="0"/>
                  <a:t>Kinematic Equations</a:t>
                </a:r>
              </a:p>
              <a:p>
                <a:pPr lvl="1"/>
                <a:r>
                  <a:rPr lang="en-US" dirty="0"/>
                  <a:t>You have the same 3 equations to choose from for each object, each stage, and each dimension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Solve</a:t>
                </a:r>
              </a:p>
              <a:p>
                <a:pPr lvl="1"/>
                <a:r>
                  <a:rPr lang="en-US" dirty="0"/>
                  <a:t>First check if problem can be solved with single equation</a:t>
                </a:r>
              </a:p>
              <a:p>
                <a:pPr lvl="2"/>
                <a:r>
                  <a:rPr lang="en-US" dirty="0"/>
                  <a:t>Does the question mention about time at all?...Consider equation (3)</a:t>
                </a:r>
              </a:p>
              <a:p>
                <a:pPr lvl="1"/>
                <a:r>
                  <a:rPr lang="en-US" dirty="0"/>
                  <a:t>Next consider simultaneous equations</a:t>
                </a:r>
              </a:p>
              <a:p>
                <a:pPr lvl="2"/>
                <a:r>
                  <a:rPr lang="en-US" dirty="0"/>
                  <a:t>Solve one equation for the variable you don’t want and plug into other equation to get the variable you do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2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2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68E1-4381-4A23-A5D0-D985B6E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BA96744-0AB2-4A51-BE38-D56155916057}"/>
                  </a:ext>
                </a:extLst>
              </p14:cNvPr>
              <p14:cNvContentPartPr/>
              <p14:nvPr/>
            </p14:nvContentPartPr>
            <p14:xfrm>
              <a:off x="630333" y="1108042"/>
              <a:ext cx="2092320" cy="3607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BA96744-0AB2-4A51-BE38-D561559160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013" y="1103722"/>
                <a:ext cx="21009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8D83ABBF-BD20-4EEC-924D-1D32A8EB5E40}"/>
                  </a:ext>
                </a:extLst>
              </p14:cNvPr>
              <p14:cNvContentPartPr/>
              <p14:nvPr/>
            </p14:nvContentPartPr>
            <p14:xfrm>
              <a:off x="2923173" y="740842"/>
              <a:ext cx="187200" cy="1942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8D83ABBF-BD20-4EEC-924D-1D32A8EB5E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8861" y="736526"/>
                <a:ext cx="195823" cy="202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49F7FDF-24AC-49A1-88D2-7FE214BCBFFD}"/>
                  </a:ext>
                </a:extLst>
              </p14:cNvPr>
              <p14:cNvContentPartPr/>
              <p14:nvPr/>
            </p14:nvContentPartPr>
            <p14:xfrm>
              <a:off x="3228093" y="921022"/>
              <a:ext cx="7020" cy="556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49F7FDF-24AC-49A1-88D2-7FE214BCBF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4082" y="916716"/>
                <a:ext cx="15043" cy="6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7A13C533-83C1-4CC2-9E73-E1C8F9EBBCB5}"/>
                  </a:ext>
                </a:extLst>
              </p14:cNvPr>
              <p14:cNvContentPartPr/>
              <p14:nvPr/>
            </p14:nvContentPartPr>
            <p14:xfrm>
              <a:off x="3172653" y="837862"/>
              <a:ext cx="90180" cy="70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7A13C533-83C1-4CC2-9E73-E1C8F9EBBC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8359" y="833851"/>
                <a:ext cx="98769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794918F-6F36-425A-83FD-12987DC86AB0}"/>
                  </a:ext>
                </a:extLst>
              </p14:cNvPr>
              <p14:cNvContentPartPr/>
              <p14:nvPr/>
            </p14:nvContentPartPr>
            <p14:xfrm>
              <a:off x="3318093" y="879442"/>
              <a:ext cx="62460" cy="1456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794918F-6F36-425A-83FD-12987DC86A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3810" y="875138"/>
                <a:ext cx="71026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1179A00E-3993-459E-98D0-A512A7AEE45F}"/>
                  </a:ext>
                </a:extLst>
              </p14:cNvPr>
              <p14:cNvContentPartPr/>
              <p14:nvPr/>
            </p14:nvContentPartPr>
            <p14:xfrm>
              <a:off x="3463533" y="879442"/>
              <a:ext cx="138780" cy="1456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1179A00E-3993-459E-98D0-A512A7AEE4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9219" y="875138"/>
                <a:ext cx="147409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6E02CC25-E5C4-49EA-8CD1-CCFCA75DC4C5}"/>
                  </a:ext>
                </a:extLst>
              </p14:cNvPr>
              <p14:cNvContentPartPr/>
              <p14:nvPr/>
            </p14:nvContentPartPr>
            <p14:xfrm>
              <a:off x="3470553" y="914002"/>
              <a:ext cx="117900" cy="972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6E02CC25-E5C4-49EA-8CD1-CCFCA75DC4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66253" y="909682"/>
                <a:ext cx="126501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8E913B8-4639-4D06-9011-4CF9B21058EA}"/>
                  </a:ext>
                </a:extLst>
              </p14:cNvPr>
              <p14:cNvContentPartPr/>
              <p14:nvPr/>
            </p14:nvContentPartPr>
            <p14:xfrm>
              <a:off x="3719853" y="754702"/>
              <a:ext cx="159480" cy="347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8E913B8-4639-4D06-9011-4CF9B21058E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15543" y="750448"/>
                <a:ext cx="168101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F23489B-892D-4348-9E6A-C3D414F2BC14}"/>
                  </a:ext>
                </a:extLst>
              </p14:cNvPr>
              <p14:cNvContentPartPr/>
              <p14:nvPr/>
            </p14:nvContentPartPr>
            <p14:xfrm>
              <a:off x="3740553" y="886282"/>
              <a:ext cx="124920" cy="140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F23489B-892D-4348-9E6A-C3D414F2BC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36233" y="881962"/>
                <a:ext cx="133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470CC1EE-294E-4F99-A069-1EA5EE73CF48}"/>
                  </a:ext>
                </a:extLst>
              </p14:cNvPr>
              <p14:cNvContentPartPr/>
              <p14:nvPr/>
            </p14:nvContentPartPr>
            <p14:xfrm>
              <a:off x="3983013" y="734002"/>
              <a:ext cx="208080" cy="2287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470CC1EE-294E-4F99-A069-1EA5EE73CF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8693" y="729685"/>
                <a:ext cx="216720" cy="237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C0F1F97-C520-4BDE-93E1-298ADE689E53}"/>
                  </a:ext>
                </a:extLst>
              </p14:cNvPr>
              <p14:cNvContentPartPr/>
              <p14:nvPr/>
            </p14:nvContentPartPr>
            <p14:xfrm>
              <a:off x="4267053" y="837862"/>
              <a:ext cx="55620" cy="270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C0F1F97-C520-4BDE-93E1-298ADE689E5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62747" y="833542"/>
                <a:ext cx="64232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4E869E3-1016-45D6-B4E9-AD950A0EC90C}"/>
                  </a:ext>
                </a:extLst>
              </p14:cNvPr>
              <p14:cNvContentPartPr/>
              <p14:nvPr/>
            </p14:nvContentPartPr>
            <p14:xfrm>
              <a:off x="4232493" y="997162"/>
              <a:ext cx="90180" cy="70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4E869E3-1016-45D6-B4E9-AD950A0EC9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28199" y="993151"/>
                <a:ext cx="98769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560D59C-EEB1-4E3A-9854-0A097E8666DB}"/>
                  </a:ext>
                </a:extLst>
              </p14:cNvPr>
              <p14:cNvContentPartPr/>
              <p14:nvPr/>
            </p14:nvContentPartPr>
            <p14:xfrm>
              <a:off x="4447233" y="927862"/>
              <a:ext cx="7020" cy="1456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560D59C-EEB1-4E3A-9854-0A097E8666D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43222" y="923558"/>
                <a:ext cx="15043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CFD6869-DFD7-4641-AC47-DF5B5EE6ED8B}"/>
                  </a:ext>
                </a:extLst>
              </p14:cNvPr>
              <p14:cNvContentPartPr/>
              <p14:nvPr/>
            </p14:nvContentPartPr>
            <p14:xfrm>
              <a:off x="4558113" y="879442"/>
              <a:ext cx="159480" cy="180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CFD6869-DFD7-4641-AC47-DF5B5EE6ED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53803" y="875122"/>
                <a:ext cx="168101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C210E50-89DF-4F57-A6BA-90C34B31086A}"/>
                  </a:ext>
                </a:extLst>
              </p14:cNvPr>
              <p14:cNvContentPartPr/>
              <p14:nvPr/>
            </p14:nvContentPartPr>
            <p14:xfrm>
              <a:off x="3034053" y="1149622"/>
              <a:ext cx="311940" cy="2010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C210E50-89DF-4F57-A6BA-90C34B3108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29735" y="1145314"/>
                <a:ext cx="320575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FF7CDA8-6FE0-41E3-B4E9-C57C882F9320}"/>
                  </a:ext>
                </a:extLst>
              </p14:cNvPr>
              <p14:cNvContentPartPr/>
              <p14:nvPr/>
            </p14:nvContentPartPr>
            <p14:xfrm>
              <a:off x="3276513" y="1232602"/>
              <a:ext cx="90180" cy="1665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FF7CDA8-6FE0-41E3-B4E9-C57C882F932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72219" y="1228287"/>
                <a:ext cx="98769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CCDF039-EC67-4DBC-824B-BFB70A2B6A58}"/>
                  </a:ext>
                </a:extLst>
              </p14:cNvPr>
              <p14:cNvContentPartPr/>
              <p14:nvPr/>
            </p14:nvContentPartPr>
            <p14:xfrm>
              <a:off x="3449673" y="1350502"/>
              <a:ext cx="14040" cy="833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CCDF039-EC67-4DBC-824B-BFB70A2B6A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45353" y="1346191"/>
                <a:ext cx="22680" cy="9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1F1FA65-5B16-4AF4-B51F-43E1E3076CFA}"/>
                  </a:ext>
                </a:extLst>
              </p14:cNvPr>
              <p14:cNvContentPartPr/>
              <p14:nvPr/>
            </p14:nvContentPartPr>
            <p14:xfrm>
              <a:off x="3574413" y="1198042"/>
              <a:ext cx="90180" cy="2010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1F1FA65-5B16-4AF4-B51F-43E1E3076CF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70119" y="1193734"/>
                <a:ext cx="98769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0D5BDEB-FC59-4AAE-BD10-0708D9132992}"/>
                  </a:ext>
                </a:extLst>
              </p14:cNvPr>
              <p14:cNvContentPartPr/>
              <p14:nvPr/>
            </p14:nvContentPartPr>
            <p14:xfrm>
              <a:off x="3816873" y="1198042"/>
              <a:ext cx="374760" cy="2705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0D5BDEB-FC59-4AAE-BD10-0708D91329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12553" y="1193725"/>
                <a:ext cx="383400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B7926D89-DCEE-40B8-88B6-4CD6589E83B5}"/>
                  </a:ext>
                </a:extLst>
              </p14:cNvPr>
              <p14:cNvContentPartPr/>
              <p14:nvPr/>
            </p14:nvContentPartPr>
            <p14:xfrm>
              <a:off x="4204773" y="1385062"/>
              <a:ext cx="90180" cy="1387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B7926D89-DCEE-40B8-88B6-4CD6589E83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00479" y="1380748"/>
                <a:ext cx="98769" cy="14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6AD42F5-77C6-4B78-ADDC-CD694DE241BF}"/>
                  </a:ext>
                </a:extLst>
              </p14:cNvPr>
              <p14:cNvContentPartPr/>
              <p14:nvPr/>
            </p14:nvContentPartPr>
            <p14:xfrm>
              <a:off x="4426353" y="1274182"/>
              <a:ext cx="124920" cy="208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6AD42F5-77C6-4B78-ADDC-CD694DE241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22033" y="1269935"/>
                <a:ext cx="133560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4B645610-D893-444D-A81A-C800F5E1CD48}"/>
                  </a:ext>
                </a:extLst>
              </p14:cNvPr>
              <p14:cNvContentPartPr/>
              <p14:nvPr/>
            </p14:nvContentPartPr>
            <p14:xfrm>
              <a:off x="4454073" y="1392082"/>
              <a:ext cx="69480" cy="70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4B645610-D893-444D-A81A-C800F5E1CD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49753" y="1388071"/>
                <a:ext cx="78120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4AB694F-CDB1-4BFB-B504-059545CDB330}"/>
                  </a:ext>
                </a:extLst>
              </p14:cNvPr>
              <p14:cNvContentPartPr/>
              <p14:nvPr/>
            </p14:nvContentPartPr>
            <p14:xfrm>
              <a:off x="4717413" y="1211902"/>
              <a:ext cx="7020" cy="2219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4AB694F-CDB1-4BFB-B504-059545CDB33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13402" y="1207586"/>
                <a:ext cx="15043" cy="23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FC2746ED-CBB9-4DFE-9302-C810FFB3889A}"/>
                  </a:ext>
                </a:extLst>
              </p14:cNvPr>
              <p14:cNvContentPartPr/>
              <p14:nvPr/>
            </p14:nvContentPartPr>
            <p14:xfrm>
              <a:off x="4821273" y="1246462"/>
              <a:ext cx="242640" cy="1665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FC2746ED-CBB9-4DFE-9302-C810FFB3889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16953" y="1242147"/>
                <a:ext cx="251280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D8CB4E6A-C7BF-4FB5-B013-73FC72CF6230}"/>
                  </a:ext>
                </a:extLst>
              </p14:cNvPr>
              <p14:cNvContentPartPr/>
              <p14:nvPr/>
            </p14:nvContentPartPr>
            <p14:xfrm>
              <a:off x="5160753" y="1253482"/>
              <a:ext cx="235620" cy="1110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D8CB4E6A-C7BF-4FB5-B013-73FC72CF62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56443" y="1249169"/>
                <a:ext cx="244240" cy="119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FFD7379E-9EC6-4788-ADFC-AEF5699087D7}"/>
                  </a:ext>
                </a:extLst>
              </p14:cNvPr>
              <p14:cNvContentPartPr/>
              <p14:nvPr/>
            </p14:nvContentPartPr>
            <p14:xfrm>
              <a:off x="4835133" y="844702"/>
              <a:ext cx="41760" cy="2790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FFD7379E-9EC6-4788-ADFC-AEF5699087D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30813" y="840410"/>
                <a:ext cx="50400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DD839F09-F357-4187-9193-6E0EAAD579EA}"/>
                  </a:ext>
                </a:extLst>
              </p14:cNvPr>
              <p14:cNvContentPartPr/>
              <p14:nvPr/>
            </p14:nvContentPartPr>
            <p14:xfrm>
              <a:off x="4862853" y="941722"/>
              <a:ext cx="69480" cy="18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DD839F09-F357-4187-9193-6E0EAAD579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58533" y="939562"/>
                <a:ext cx="7812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C2D73F94-A69D-40F8-AE62-89B9C7953FE9}"/>
                  </a:ext>
                </a:extLst>
              </p14:cNvPr>
              <p14:cNvContentPartPr/>
              <p14:nvPr/>
            </p14:nvContentPartPr>
            <p14:xfrm>
              <a:off x="5036013" y="747862"/>
              <a:ext cx="298440" cy="32598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C2D73F94-A69D-40F8-AE62-89B9C7953FE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31688" y="743544"/>
                <a:ext cx="307090" cy="334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C279CB71-EA76-440E-A208-20A95742CABA}"/>
                  </a:ext>
                </a:extLst>
              </p14:cNvPr>
              <p14:cNvContentPartPr/>
              <p14:nvPr/>
            </p14:nvContentPartPr>
            <p14:xfrm>
              <a:off x="5375493" y="907162"/>
              <a:ext cx="90180" cy="10404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C279CB71-EA76-440E-A208-20A95742CAB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1199" y="902857"/>
                <a:ext cx="98769" cy="11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B1A50FFC-D819-40F0-8EC4-364AD9CB503B}"/>
                  </a:ext>
                </a:extLst>
              </p14:cNvPr>
              <p14:cNvContentPartPr/>
              <p14:nvPr/>
            </p14:nvContentPartPr>
            <p14:xfrm>
              <a:off x="5555673" y="886282"/>
              <a:ext cx="138600" cy="1389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B1A50FFC-D819-40F0-8EC4-364AD9CB503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51364" y="881962"/>
                <a:ext cx="147218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70AB7483-DA84-43BC-A2C4-D8A914CAE853}"/>
                  </a:ext>
                </a:extLst>
              </p14:cNvPr>
              <p14:cNvContentPartPr/>
              <p14:nvPr/>
            </p14:nvContentPartPr>
            <p14:xfrm>
              <a:off x="678933" y="1530322"/>
              <a:ext cx="4655520" cy="493272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70AB7483-DA84-43BC-A2C4-D8A914CAE85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4613" y="1526002"/>
                <a:ext cx="4664160" cy="49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590706-6607-43ED-94F4-0F5A1D196E00}"/>
                  </a:ext>
                </a:extLst>
              </p14:cNvPr>
              <p14:cNvContentPartPr/>
              <p14:nvPr/>
            </p14:nvContentPartPr>
            <p14:xfrm>
              <a:off x="5847894" y="2599753"/>
              <a:ext cx="218520" cy="3209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590706-6607-43ED-94F4-0F5A1D196E0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43581" y="2595435"/>
                <a:ext cx="227146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59073C-8EE4-4A59-BE69-FD5D2275D9B1}"/>
                  </a:ext>
                </a:extLst>
              </p14:cNvPr>
              <p14:cNvContentPartPr/>
              <p14:nvPr/>
            </p14:nvContentPartPr>
            <p14:xfrm>
              <a:off x="6175494" y="2538373"/>
              <a:ext cx="696240" cy="416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59073C-8EE4-4A59-BE69-FD5D2275D9B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71174" y="2534053"/>
                <a:ext cx="7048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C2E7DB-66A4-44F3-BBC7-1DA4BA8E5728}"/>
                  </a:ext>
                </a:extLst>
              </p14:cNvPr>
              <p14:cNvContentPartPr/>
              <p14:nvPr/>
            </p14:nvContentPartPr>
            <p14:xfrm>
              <a:off x="7144434" y="2627113"/>
              <a:ext cx="27540" cy="19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C2E7DB-66A4-44F3-BBC7-1DA4BA8E572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40142" y="2622801"/>
                <a:ext cx="36124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B438F9-D184-4E9D-B570-EDD83C381491}"/>
                  </a:ext>
                </a:extLst>
              </p14:cNvPr>
              <p14:cNvContentPartPr/>
              <p14:nvPr/>
            </p14:nvContentPartPr>
            <p14:xfrm>
              <a:off x="7362954" y="2545213"/>
              <a:ext cx="41040" cy="343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B438F9-D184-4E9D-B570-EDD83C38149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358672" y="2540915"/>
                <a:ext cx="49605" cy="4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11A4488-C1A1-4DBD-A574-C6B9DCCDE76C}"/>
                  </a:ext>
                </a:extLst>
              </p14:cNvPr>
              <p14:cNvContentPartPr/>
              <p14:nvPr/>
            </p14:nvContentPartPr>
            <p14:xfrm>
              <a:off x="7383294" y="2756713"/>
              <a:ext cx="41040" cy="207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11A4488-C1A1-4DBD-A574-C6B9DCCDE76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79012" y="2752430"/>
                <a:ext cx="49605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BD9A8D-55DE-4291-B6B8-3FE6DB2E87F9}"/>
                  </a:ext>
                </a:extLst>
              </p14:cNvPr>
              <p14:cNvContentPartPr/>
              <p14:nvPr/>
            </p14:nvContentPartPr>
            <p14:xfrm>
              <a:off x="7867854" y="2497513"/>
              <a:ext cx="348660" cy="2457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BD9A8D-55DE-4291-B6B8-3FE6DB2E87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63536" y="2493196"/>
                <a:ext cx="357296" cy="25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1CB470A-05F5-44E5-8B87-C56F44AA543A}"/>
                  </a:ext>
                </a:extLst>
              </p14:cNvPr>
              <p14:cNvContentPartPr/>
              <p14:nvPr/>
            </p14:nvContentPartPr>
            <p14:xfrm>
              <a:off x="8133894" y="2579413"/>
              <a:ext cx="82080" cy="1297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1CB470A-05F5-44E5-8B87-C56F44AA543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129574" y="2575111"/>
                <a:ext cx="90720" cy="138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D0A7285-2EFC-4F34-A570-15BC0229B2BE}"/>
                  </a:ext>
                </a:extLst>
              </p14:cNvPr>
              <p14:cNvContentPartPr/>
              <p14:nvPr/>
            </p14:nvContentPartPr>
            <p14:xfrm>
              <a:off x="8345574" y="2681653"/>
              <a:ext cx="13860" cy="10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D0A7285-2EFC-4F34-A570-15BC0229B2B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41309" y="2677333"/>
                <a:ext cx="22389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2577D10D-CDD6-4F50-8B98-176E2CC96A39}"/>
                  </a:ext>
                </a:extLst>
              </p14:cNvPr>
              <p14:cNvContentPartPr/>
              <p14:nvPr/>
            </p14:nvContentPartPr>
            <p14:xfrm>
              <a:off x="9942354" y="2511013"/>
              <a:ext cx="61560" cy="2048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2577D10D-CDD6-4F50-8B98-176E2CC96A3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938059" y="2506701"/>
                <a:ext cx="70150" cy="21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027F2642-4726-4075-9365-657950976E0B}"/>
                  </a:ext>
                </a:extLst>
              </p14:cNvPr>
              <p14:cNvContentPartPr/>
              <p14:nvPr/>
            </p14:nvContentPartPr>
            <p14:xfrm>
              <a:off x="9887634" y="2579413"/>
              <a:ext cx="157140" cy="275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027F2642-4726-4075-9365-657950976E0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883319" y="2575121"/>
                <a:ext cx="165770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939DE214-CC95-4537-8E21-879329976AC7}"/>
                  </a:ext>
                </a:extLst>
              </p14:cNvPr>
              <p14:cNvContentPartPr/>
              <p14:nvPr/>
            </p14:nvContentPartPr>
            <p14:xfrm>
              <a:off x="10174374" y="2299513"/>
              <a:ext cx="41040" cy="1845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939DE214-CC95-4537-8E21-879329976AC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170092" y="2295197"/>
                <a:ext cx="49605" cy="19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8A141803-B74E-4476-9544-590F23C20392}"/>
                  </a:ext>
                </a:extLst>
              </p14:cNvPr>
              <p14:cNvContentPartPr/>
              <p14:nvPr/>
            </p14:nvContentPartPr>
            <p14:xfrm>
              <a:off x="10133334" y="2524693"/>
              <a:ext cx="109440" cy="207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8A141803-B74E-4476-9544-590F23C2039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129014" y="2520410"/>
                <a:ext cx="11808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37E3147-D57B-49BE-8A31-C97F0371A729}"/>
                  </a:ext>
                </a:extLst>
              </p14:cNvPr>
              <p14:cNvContentPartPr/>
              <p14:nvPr/>
            </p14:nvContentPartPr>
            <p14:xfrm>
              <a:off x="10174374" y="2640793"/>
              <a:ext cx="129780" cy="1571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37E3147-D57B-49BE-8A31-C97F0371A72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170072" y="2636478"/>
                <a:ext cx="138384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27FB3C41-2CA8-4400-AB36-44541BBDE3F5}"/>
                  </a:ext>
                </a:extLst>
              </p14:cNvPr>
              <p14:cNvContentPartPr/>
              <p14:nvPr/>
            </p14:nvContentPartPr>
            <p14:xfrm>
              <a:off x="10481454" y="2483833"/>
              <a:ext cx="307260" cy="27360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27FB3C41-2CA8-4400-AB36-44541BBDE3F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477137" y="2479513"/>
                <a:ext cx="315895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1E924828-E00B-45AF-BB7B-665A6E650A5B}"/>
                  </a:ext>
                </a:extLst>
              </p14:cNvPr>
              <p14:cNvContentPartPr/>
              <p14:nvPr/>
            </p14:nvContentPartPr>
            <p14:xfrm>
              <a:off x="8017974" y="2995573"/>
              <a:ext cx="184500" cy="3004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1E924828-E00B-45AF-BB7B-665A6E650A5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13658" y="2991261"/>
                <a:ext cx="193132" cy="309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A678B651-8CF6-415D-BBEF-6FB95AA6FD01}"/>
                  </a:ext>
                </a:extLst>
              </p14:cNvPr>
              <p14:cNvContentPartPr/>
              <p14:nvPr/>
            </p14:nvContentPartPr>
            <p14:xfrm>
              <a:off x="8304534" y="3200233"/>
              <a:ext cx="293580" cy="1980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A678B651-8CF6-415D-BBEF-6FB95AA6FD0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00222" y="3195921"/>
                <a:ext cx="302204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DCF4BB2-9BD5-4930-92BB-50DA418C025E}"/>
                  </a:ext>
                </a:extLst>
              </p14:cNvPr>
              <p14:cNvContentPartPr/>
              <p14:nvPr/>
            </p14:nvContentPartPr>
            <p14:xfrm>
              <a:off x="8714034" y="3097993"/>
              <a:ext cx="116100" cy="207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DCF4BB2-9BD5-4930-92BB-50DA418C025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709734" y="3093710"/>
                <a:ext cx="12470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9FE6693-CE36-4E0E-95E8-89543AAA5166}"/>
                  </a:ext>
                </a:extLst>
              </p14:cNvPr>
              <p14:cNvContentPartPr/>
              <p14:nvPr/>
            </p14:nvContentPartPr>
            <p14:xfrm>
              <a:off x="9014274" y="2995573"/>
              <a:ext cx="286920" cy="2530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9FE6693-CE36-4E0E-95E8-89543AAA516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009959" y="2991247"/>
                <a:ext cx="295549" cy="261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0D36F90F-8770-499A-98A6-E2E33A710098}"/>
                  </a:ext>
                </a:extLst>
              </p14:cNvPr>
              <p14:cNvContentPartPr/>
              <p14:nvPr/>
            </p14:nvContentPartPr>
            <p14:xfrm>
              <a:off x="9764874" y="3009253"/>
              <a:ext cx="102600" cy="1980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0D36F90F-8770-499A-98A6-E2E33A71009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760554" y="3004941"/>
                <a:ext cx="111240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C4143BEC-D9FA-4F16-9BF8-85E33881DBE8}"/>
                  </a:ext>
                </a:extLst>
              </p14:cNvPr>
              <p14:cNvContentPartPr/>
              <p14:nvPr/>
            </p14:nvContentPartPr>
            <p14:xfrm>
              <a:off x="10099314" y="3056953"/>
              <a:ext cx="286740" cy="2327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C4143BEC-D9FA-4F16-9BF8-85E33881DBE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095002" y="3052630"/>
                <a:ext cx="295364" cy="241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D0D4C417-1F2E-498B-B742-2CF95FA94B3D}"/>
                  </a:ext>
                </a:extLst>
              </p14:cNvPr>
              <p14:cNvContentPartPr/>
              <p14:nvPr/>
            </p14:nvContentPartPr>
            <p14:xfrm>
              <a:off x="8086194" y="3568873"/>
              <a:ext cx="198000" cy="32094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D0D4C417-1F2E-498B-B742-2CF95FA94B3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081882" y="3564555"/>
                <a:ext cx="206624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FEFDAF06-8976-4004-BB5B-63DE32243FC9}"/>
                  </a:ext>
                </a:extLst>
              </p14:cNvPr>
              <p14:cNvContentPartPr/>
              <p14:nvPr/>
            </p14:nvContentPartPr>
            <p14:xfrm>
              <a:off x="8372754" y="3794053"/>
              <a:ext cx="68400" cy="23904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FEFDAF06-8976-4004-BB5B-63DE32243FC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68457" y="3789733"/>
                <a:ext cx="76995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4A3E3C6-9FED-4C6A-867E-1EC4224B9FE0}"/>
                  </a:ext>
                </a:extLst>
              </p14:cNvPr>
              <p14:cNvContentPartPr/>
              <p14:nvPr/>
            </p14:nvContentPartPr>
            <p14:xfrm>
              <a:off x="8509374" y="3869113"/>
              <a:ext cx="143460" cy="15732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4A3E3C6-9FED-4C6A-867E-1EC4224B9FE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505070" y="3864793"/>
                <a:ext cx="152068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275BB9AB-1613-41E2-BA8B-05FB7BFBAA41}"/>
                  </a:ext>
                </a:extLst>
              </p14:cNvPr>
              <p14:cNvContentPartPr/>
              <p14:nvPr/>
            </p14:nvContentPartPr>
            <p14:xfrm>
              <a:off x="8495694" y="3514153"/>
              <a:ext cx="157140" cy="16398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275BB9AB-1613-41E2-BA8B-05FB7BFBAA4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491379" y="3509838"/>
                <a:ext cx="165770" cy="17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B2E8A0B-E7D2-4F85-9E10-69CB5A010D24}"/>
                  </a:ext>
                </a:extLst>
              </p14:cNvPr>
              <p14:cNvContentPartPr/>
              <p14:nvPr/>
            </p14:nvContentPartPr>
            <p14:xfrm>
              <a:off x="8870994" y="3705313"/>
              <a:ext cx="61560" cy="702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B2E8A0B-E7D2-4F85-9E10-69CB5A010D2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866699" y="3701101"/>
                <a:ext cx="70150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6D36F0BA-6493-4127-B90D-D17301CFD70F}"/>
                  </a:ext>
                </a:extLst>
              </p14:cNvPr>
              <p14:cNvContentPartPr/>
              <p14:nvPr/>
            </p14:nvContentPartPr>
            <p14:xfrm>
              <a:off x="8884674" y="3814393"/>
              <a:ext cx="47880" cy="138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6D36F0BA-6493-4127-B90D-D17301CFD70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80386" y="3810128"/>
                <a:ext cx="56456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402A283A-C2DE-49A3-861B-8BE64344E609}"/>
                  </a:ext>
                </a:extLst>
              </p14:cNvPr>
              <p14:cNvContentPartPr/>
              <p14:nvPr/>
            </p14:nvContentPartPr>
            <p14:xfrm>
              <a:off x="9143874" y="3623413"/>
              <a:ext cx="225360" cy="1980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402A283A-C2DE-49A3-861B-8BE64344E60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139561" y="3619101"/>
                <a:ext cx="233986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9B03597A-BD20-4A4B-A592-AE0AEF2B7FD5}"/>
                  </a:ext>
                </a:extLst>
              </p14:cNvPr>
              <p14:cNvContentPartPr/>
              <p14:nvPr/>
            </p14:nvContentPartPr>
            <p14:xfrm>
              <a:off x="9607914" y="3480133"/>
              <a:ext cx="129780" cy="1434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9B03597A-BD20-4A4B-A592-AE0AEF2B7F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603612" y="3475829"/>
                <a:ext cx="138384" cy="152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427329FE-FB77-478A-A712-3671BC4B1A25}"/>
                  </a:ext>
                </a:extLst>
              </p14:cNvPr>
              <p14:cNvContentPartPr/>
              <p14:nvPr/>
            </p14:nvContentPartPr>
            <p14:xfrm>
              <a:off x="9956034" y="3637093"/>
              <a:ext cx="81900" cy="19800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427329FE-FB77-478A-A712-3671BC4B1A2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951723" y="3632781"/>
                <a:ext cx="90521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30A59896-C278-4C28-8059-A6A7B92BA8FE}"/>
                  </a:ext>
                </a:extLst>
              </p14:cNvPr>
              <p14:cNvContentPartPr/>
              <p14:nvPr/>
            </p14:nvContentPartPr>
            <p14:xfrm>
              <a:off x="10181214" y="3555193"/>
              <a:ext cx="170820" cy="25272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30A59896-C278-4C28-8059-A6A7B92BA8F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176899" y="3550873"/>
                <a:ext cx="179451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83883C5E-4660-43D1-8857-893BEA3338C0}"/>
                  </a:ext>
                </a:extLst>
              </p14:cNvPr>
              <p14:cNvContentPartPr/>
              <p14:nvPr/>
            </p14:nvContentPartPr>
            <p14:xfrm>
              <a:off x="10501794" y="3568873"/>
              <a:ext cx="150300" cy="20484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83883C5E-4660-43D1-8857-893BEA3338C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97489" y="3564561"/>
                <a:ext cx="158909" cy="21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36678DF-BE3F-4152-9A65-63FE4605A2CD}"/>
                  </a:ext>
                </a:extLst>
              </p14:cNvPr>
              <p14:cNvContentPartPr/>
              <p14:nvPr/>
            </p14:nvContentPartPr>
            <p14:xfrm>
              <a:off x="10965834" y="3480133"/>
              <a:ext cx="321480" cy="24588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36678DF-BE3F-4152-9A65-63FE4605A2C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961509" y="3475813"/>
                <a:ext cx="33013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27B5E2ED-98B1-4023-9968-E8BABBFAD489}"/>
                  </a:ext>
                </a:extLst>
              </p14:cNvPr>
              <p14:cNvContentPartPr/>
              <p14:nvPr/>
            </p14:nvContentPartPr>
            <p14:xfrm>
              <a:off x="6052734" y="4264753"/>
              <a:ext cx="286740" cy="34146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27B5E2ED-98B1-4023-9968-E8BABBFAD48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048422" y="4260435"/>
                <a:ext cx="295364" cy="350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94E19D8A-32A4-423D-A97B-23BB26700AE4}"/>
                  </a:ext>
                </a:extLst>
              </p14:cNvPr>
              <p14:cNvContentPartPr/>
              <p14:nvPr/>
            </p14:nvContentPartPr>
            <p14:xfrm>
              <a:off x="6455214" y="4298953"/>
              <a:ext cx="758160" cy="42372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94E19D8A-32A4-423D-A97B-23BB26700AE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450894" y="4294633"/>
                <a:ext cx="7668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1EDF1F68-763B-42B2-9D92-C17717FAA67C}"/>
                  </a:ext>
                </a:extLst>
              </p14:cNvPr>
              <p14:cNvContentPartPr/>
              <p14:nvPr/>
            </p14:nvContentPartPr>
            <p14:xfrm>
              <a:off x="7499394" y="4353493"/>
              <a:ext cx="157140" cy="21852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1EDF1F68-763B-42B2-9D92-C17717FAA67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495079" y="4349180"/>
                <a:ext cx="165770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BBA16757-EE87-4FC9-8BDE-126481EB7A9B}"/>
                  </a:ext>
                </a:extLst>
              </p14:cNvPr>
              <p14:cNvContentPartPr/>
              <p14:nvPr/>
            </p14:nvContentPartPr>
            <p14:xfrm>
              <a:off x="7785954" y="4387693"/>
              <a:ext cx="13860" cy="2070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BBA16757-EE87-4FC9-8BDE-126481EB7A9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781689" y="4383410"/>
                <a:ext cx="22389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50DC24A4-9E87-458B-9259-EBB4592C3D6C}"/>
                  </a:ext>
                </a:extLst>
              </p14:cNvPr>
              <p14:cNvContentPartPr/>
              <p14:nvPr/>
            </p14:nvContentPartPr>
            <p14:xfrm>
              <a:off x="7840494" y="4530973"/>
              <a:ext cx="13860" cy="138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50DC24A4-9E87-458B-9259-EBB4592C3D6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36229" y="4526708"/>
                <a:ext cx="22389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6342F04D-BB0C-4628-AB5A-F0C254C2E608}"/>
                  </a:ext>
                </a:extLst>
              </p14:cNvPr>
              <p14:cNvContentPartPr/>
              <p14:nvPr/>
            </p14:nvContentPartPr>
            <p14:xfrm>
              <a:off x="8133894" y="4319473"/>
              <a:ext cx="478080" cy="24588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6342F04D-BB0C-4628-AB5A-F0C254C2E60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129574" y="4315153"/>
                <a:ext cx="486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B85DA6EE-D560-479A-9114-5EFC14096BC7}"/>
                  </a:ext>
                </a:extLst>
              </p14:cNvPr>
              <p14:cNvContentPartPr/>
              <p14:nvPr/>
            </p14:nvContentPartPr>
            <p14:xfrm>
              <a:off x="8672994" y="4510453"/>
              <a:ext cx="88920" cy="1776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B85DA6EE-D560-479A-9114-5EFC14096BC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668674" y="4506137"/>
                <a:ext cx="97560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A101DD91-E25A-45C1-BD7A-48343D37E4F1}"/>
                  </a:ext>
                </a:extLst>
              </p14:cNvPr>
              <p14:cNvContentPartPr/>
              <p14:nvPr/>
            </p14:nvContentPartPr>
            <p14:xfrm>
              <a:off x="8925534" y="4421713"/>
              <a:ext cx="54720" cy="2754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A101DD91-E25A-45C1-BD7A-48343D37E4F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921242" y="4417421"/>
                <a:ext cx="63304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54BB6131-8047-4687-AF38-933B9B73FAE4}"/>
                  </a:ext>
                </a:extLst>
              </p14:cNvPr>
              <p14:cNvContentPartPr/>
              <p14:nvPr/>
            </p14:nvContentPartPr>
            <p14:xfrm>
              <a:off x="8959734" y="4585513"/>
              <a:ext cx="47880" cy="2070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54BB6131-8047-4687-AF38-933B9B73FAE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955446" y="4581230"/>
                <a:ext cx="56456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8D1031CF-68E7-4A42-8C2D-E3C699D17FFD}"/>
                  </a:ext>
                </a:extLst>
              </p14:cNvPr>
              <p14:cNvContentPartPr/>
              <p14:nvPr/>
            </p14:nvContentPartPr>
            <p14:xfrm>
              <a:off x="8529714" y="2558893"/>
              <a:ext cx="170820" cy="3438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8D1031CF-68E7-4A42-8C2D-E3C699D17FF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525399" y="2554595"/>
                <a:ext cx="179451" cy="4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8DCEEFE3-F476-47FD-833C-6E3566962FC0}"/>
                  </a:ext>
                </a:extLst>
              </p14:cNvPr>
              <p14:cNvContentPartPr/>
              <p14:nvPr/>
            </p14:nvContentPartPr>
            <p14:xfrm>
              <a:off x="8577594" y="2688493"/>
              <a:ext cx="122940" cy="138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8DCEEFE3-F476-47FD-833C-6E3566962FC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573293" y="2684228"/>
                <a:ext cx="131542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C00D6A39-A56F-4704-8603-6FA87F21F1F7}"/>
                  </a:ext>
                </a:extLst>
              </p14:cNvPr>
              <p14:cNvContentPartPr/>
              <p14:nvPr/>
            </p14:nvContentPartPr>
            <p14:xfrm>
              <a:off x="9096174" y="4346653"/>
              <a:ext cx="327960" cy="2937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C00D6A39-A56F-4704-8603-6FA87F21F1F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091854" y="4342333"/>
                <a:ext cx="336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81E32E2-57B6-4BA9-82E8-CC2876621D7D}"/>
                  </a:ext>
                </a:extLst>
              </p14:cNvPr>
              <p14:cNvContentPartPr/>
              <p14:nvPr/>
            </p14:nvContentPartPr>
            <p14:xfrm>
              <a:off x="9369054" y="3084313"/>
              <a:ext cx="212040" cy="2120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81E32E2-57B6-4BA9-82E8-CC2876621D7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364734" y="3079993"/>
                <a:ext cx="2206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A80218A-8EC3-44B5-AA22-7FFC1A1172BD}"/>
                  </a:ext>
                </a:extLst>
              </p14:cNvPr>
              <p14:cNvContentPartPr/>
              <p14:nvPr/>
            </p14:nvContentPartPr>
            <p14:xfrm>
              <a:off x="9430434" y="3691633"/>
              <a:ext cx="273420" cy="2255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A80218A-8EC3-44B5-AA22-7FFC1A1172B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426117" y="3687316"/>
                <a:ext cx="282054" cy="234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B46DB16E-A43A-4425-B1F0-D477F721B008}"/>
                  </a:ext>
                </a:extLst>
              </p14:cNvPr>
              <p14:cNvContentPartPr/>
              <p14:nvPr/>
            </p14:nvContentPartPr>
            <p14:xfrm>
              <a:off x="8659494" y="3179893"/>
              <a:ext cx="143460" cy="1711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B46DB16E-A43A-4425-B1F0-D477F721B00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655179" y="3175578"/>
                <a:ext cx="152089" cy="1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BD4EE8F9-4527-48B3-A048-DBCF237BFDD0}"/>
                  </a:ext>
                </a:extLst>
              </p14:cNvPr>
              <p14:cNvContentPartPr/>
              <p14:nvPr/>
            </p14:nvContentPartPr>
            <p14:xfrm>
              <a:off x="8714034" y="3828073"/>
              <a:ext cx="7020" cy="1571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BD4EE8F9-4527-48B3-A048-DBCF237BFDD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709822" y="3823758"/>
                <a:ext cx="15444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A7238D9E-5D69-423E-B8EE-DA25B058D9AF}"/>
                  </a:ext>
                </a:extLst>
              </p14:cNvPr>
              <p14:cNvContentPartPr/>
              <p14:nvPr/>
            </p14:nvContentPartPr>
            <p14:xfrm>
              <a:off x="10440414" y="3173053"/>
              <a:ext cx="13860" cy="1571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A7238D9E-5D69-423E-B8EE-DA25B058D9A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436149" y="3168738"/>
                <a:ext cx="22389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7D782AF6-49CD-4DDC-ADAC-8D25B03D4B24}"/>
                  </a:ext>
                </a:extLst>
              </p14:cNvPr>
              <p14:cNvContentPartPr/>
              <p14:nvPr/>
            </p14:nvContentPartPr>
            <p14:xfrm>
              <a:off x="10713474" y="3602893"/>
              <a:ext cx="143640" cy="1711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7D782AF6-49CD-4DDC-ADAC-8D25B03D4B2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709165" y="3598578"/>
                <a:ext cx="152258" cy="1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F880B61C-570A-4552-B8D0-D06F8E854B75}"/>
                  </a:ext>
                </a:extLst>
              </p14:cNvPr>
              <p14:cNvContentPartPr/>
              <p14:nvPr/>
            </p14:nvContentPartPr>
            <p14:xfrm>
              <a:off x="10351738" y="4189693"/>
              <a:ext cx="13860" cy="1503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F880B61C-570A-4552-B8D0-D06F8E854B7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347473" y="4185388"/>
                <a:ext cx="22389" cy="158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DF441CC-F151-4193-BA5A-D04FEE012BD0}"/>
                  </a:ext>
                </a:extLst>
              </p14:cNvPr>
              <p14:cNvContentPartPr/>
              <p14:nvPr/>
            </p14:nvContentPartPr>
            <p14:xfrm>
              <a:off x="10297198" y="4380853"/>
              <a:ext cx="150300" cy="275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DF441CC-F151-4193-BA5A-D04FEE012BD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292893" y="4376561"/>
                <a:ext cx="158909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508D9CC1-1190-4106-89E9-CF1AA9CE90E2}"/>
                  </a:ext>
                </a:extLst>
              </p14:cNvPr>
              <p14:cNvContentPartPr/>
              <p14:nvPr/>
            </p14:nvContentPartPr>
            <p14:xfrm>
              <a:off x="10324378" y="4524133"/>
              <a:ext cx="109440" cy="1708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508D9CC1-1190-4106-89E9-CF1AA9CE90E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320058" y="4519818"/>
                <a:ext cx="118080" cy="17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E4BAF6D-6216-49C7-AE79-7264DCB12717}"/>
                  </a:ext>
                </a:extLst>
              </p14:cNvPr>
              <p14:cNvContentPartPr/>
              <p14:nvPr/>
            </p14:nvContentPartPr>
            <p14:xfrm>
              <a:off x="9498834" y="4483273"/>
              <a:ext cx="252540" cy="1848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E4BAF6D-6216-49C7-AE79-7264DCB1271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494523" y="4478957"/>
                <a:ext cx="261162" cy="193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242E71DE-1C9A-4C84-B773-2D4A17B90976}"/>
                  </a:ext>
                </a:extLst>
              </p14:cNvPr>
              <p14:cNvContentPartPr/>
              <p14:nvPr/>
            </p14:nvContentPartPr>
            <p14:xfrm>
              <a:off x="10576918" y="4380853"/>
              <a:ext cx="382320" cy="2804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242E71DE-1C9A-4C84-B773-2D4A17B9097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572598" y="4376533"/>
                <a:ext cx="3909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F81F67A-F39E-4797-A55F-64E2A0686258}"/>
                  </a:ext>
                </a:extLst>
              </p14:cNvPr>
              <p14:cNvContentPartPr/>
              <p14:nvPr/>
            </p14:nvContentPartPr>
            <p14:xfrm>
              <a:off x="11109178" y="4319473"/>
              <a:ext cx="170820" cy="2664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F81F67A-F39E-4797-A55F-64E2A068625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104863" y="4315153"/>
                <a:ext cx="179451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82BE303B-6F4E-4E7B-9BB3-FE3F5D10B62A}"/>
                  </a:ext>
                </a:extLst>
              </p14:cNvPr>
              <p14:cNvContentPartPr/>
              <p14:nvPr/>
            </p14:nvContentPartPr>
            <p14:xfrm>
              <a:off x="10918134" y="2169913"/>
              <a:ext cx="484920" cy="53982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82BE303B-6F4E-4E7B-9BB3-FE3F5D10B62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913814" y="2165592"/>
                <a:ext cx="493560" cy="548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FD67360B-BADC-46F0-9287-17A309C36071}"/>
                  </a:ext>
                </a:extLst>
              </p14:cNvPr>
              <p14:cNvContentPartPr/>
              <p14:nvPr/>
            </p14:nvContentPartPr>
            <p14:xfrm>
              <a:off x="8816454" y="2442793"/>
              <a:ext cx="948780" cy="37584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FD67360B-BADC-46F0-9287-17A309C3607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811777" y="2438473"/>
                <a:ext cx="957415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1D8E6D7F-E8D3-46D6-8C39-370EA7E7864A}"/>
                  </a:ext>
                </a:extLst>
              </p14:cNvPr>
              <p14:cNvContentPartPr/>
              <p14:nvPr/>
            </p14:nvContentPartPr>
            <p14:xfrm>
              <a:off x="10508634" y="2934193"/>
              <a:ext cx="321120" cy="32094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1D8E6D7F-E8D3-46D6-8C39-370EA7E7864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504314" y="2929875"/>
                <a:ext cx="329760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801399A7-CDAF-4292-86D6-321AE34525A3}"/>
                  </a:ext>
                </a:extLst>
              </p14:cNvPr>
              <p14:cNvContentPartPr/>
              <p14:nvPr/>
            </p14:nvContentPartPr>
            <p14:xfrm>
              <a:off x="11368494" y="3582373"/>
              <a:ext cx="180" cy="13662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801399A7-CDAF-4292-86D6-321AE34525A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1366334" y="3578070"/>
                <a:ext cx="4500" cy="14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7D0F8FF1-6FC9-40FF-A0AA-A346EF942759}"/>
                  </a:ext>
                </a:extLst>
              </p14:cNvPr>
              <p14:cNvContentPartPr/>
              <p14:nvPr/>
            </p14:nvContentPartPr>
            <p14:xfrm>
              <a:off x="8318214" y="4940473"/>
              <a:ext cx="157140" cy="29358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7D0F8FF1-6FC9-40FF-A0AA-A346EF94275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313899" y="4936161"/>
                <a:ext cx="165770" cy="30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01DB8D5B-7CCC-4E5E-9F16-FB6A0F9C60FD}"/>
                  </a:ext>
                </a:extLst>
              </p14:cNvPr>
              <p14:cNvContentPartPr/>
              <p14:nvPr/>
            </p14:nvContentPartPr>
            <p14:xfrm>
              <a:off x="8584434" y="5063233"/>
              <a:ext cx="54720" cy="21852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01DB8D5B-7CCC-4E5E-9F16-FB6A0F9C60F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580142" y="5058920"/>
                <a:ext cx="63304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85CD67B7-8775-4056-80DA-664FA24C9658}"/>
                  </a:ext>
                </a:extLst>
              </p14:cNvPr>
              <p14:cNvContentPartPr/>
              <p14:nvPr/>
            </p14:nvContentPartPr>
            <p14:xfrm>
              <a:off x="8563914" y="5220193"/>
              <a:ext cx="95760" cy="1386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85CD67B7-8775-4056-80DA-664FA24C965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559594" y="5215928"/>
                <a:ext cx="104400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F7E9BE06-71BC-4E3B-8F26-AA9BE94AA2D0}"/>
                  </a:ext>
                </a:extLst>
              </p14:cNvPr>
              <p14:cNvContentPartPr/>
              <p14:nvPr/>
            </p14:nvContentPartPr>
            <p14:xfrm>
              <a:off x="8727714" y="5117773"/>
              <a:ext cx="123480" cy="15732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F7E9BE06-71BC-4E3B-8F26-AA9BE94AA2D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723394" y="5113453"/>
                <a:ext cx="132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D08EFFC5-4B2E-412C-BC3D-9C2C626C1E82}"/>
                  </a:ext>
                </a:extLst>
              </p14:cNvPr>
              <p14:cNvContentPartPr/>
              <p14:nvPr/>
            </p14:nvContentPartPr>
            <p14:xfrm>
              <a:off x="8877834" y="5165653"/>
              <a:ext cx="102600" cy="17082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D08EFFC5-4B2E-412C-BC3D-9C2C626C1E8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873514" y="5161338"/>
                <a:ext cx="111240" cy="17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4EB4C775-BA40-414B-80F4-3DA474B4BA7C}"/>
                  </a:ext>
                </a:extLst>
              </p14:cNvPr>
              <p14:cNvContentPartPr/>
              <p14:nvPr/>
            </p14:nvContentPartPr>
            <p14:xfrm>
              <a:off x="9089334" y="5042713"/>
              <a:ext cx="163980" cy="4104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4EB4C775-BA40-414B-80F4-3DA474B4BA7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085019" y="5038431"/>
                <a:ext cx="172611" cy="49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468B7A5A-1F04-419B-BE84-FECAA67922FA}"/>
                  </a:ext>
                </a:extLst>
              </p14:cNvPr>
              <p14:cNvContentPartPr/>
              <p14:nvPr/>
            </p14:nvContentPartPr>
            <p14:xfrm>
              <a:off x="9123354" y="5192833"/>
              <a:ext cx="88920" cy="2070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468B7A5A-1F04-419B-BE84-FECAA67922F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119034" y="5188550"/>
                <a:ext cx="9756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B5BC0CB2-4F6F-4C7C-B9BB-C9DA607520F7}"/>
                  </a:ext>
                </a:extLst>
              </p14:cNvPr>
              <p14:cNvContentPartPr/>
              <p14:nvPr/>
            </p14:nvContentPartPr>
            <p14:xfrm>
              <a:off x="9341874" y="5035873"/>
              <a:ext cx="157140" cy="17766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B5BC0CB2-4F6F-4C7C-B9BB-C9DA607520F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337559" y="5031557"/>
                <a:ext cx="165770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A469DBB0-3643-42CA-8FE1-68A4A78F9F57}"/>
                  </a:ext>
                </a:extLst>
              </p14:cNvPr>
              <p14:cNvContentPartPr/>
              <p14:nvPr/>
            </p14:nvContentPartPr>
            <p14:xfrm>
              <a:off x="9594234" y="5213353"/>
              <a:ext cx="13860" cy="4788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A469DBB0-3643-42CA-8FE1-68A4A78F9F5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589969" y="5209065"/>
                <a:ext cx="22389" cy="5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427AE90D-6E0C-4F47-B0E9-121EFFA58974}"/>
                  </a:ext>
                </a:extLst>
              </p14:cNvPr>
              <p14:cNvContentPartPr/>
              <p14:nvPr/>
            </p14:nvContentPartPr>
            <p14:xfrm>
              <a:off x="9573894" y="5117773"/>
              <a:ext cx="34380" cy="702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427AE90D-6E0C-4F47-B0E9-121EFFA5897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569596" y="5113561"/>
                <a:ext cx="42975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A1D80759-D446-47A1-A553-0EA1937A667B}"/>
                  </a:ext>
                </a:extLst>
              </p14:cNvPr>
              <p14:cNvContentPartPr/>
              <p14:nvPr/>
            </p14:nvContentPartPr>
            <p14:xfrm>
              <a:off x="9696654" y="5117773"/>
              <a:ext cx="307800" cy="19152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A1D80759-D446-47A1-A553-0EA1937A667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692329" y="5113453"/>
                <a:ext cx="31645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B4AAD6D6-BAF4-4340-A731-2C42C3DA5D08}"/>
                  </a:ext>
                </a:extLst>
              </p14:cNvPr>
              <p14:cNvContentPartPr/>
              <p14:nvPr/>
            </p14:nvContentPartPr>
            <p14:xfrm>
              <a:off x="10147014" y="4995013"/>
              <a:ext cx="102600" cy="23904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B4AAD6D6-BAF4-4340-A731-2C42C3DA5D0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142694" y="4990693"/>
                <a:ext cx="1112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0167F6B8-C602-46E6-9F93-F2DFB774C47F}"/>
                  </a:ext>
                </a:extLst>
              </p14:cNvPr>
              <p14:cNvContentPartPr/>
              <p14:nvPr/>
            </p14:nvContentPartPr>
            <p14:xfrm>
              <a:off x="10392714" y="5022373"/>
              <a:ext cx="436860" cy="28044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0167F6B8-C602-46E6-9F93-F2DFB774C47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388399" y="5018053"/>
                <a:ext cx="445489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FB5B3AC0-3FC6-4171-85E5-BCDD5BFA23C5}"/>
                  </a:ext>
                </a:extLst>
              </p14:cNvPr>
              <p14:cNvContentPartPr/>
              <p14:nvPr/>
            </p14:nvContentPartPr>
            <p14:xfrm>
              <a:off x="10979514" y="4933633"/>
              <a:ext cx="362160" cy="41688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FB5B3AC0-3FC6-4171-85E5-BCDD5BFA23C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975194" y="4929313"/>
                <a:ext cx="3708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21FAB5CB-0DF6-4154-BEDF-031F5B234AF7}"/>
                  </a:ext>
                </a:extLst>
              </p14:cNvPr>
              <p14:cNvContentPartPr/>
              <p14:nvPr/>
            </p14:nvContentPartPr>
            <p14:xfrm>
              <a:off x="11402578" y="4141993"/>
              <a:ext cx="266940" cy="51246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21FAB5CB-0DF6-4154-BEDF-031F5B234AF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1398255" y="4137675"/>
                <a:ext cx="275586" cy="52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6412BED1-5031-4287-B01A-93EB7978860A}"/>
                  </a:ext>
                </a:extLst>
              </p14:cNvPr>
              <p14:cNvContentPartPr/>
              <p14:nvPr/>
            </p14:nvContentPartPr>
            <p14:xfrm>
              <a:off x="9805914" y="4264753"/>
              <a:ext cx="389044" cy="41706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6412BED1-5031-4287-B01A-93EB7978860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801599" y="4260431"/>
                <a:ext cx="397673" cy="425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95B7AF87-08BA-4771-8FAD-DA0C2FF6BA21}"/>
                  </a:ext>
                </a:extLst>
              </p14:cNvPr>
              <p14:cNvContentPartPr/>
              <p14:nvPr/>
            </p14:nvContentPartPr>
            <p14:xfrm>
              <a:off x="8482014" y="5602333"/>
              <a:ext cx="198000" cy="24588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95B7AF87-08BA-4771-8FAD-DA0C2FF6BA2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477702" y="5598013"/>
                <a:ext cx="206624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6188538D-1220-4032-B519-9BE280E00599}"/>
                  </a:ext>
                </a:extLst>
              </p14:cNvPr>
              <p14:cNvContentPartPr/>
              <p14:nvPr/>
            </p14:nvContentPartPr>
            <p14:xfrm>
              <a:off x="8761734" y="5738773"/>
              <a:ext cx="75240" cy="198000"/>
            </p14:xfrm>
          </p:contentPart>
        </mc:Choice>
        <mc:Fallback xmlns=""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6188538D-1220-4032-B519-9BE280E0059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757435" y="5734461"/>
                <a:ext cx="83839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F88CE556-3C1B-4DC7-88D3-5AD4372786A0}"/>
                  </a:ext>
                </a:extLst>
              </p14:cNvPr>
              <p14:cNvContentPartPr/>
              <p14:nvPr/>
            </p14:nvContentPartPr>
            <p14:xfrm>
              <a:off x="8748054" y="5875213"/>
              <a:ext cx="47880" cy="20700"/>
            </p14:xfrm>
          </p:contentPart>
        </mc:Choice>
        <mc:Fallback xmlns=""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F88CE556-3C1B-4DC7-88D3-5AD4372786A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743766" y="5870930"/>
                <a:ext cx="56456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C568E79A-EBDD-41C5-98E2-C45EE6250814}"/>
                  </a:ext>
                </a:extLst>
              </p14:cNvPr>
              <p14:cNvContentPartPr/>
              <p14:nvPr/>
            </p14:nvContentPartPr>
            <p14:xfrm>
              <a:off x="8898174" y="5772973"/>
              <a:ext cx="191340" cy="22590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C568E79A-EBDD-41C5-98E2-C45EE625081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893858" y="5768656"/>
                <a:ext cx="199972" cy="23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EFA84029-FDC8-421F-AD3A-2DC59ABF1FC7}"/>
                  </a:ext>
                </a:extLst>
              </p14:cNvPr>
              <p14:cNvContentPartPr/>
              <p14:nvPr/>
            </p14:nvContentPartPr>
            <p14:xfrm>
              <a:off x="8829954" y="5486233"/>
              <a:ext cx="150300" cy="15714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EFA84029-FDC8-421F-AD3A-2DC59ABF1FC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825649" y="5481918"/>
                <a:ext cx="158909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D49BA805-AE5D-4512-87C3-460279F2548D}"/>
                  </a:ext>
                </a:extLst>
              </p14:cNvPr>
              <p14:cNvContentPartPr/>
              <p14:nvPr/>
            </p14:nvContentPartPr>
            <p14:xfrm>
              <a:off x="9280314" y="5691073"/>
              <a:ext cx="75240" cy="2754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D49BA805-AE5D-4512-87C3-460279F2548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276015" y="5686781"/>
                <a:ext cx="83839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7263507A-BD5B-4D93-9857-BE9BDA654386}"/>
                  </a:ext>
                </a:extLst>
              </p14:cNvPr>
              <p14:cNvContentPartPr/>
              <p14:nvPr/>
            </p14:nvContentPartPr>
            <p14:xfrm>
              <a:off x="9293994" y="5786473"/>
              <a:ext cx="54720" cy="702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7263507A-BD5B-4D93-9857-BE9BDA654386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289702" y="5782261"/>
                <a:ext cx="63304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ABBAEABF-9775-49E0-AA11-DADF15A90C5A}"/>
                  </a:ext>
                </a:extLst>
              </p14:cNvPr>
              <p14:cNvContentPartPr/>
              <p14:nvPr/>
            </p14:nvContentPartPr>
            <p14:xfrm>
              <a:off x="9519174" y="5622853"/>
              <a:ext cx="143460" cy="21852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ABBAEABF-9775-49E0-AA11-DADF15A90C5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514870" y="5618540"/>
                <a:ext cx="152068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6E87A88C-9000-4F1F-BB3F-3A703036DFB3}"/>
                  </a:ext>
                </a:extLst>
              </p14:cNvPr>
              <p14:cNvContentPartPr/>
              <p14:nvPr/>
            </p14:nvContentPartPr>
            <p14:xfrm>
              <a:off x="9751194" y="5745613"/>
              <a:ext cx="300600" cy="19854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6E87A88C-9000-4F1F-BB3F-3A703036DFB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746874" y="5741297"/>
                <a:ext cx="309240" cy="207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2AECB914-352E-4F6F-AB8F-64472EB6F13B}"/>
                  </a:ext>
                </a:extLst>
              </p14:cNvPr>
              <p14:cNvContentPartPr/>
              <p14:nvPr/>
            </p14:nvContentPartPr>
            <p14:xfrm>
              <a:off x="9771714" y="5499913"/>
              <a:ext cx="122940" cy="1776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2AECB914-352E-4F6F-AB8F-64472EB6F13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767413" y="5495597"/>
                <a:ext cx="131542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B74BB3DA-A792-445E-8D83-041FFB9D6C5F}"/>
                  </a:ext>
                </a:extLst>
              </p14:cNvPr>
              <p14:cNvContentPartPr/>
              <p14:nvPr/>
            </p14:nvContentPartPr>
            <p14:xfrm>
              <a:off x="10208394" y="5643193"/>
              <a:ext cx="82440" cy="18450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B74BB3DA-A792-445E-8D83-041FFB9D6C5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204055" y="5638877"/>
                <a:ext cx="91118" cy="19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0FF7C4C6-9E50-4F3E-84C6-5F024CAA58F4}"/>
                  </a:ext>
                </a:extLst>
              </p14:cNvPr>
              <p14:cNvContentPartPr/>
              <p14:nvPr/>
            </p14:nvContentPartPr>
            <p14:xfrm>
              <a:off x="10447254" y="5643193"/>
              <a:ext cx="95760" cy="15714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0FF7C4C6-9E50-4F3E-84C6-5F024CAA58F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442934" y="5638878"/>
                <a:ext cx="104400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D5F1B9A7-8CF5-4064-B4A0-32F1C4427B8D}"/>
                  </a:ext>
                </a:extLst>
              </p14:cNvPr>
              <p14:cNvContentPartPr/>
              <p14:nvPr/>
            </p14:nvContentPartPr>
            <p14:xfrm>
              <a:off x="10645254" y="5663713"/>
              <a:ext cx="410040" cy="29394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D5F1B9A7-8CF5-4064-B4A0-32F1C4427B8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640574" y="5659396"/>
                <a:ext cx="418680" cy="302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D54F97B-19CE-422B-B8C8-1A97E57E3C4D}"/>
                  </a:ext>
                </a:extLst>
              </p14:cNvPr>
              <p14:cNvContentPartPr/>
              <p14:nvPr/>
            </p14:nvContentPartPr>
            <p14:xfrm>
              <a:off x="11122794" y="5602333"/>
              <a:ext cx="410040" cy="29412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D54F97B-19CE-422B-B8C8-1A97E57E3C4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1118474" y="5598013"/>
                <a:ext cx="418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9F44B26C-6DC5-48C0-95DA-8EF1F0C4CD69}"/>
                  </a:ext>
                </a:extLst>
              </p14:cNvPr>
              <p14:cNvContentPartPr/>
              <p14:nvPr/>
            </p14:nvContentPartPr>
            <p14:xfrm>
              <a:off x="7014834" y="764113"/>
              <a:ext cx="436860" cy="23220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9F44B26C-6DC5-48C0-95DA-8EF1F0C4CD6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010519" y="759793"/>
                <a:ext cx="445489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8FF676B2-98CB-42C0-89DE-59F27B7C7CCA}"/>
                  </a:ext>
                </a:extLst>
              </p14:cNvPr>
              <p14:cNvContentPartPr/>
              <p14:nvPr/>
            </p14:nvContentPartPr>
            <p14:xfrm>
              <a:off x="7581294" y="757273"/>
              <a:ext cx="519300" cy="27324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8FF676B2-98CB-42C0-89DE-59F27B7C7CC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576975" y="752953"/>
                <a:ext cx="527937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1F6D709C-CB7B-4575-817C-DB764107C250}"/>
                  </a:ext>
                </a:extLst>
              </p14:cNvPr>
              <p14:cNvContentPartPr/>
              <p14:nvPr/>
            </p14:nvContentPartPr>
            <p14:xfrm>
              <a:off x="9901314" y="975793"/>
              <a:ext cx="180" cy="10944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1F6D709C-CB7B-4575-817C-DB764107C25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899154" y="971473"/>
                <a:ext cx="45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539" name="Ink 538">
                <a:extLst>
                  <a:ext uri="{FF2B5EF4-FFF2-40B4-BE49-F238E27FC236}">
                    <a16:creationId xmlns:a16="http://schemas.microsoft.com/office/drawing/2014/main" id="{F2484FAB-B9C7-4201-9B00-85F90492363F}"/>
                  </a:ext>
                </a:extLst>
              </p14:cNvPr>
              <p14:cNvContentPartPr/>
              <p14:nvPr/>
            </p14:nvContentPartPr>
            <p14:xfrm>
              <a:off x="8406954" y="689053"/>
              <a:ext cx="3235140" cy="1378800"/>
            </p14:xfrm>
          </p:contentPart>
        </mc:Choice>
        <mc:Fallback xmlns="">
          <p:pic>
            <p:nvPicPr>
              <p:cNvPr id="539" name="Ink 538">
                <a:extLst>
                  <a:ext uri="{FF2B5EF4-FFF2-40B4-BE49-F238E27FC236}">
                    <a16:creationId xmlns:a16="http://schemas.microsoft.com/office/drawing/2014/main" id="{F2484FAB-B9C7-4201-9B00-85F90492363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402634" y="684733"/>
                <a:ext cx="3243780" cy="13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1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68E1-4381-4A23-A5D0-D985B6E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BA96744-0AB2-4A51-BE38-D56155916057}"/>
                  </a:ext>
                </a:extLst>
              </p14:cNvPr>
              <p14:cNvContentPartPr/>
              <p14:nvPr/>
            </p14:nvContentPartPr>
            <p14:xfrm>
              <a:off x="630333" y="1108042"/>
              <a:ext cx="2092320" cy="3607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BA96744-0AB2-4A51-BE38-D561559160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013" y="1103722"/>
                <a:ext cx="21009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8D83ABBF-BD20-4EEC-924D-1D32A8EB5E40}"/>
                  </a:ext>
                </a:extLst>
              </p14:cNvPr>
              <p14:cNvContentPartPr/>
              <p14:nvPr/>
            </p14:nvContentPartPr>
            <p14:xfrm>
              <a:off x="2923173" y="740842"/>
              <a:ext cx="187200" cy="1942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8D83ABBF-BD20-4EEC-924D-1D32A8EB5E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8861" y="736526"/>
                <a:ext cx="195823" cy="202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49F7FDF-24AC-49A1-88D2-7FE214BCBFFD}"/>
                  </a:ext>
                </a:extLst>
              </p14:cNvPr>
              <p14:cNvContentPartPr/>
              <p14:nvPr/>
            </p14:nvContentPartPr>
            <p14:xfrm>
              <a:off x="3228093" y="921022"/>
              <a:ext cx="7020" cy="556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49F7FDF-24AC-49A1-88D2-7FE214BCBF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4082" y="916716"/>
                <a:ext cx="15043" cy="6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7A13C533-83C1-4CC2-9E73-E1C8F9EBBCB5}"/>
                  </a:ext>
                </a:extLst>
              </p14:cNvPr>
              <p14:cNvContentPartPr/>
              <p14:nvPr/>
            </p14:nvContentPartPr>
            <p14:xfrm>
              <a:off x="3172653" y="837862"/>
              <a:ext cx="90180" cy="70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7A13C533-83C1-4CC2-9E73-E1C8F9EBBC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68359" y="833851"/>
                <a:ext cx="98769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794918F-6F36-425A-83FD-12987DC86AB0}"/>
                  </a:ext>
                </a:extLst>
              </p14:cNvPr>
              <p14:cNvContentPartPr/>
              <p14:nvPr/>
            </p14:nvContentPartPr>
            <p14:xfrm>
              <a:off x="3318093" y="879442"/>
              <a:ext cx="62460" cy="1456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794918F-6F36-425A-83FD-12987DC86A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13810" y="875138"/>
                <a:ext cx="71026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1179A00E-3993-459E-98D0-A512A7AEE45F}"/>
                  </a:ext>
                </a:extLst>
              </p14:cNvPr>
              <p14:cNvContentPartPr/>
              <p14:nvPr/>
            </p14:nvContentPartPr>
            <p14:xfrm>
              <a:off x="3463533" y="879442"/>
              <a:ext cx="138780" cy="1456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1179A00E-3993-459E-98D0-A512A7AEE4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59219" y="875138"/>
                <a:ext cx="147409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6E02CC25-E5C4-49EA-8CD1-CCFCA75DC4C5}"/>
                  </a:ext>
                </a:extLst>
              </p14:cNvPr>
              <p14:cNvContentPartPr/>
              <p14:nvPr/>
            </p14:nvContentPartPr>
            <p14:xfrm>
              <a:off x="3470553" y="914002"/>
              <a:ext cx="117900" cy="972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6E02CC25-E5C4-49EA-8CD1-CCFCA75DC4C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66253" y="909682"/>
                <a:ext cx="126501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8E913B8-4639-4D06-9011-4CF9B21058EA}"/>
                  </a:ext>
                </a:extLst>
              </p14:cNvPr>
              <p14:cNvContentPartPr/>
              <p14:nvPr/>
            </p14:nvContentPartPr>
            <p14:xfrm>
              <a:off x="3719853" y="754702"/>
              <a:ext cx="159480" cy="347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8E913B8-4639-4D06-9011-4CF9B21058E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15543" y="750448"/>
                <a:ext cx="168101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F23489B-892D-4348-9E6A-C3D414F2BC14}"/>
                  </a:ext>
                </a:extLst>
              </p14:cNvPr>
              <p14:cNvContentPartPr/>
              <p14:nvPr/>
            </p14:nvContentPartPr>
            <p14:xfrm>
              <a:off x="3740553" y="886282"/>
              <a:ext cx="124920" cy="140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F23489B-892D-4348-9E6A-C3D414F2BC1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36233" y="881962"/>
                <a:ext cx="133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470CC1EE-294E-4F99-A069-1EA5EE73CF48}"/>
                  </a:ext>
                </a:extLst>
              </p14:cNvPr>
              <p14:cNvContentPartPr/>
              <p14:nvPr/>
            </p14:nvContentPartPr>
            <p14:xfrm>
              <a:off x="3983013" y="734002"/>
              <a:ext cx="208080" cy="2287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470CC1EE-294E-4F99-A069-1EA5EE73CF4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8693" y="729685"/>
                <a:ext cx="216720" cy="237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C0F1F97-C520-4BDE-93E1-298ADE689E53}"/>
                  </a:ext>
                </a:extLst>
              </p14:cNvPr>
              <p14:cNvContentPartPr/>
              <p14:nvPr/>
            </p14:nvContentPartPr>
            <p14:xfrm>
              <a:off x="4267053" y="837862"/>
              <a:ext cx="55620" cy="270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C0F1F97-C520-4BDE-93E1-298ADE689E5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62747" y="833542"/>
                <a:ext cx="64232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4E869E3-1016-45D6-B4E9-AD950A0EC90C}"/>
                  </a:ext>
                </a:extLst>
              </p14:cNvPr>
              <p14:cNvContentPartPr/>
              <p14:nvPr/>
            </p14:nvContentPartPr>
            <p14:xfrm>
              <a:off x="4232493" y="997162"/>
              <a:ext cx="90180" cy="70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4E869E3-1016-45D6-B4E9-AD950A0EC90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28199" y="993151"/>
                <a:ext cx="98769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560D59C-EEB1-4E3A-9854-0A097E8666DB}"/>
                  </a:ext>
                </a:extLst>
              </p14:cNvPr>
              <p14:cNvContentPartPr/>
              <p14:nvPr/>
            </p14:nvContentPartPr>
            <p14:xfrm>
              <a:off x="4447233" y="927862"/>
              <a:ext cx="7020" cy="1456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560D59C-EEB1-4E3A-9854-0A097E8666D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43222" y="923558"/>
                <a:ext cx="15043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CFD6869-DFD7-4641-AC47-DF5B5EE6ED8B}"/>
                  </a:ext>
                </a:extLst>
              </p14:cNvPr>
              <p14:cNvContentPartPr/>
              <p14:nvPr/>
            </p14:nvContentPartPr>
            <p14:xfrm>
              <a:off x="4558113" y="879442"/>
              <a:ext cx="159480" cy="180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CFD6869-DFD7-4641-AC47-DF5B5EE6E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53803" y="875122"/>
                <a:ext cx="168101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C210E50-89DF-4F57-A6BA-90C34B31086A}"/>
                  </a:ext>
                </a:extLst>
              </p14:cNvPr>
              <p14:cNvContentPartPr/>
              <p14:nvPr/>
            </p14:nvContentPartPr>
            <p14:xfrm>
              <a:off x="3034053" y="1149622"/>
              <a:ext cx="311940" cy="2010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C210E50-89DF-4F57-A6BA-90C34B3108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29735" y="1145314"/>
                <a:ext cx="320575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FF7CDA8-6FE0-41E3-B4E9-C57C882F9320}"/>
                  </a:ext>
                </a:extLst>
              </p14:cNvPr>
              <p14:cNvContentPartPr/>
              <p14:nvPr/>
            </p14:nvContentPartPr>
            <p14:xfrm>
              <a:off x="3276513" y="1232602"/>
              <a:ext cx="90180" cy="1665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FF7CDA8-6FE0-41E3-B4E9-C57C882F93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72219" y="1228287"/>
                <a:ext cx="98769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CCDF039-EC67-4DBC-824B-BFB70A2B6A58}"/>
                  </a:ext>
                </a:extLst>
              </p14:cNvPr>
              <p14:cNvContentPartPr/>
              <p14:nvPr/>
            </p14:nvContentPartPr>
            <p14:xfrm>
              <a:off x="3449673" y="1350502"/>
              <a:ext cx="14040" cy="833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CCDF039-EC67-4DBC-824B-BFB70A2B6A5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45353" y="1346191"/>
                <a:ext cx="22680" cy="9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1F1FA65-5B16-4AF4-B51F-43E1E3076CFA}"/>
                  </a:ext>
                </a:extLst>
              </p14:cNvPr>
              <p14:cNvContentPartPr/>
              <p14:nvPr/>
            </p14:nvContentPartPr>
            <p14:xfrm>
              <a:off x="3574413" y="1198042"/>
              <a:ext cx="90180" cy="2010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1F1FA65-5B16-4AF4-B51F-43E1E3076CF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70119" y="1193734"/>
                <a:ext cx="98769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0D5BDEB-FC59-4AAE-BD10-0708D9132992}"/>
                  </a:ext>
                </a:extLst>
              </p14:cNvPr>
              <p14:cNvContentPartPr/>
              <p14:nvPr/>
            </p14:nvContentPartPr>
            <p14:xfrm>
              <a:off x="3816873" y="1198042"/>
              <a:ext cx="374760" cy="2705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0D5BDEB-FC59-4AAE-BD10-0708D913299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12553" y="1193725"/>
                <a:ext cx="383400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B7926D89-DCEE-40B8-88B6-4CD6589E83B5}"/>
                  </a:ext>
                </a:extLst>
              </p14:cNvPr>
              <p14:cNvContentPartPr/>
              <p14:nvPr/>
            </p14:nvContentPartPr>
            <p14:xfrm>
              <a:off x="4204773" y="1385062"/>
              <a:ext cx="90180" cy="1387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B7926D89-DCEE-40B8-88B6-4CD6589E83B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00479" y="1380748"/>
                <a:ext cx="98769" cy="14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6AD42F5-77C6-4B78-ADDC-CD694DE241BF}"/>
                  </a:ext>
                </a:extLst>
              </p14:cNvPr>
              <p14:cNvContentPartPr/>
              <p14:nvPr/>
            </p14:nvContentPartPr>
            <p14:xfrm>
              <a:off x="4426353" y="1274182"/>
              <a:ext cx="124920" cy="208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6AD42F5-77C6-4B78-ADDC-CD694DE241B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22033" y="1269935"/>
                <a:ext cx="133560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4B645610-D893-444D-A81A-C800F5E1CD48}"/>
                  </a:ext>
                </a:extLst>
              </p14:cNvPr>
              <p14:cNvContentPartPr/>
              <p14:nvPr/>
            </p14:nvContentPartPr>
            <p14:xfrm>
              <a:off x="4454073" y="1392082"/>
              <a:ext cx="69480" cy="70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4B645610-D893-444D-A81A-C800F5E1CD4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49753" y="1388071"/>
                <a:ext cx="78120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4AB694F-CDB1-4BFB-B504-059545CDB330}"/>
                  </a:ext>
                </a:extLst>
              </p14:cNvPr>
              <p14:cNvContentPartPr/>
              <p14:nvPr/>
            </p14:nvContentPartPr>
            <p14:xfrm>
              <a:off x="4717413" y="1211902"/>
              <a:ext cx="7020" cy="2219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4AB694F-CDB1-4BFB-B504-059545CDB33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13402" y="1207586"/>
                <a:ext cx="15043" cy="23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FC2746ED-CBB9-4DFE-9302-C810FFB3889A}"/>
                  </a:ext>
                </a:extLst>
              </p14:cNvPr>
              <p14:cNvContentPartPr/>
              <p14:nvPr/>
            </p14:nvContentPartPr>
            <p14:xfrm>
              <a:off x="4821273" y="1246462"/>
              <a:ext cx="242640" cy="1665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FC2746ED-CBB9-4DFE-9302-C810FFB3889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16953" y="1242147"/>
                <a:ext cx="251280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D8CB4E6A-C7BF-4FB5-B013-73FC72CF6230}"/>
                  </a:ext>
                </a:extLst>
              </p14:cNvPr>
              <p14:cNvContentPartPr/>
              <p14:nvPr/>
            </p14:nvContentPartPr>
            <p14:xfrm>
              <a:off x="5160753" y="1253482"/>
              <a:ext cx="235620" cy="1110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D8CB4E6A-C7BF-4FB5-B013-73FC72CF623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156443" y="1249169"/>
                <a:ext cx="244240" cy="119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FFD7379E-9EC6-4788-ADFC-AEF5699087D7}"/>
                  </a:ext>
                </a:extLst>
              </p14:cNvPr>
              <p14:cNvContentPartPr/>
              <p14:nvPr/>
            </p14:nvContentPartPr>
            <p14:xfrm>
              <a:off x="4835133" y="844702"/>
              <a:ext cx="41760" cy="2790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FFD7379E-9EC6-4788-ADFC-AEF5699087D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30813" y="840410"/>
                <a:ext cx="50400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DD839F09-F357-4187-9193-6E0EAAD579EA}"/>
                  </a:ext>
                </a:extLst>
              </p14:cNvPr>
              <p14:cNvContentPartPr/>
              <p14:nvPr/>
            </p14:nvContentPartPr>
            <p14:xfrm>
              <a:off x="4862853" y="941722"/>
              <a:ext cx="69480" cy="18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DD839F09-F357-4187-9193-6E0EAAD579E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58533" y="939562"/>
                <a:ext cx="7812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C2D73F94-A69D-40F8-AE62-89B9C7953FE9}"/>
                  </a:ext>
                </a:extLst>
              </p14:cNvPr>
              <p14:cNvContentPartPr/>
              <p14:nvPr/>
            </p14:nvContentPartPr>
            <p14:xfrm>
              <a:off x="5036013" y="747862"/>
              <a:ext cx="298440" cy="32598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C2D73F94-A69D-40F8-AE62-89B9C7953FE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31688" y="743544"/>
                <a:ext cx="307090" cy="334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C279CB71-EA76-440E-A208-20A95742CABA}"/>
                  </a:ext>
                </a:extLst>
              </p14:cNvPr>
              <p14:cNvContentPartPr/>
              <p14:nvPr/>
            </p14:nvContentPartPr>
            <p14:xfrm>
              <a:off x="5375493" y="907162"/>
              <a:ext cx="90180" cy="10404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C279CB71-EA76-440E-A208-20A95742CAB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71199" y="902857"/>
                <a:ext cx="98769" cy="11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B1A50FFC-D819-40F0-8EC4-364AD9CB503B}"/>
                  </a:ext>
                </a:extLst>
              </p14:cNvPr>
              <p14:cNvContentPartPr/>
              <p14:nvPr/>
            </p14:nvContentPartPr>
            <p14:xfrm>
              <a:off x="5555673" y="886282"/>
              <a:ext cx="138600" cy="1389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B1A50FFC-D819-40F0-8EC4-364AD9CB503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51364" y="881962"/>
                <a:ext cx="147218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70AB7483-DA84-43BC-A2C4-D8A914CAE853}"/>
                  </a:ext>
                </a:extLst>
              </p14:cNvPr>
              <p14:cNvContentPartPr/>
              <p14:nvPr/>
            </p14:nvContentPartPr>
            <p14:xfrm>
              <a:off x="678933" y="1530322"/>
              <a:ext cx="4655520" cy="493272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70AB7483-DA84-43BC-A2C4-D8A914CAE85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4613" y="1526002"/>
                <a:ext cx="4664160" cy="49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590706-6607-43ED-94F4-0F5A1D196E00}"/>
                  </a:ext>
                </a:extLst>
              </p14:cNvPr>
              <p14:cNvContentPartPr/>
              <p14:nvPr/>
            </p14:nvContentPartPr>
            <p14:xfrm>
              <a:off x="5847894" y="2599753"/>
              <a:ext cx="218520" cy="3209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590706-6607-43ED-94F4-0F5A1D196E0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843581" y="2595435"/>
                <a:ext cx="227146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59073C-8EE4-4A59-BE69-FD5D2275D9B1}"/>
                  </a:ext>
                </a:extLst>
              </p14:cNvPr>
              <p14:cNvContentPartPr/>
              <p14:nvPr/>
            </p14:nvContentPartPr>
            <p14:xfrm>
              <a:off x="6175494" y="2538373"/>
              <a:ext cx="696240" cy="416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59073C-8EE4-4A59-BE69-FD5D2275D9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71174" y="2534053"/>
                <a:ext cx="7048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C2E7DB-66A4-44F3-BBC7-1DA4BA8E5728}"/>
                  </a:ext>
                </a:extLst>
              </p14:cNvPr>
              <p14:cNvContentPartPr/>
              <p14:nvPr/>
            </p14:nvContentPartPr>
            <p14:xfrm>
              <a:off x="7144434" y="2627113"/>
              <a:ext cx="27540" cy="19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C2E7DB-66A4-44F3-BBC7-1DA4BA8E572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140142" y="2622801"/>
                <a:ext cx="36124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B438F9-D184-4E9D-B570-EDD83C381491}"/>
                  </a:ext>
                </a:extLst>
              </p14:cNvPr>
              <p14:cNvContentPartPr/>
              <p14:nvPr/>
            </p14:nvContentPartPr>
            <p14:xfrm>
              <a:off x="7362954" y="2545213"/>
              <a:ext cx="41040" cy="343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B438F9-D184-4E9D-B570-EDD83C38149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58672" y="2540915"/>
                <a:ext cx="49605" cy="4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11A4488-C1A1-4DBD-A574-C6B9DCCDE76C}"/>
                  </a:ext>
                </a:extLst>
              </p14:cNvPr>
              <p14:cNvContentPartPr/>
              <p14:nvPr/>
            </p14:nvContentPartPr>
            <p14:xfrm>
              <a:off x="7383294" y="2756713"/>
              <a:ext cx="41040" cy="207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11A4488-C1A1-4DBD-A574-C6B9DCCDE7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379012" y="2752430"/>
                <a:ext cx="49605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BD9A8D-55DE-4291-B6B8-3FE6DB2E87F9}"/>
                  </a:ext>
                </a:extLst>
              </p14:cNvPr>
              <p14:cNvContentPartPr/>
              <p14:nvPr/>
            </p14:nvContentPartPr>
            <p14:xfrm>
              <a:off x="7867854" y="2497513"/>
              <a:ext cx="348660" cy="2457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BD9A8D-55DE-4291-B6B8-3FE6DB2E87F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863536" y="2493196"/>
                <a:ext cx="357296" cy="25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1CB470A-05F5-44E5-8B87-C56F44AA543A}"/>
                  </a:ext>
                </a:extLst>
              </p14:cNvPr>
              <p14:cNvContentPartPr/>
              <p14:nvPr/>
            </p14:nvContentPartPr>
            <p14:xfrm>
              <a:off x="8133894" y="2579413"/>
              <a:ext cx="82080" cy="1297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1CB470A-05F5-44E5-8B87-C56F44AA543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129574" y="2575111"/>
                <a:ext cx="90720" cy="138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D0A7285-2EFC-4F34-A570-15BC0229B2BE}"/>
                  </a:ext>
                </a:extLst>
              </p14:cNvPr>
              <p14:cNvContentPartPr/>
              <p14:nvPr/>
            </p14:nvContentPartPr>
            <p14:xfrm>
              <a:off x="8345574" y="2681653"/>
              <a:ext cx="13860" cy="10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D0A7285-2EFC-4F34-A570-15BC0229B2B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341309" y="2677333"/>
                <a:ext cx="22389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2577D10D-CDD6-4F50-8B98-176E2CC96A39}"/>
                  </a:ext>
                </a:extLst>
              </p14:cNvPr>
              <p14:cNvContentPartPr/>
              <p14:nvPr/>
            </p14:nvContentPartPr>
            <p14:xfrm>
              <a:off x="9942354" y="2511013"/>
              <a:ext cx="61560" cy="2048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2577D10D-CDD6-4F50-8B98-176E2CC96A3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938059" y="2506701"/>
                <a:ext cx="70150" cy="21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027F2642-4726-4075-9365-657950976E0B}"/>
                  </a:ext>
                </a:extLst>
              </p14:cNvPr>
              <p14:cNvContentPartPr/>
              <p14:nvPr/>
            </p14:nvContentPartPr>
            <p14:xfrm>
              <a:off x="9887634" y="2579413"/>
              <a:ext cx="157140" cy="275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027F2642-4726-4075-9365-657950976E0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883319" y="2575121"/>
                <a:ext cx="165770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939DE214-CC95-4537-8E21-879329976AC7}"/>
                  </a:ext>
                </a:extLst>
              </p14:cNvPr>
              <p14:cNvContentPartPr/>
              <p14:nvPr/>
            </p14:nvContentPartPr>
            <p14:xfrm>
              <a:off x="10174374" y="2299513"/>
              <a:ext cx="41040" cy="1845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939DE214-CC95-4537-8E21-879329976A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70092" y="2295197"/>
                <a:ext cx="49605" cy="19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8A141803-B74E-4476-9544-590F23C20392}"/>
                  </a:ext>
                </a:extLst>
              </p14:cNvPr>
              <p14:cNvContentPartPr/>
              <p14:nvPr/>
            </p14:nvContentPartPr>
            <p14:xfrm>
              <a:off x="10133334" y="2524693"/>
              <a:ext cx="109440" cy="207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8A141803-B74E-4476-9544-590F23C2039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29014" y="2520410"/>
                <a:ext cx="11808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37E3147-D57B-49BE-8A31-C97F0371A729}"/>
                  </a:ext>
                </a:extLst>
              </p14:cNvPr>
              <p14:cNvContentPartPr/>
              <p14:nvPr/>
            </p14:nvContentPartPr>
            <p14:xfrm>
              <a:off x="10174374" y="2640793"/>
              <a:ext cx="129780" cy="1571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37E3147-D57B-49BE-8A31-C97F0371A72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170072" y="2636478"/>
                <a:ext cx="138384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27FB3C41-2CA8-4400-AB36-44541BBDE3F5}"/>
                  </a:ext>
                </a:extLst>
              </p14:cNvPr>
              <p14:cNvContentPartPr/>
              <p14:nvPr/>
            </p14:nvContentPartPr>
            <p14:xfrm>
              <a:off x="10481454" y="2483833"/>
              <a:ext cx="307260" cy="27360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27FB3C41-2CA8-4400-AB36-44541BBDE3F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477137" y="2479513"/>
                <a:ext cx="315895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1E924828-E00B-45AF-BB7B-665A6E650A5B}"/>
                  </a:ext>
                </a:extLst>
              </p14:cNvPr>
              <p14:cNvContentPartPr/>
              <p14:nvPr/>
            </p14:nvContentPartPr>
            <p14:xfrm>
              <a:off x="8017974" y="2995573"/>
              <a:ext cx="184500" cy="3004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1E924828-E00B-45AF-BB7B-665A6E650A5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013658" y="2991261"/>
                <a:ext cx="193132" cy="309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A678B651-8CF6-415D-BBEF-6FB95AA6FD01}"/>
                  </a:ext>
                </a:extLst>
              </p14:cNvPr>
              <p14:cNvContentPartPr/>
              <p14:nvPr/>
            </p14:nvContentPartPr>
            <p14:xfrm>
              <a:off x="8304534" y="3200233"/>
              <a:ext cx="293580" cy="1980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A678B651-8CF6-415D-BBEF-6FB95AA6FD0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300222" y="3195921"/>
                <a:ext cx="302204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DCF4BB2-9BD5-4930-92BB-50DA418C025E}"/>
                  </a:ext>
                </a:extLst>
              </p14:cNvPr>
              <p14:cNvContentPartPr/>
              <p14:nvPr/>
            </p14:nvContentPartPr>
            <p14:xfrm>
              <a:off x="8714034" y="3097993"/>
              <a:ext cx="116100" cy="207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DCF4BB2-9BD5-4930-92BB-50DA418C025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09734" y="3093710"/>
                <a:ext cx="12470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9FE6693-CE36-4E0E-95E8-89543AAA5166}"/>
                  </a:ext>
                </a:extLst>
              </p14:cNvPr>
              <p14:cNvContentPartPr/>
              <p14:nvPr/>
            </p14:nvContentPartPr>
            <p14:xfrm>
              <a:off x="9014274" y="2995573"/>
              <a:ext cx="286920" cy="2530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9FE6693-CE36-4E0E-95E8-89543AAA516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09959" y="2991247"/>
                <a:ext cx="295549" cy="261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0D36F90F-8770-499A-98A6-E2E33A710098}"/>
                  </a:ext>
                </a:extLst>
              </p14:cNvPr>
              <p14:cNvContentPartPr/>
              <p14:nvPr/>
            </p14:nvContentPartPr>
            <p14:xfrm>
              <a:off x="9764874" y="3009253"/>
              <a:ext cx="102600" cy="1980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0D36F90F-8770-499A-98A6-E2E33A71009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760554" y="3004941"/>
                <a:ext cx="111240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C4143BEC-D9FA-4F16-9BF8-85E33881DBE8}"/>
                  </a:ext>
                </a:extLst>
              </p14:cNvPr>
              <p14:cNvContentPartPr/>
              <p14:nvPr/>
            </p14:nvContentPartPr>
            <p14:xfrm>
              <a:off x="10099314" y="3056953"/>
              <a:ext cx="286740" cy="2327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C4143BEC-D9FA-4F16-9BF8-85E33881DBE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095002" y="3052630"/>
                <a:ext cx="295364" cy="241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D0D4C417-1F2E-498B-B742-2CF95FA94B3D}"/>
                  </a:ext>
                </a:extLst>
              </p14:cNvPr>
              <p14:cNvContentPartPr/>
              <p14:nvPr/>
            </p14:nvContentPartPr>
            <p14:xfrm>
              <a:off x="8086194" y="3568873"/>
              <a:ext cx="198000" cy="32094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D0D4C417-1F2E-498B-B742-2CF95FA94B3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081882" y="3564555"/>
                <a:ext cx="206624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FEFDAF06-8976-4004-BB5B-63DE32243FC9}"/>
                  </a:ext>
                </a:extLst>
              </p14:cNvPr>
              <p14:cNvContentPartPr/>
              <p14:nvPr/>
            </p14:nvContentPartPr>
            <p14:xfrm>
              <a:off x="8372754" y="3794053"/>
              <a:ext cx="68400" cy="23904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FEFDAF06-8976-4004-BB5B-63DE32243FC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368457" y="3789733"/>
                <a:ext cx="76995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4A3E3C6-9FED-4C6A-867E-1EC4224B9FE0}"/>
                  </a:ext>
                </a:extLst>
              </p14:cNvPr>
              <p14:cNvContentPartPr/>
              <p14:nvPr/>
            </p14:nvContentPartPr>
            <p14:xfrm>
              <a:off x="8509374" y="3869113"/>
              <a:ext cx="143460" cy="15732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4A3E3C6-9FED-4C6A-867E-1EC4224B9F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05070" y="3864793"/>
                <a:ext cx="152068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275BB9AB-1613-41E2-BA8B-05FB7BFBAA41}"/>
                  </a:ext>
                </a:extLst>
              </p14:cNvPr>
              <p14:cNvContentPartPr/>
              <p14:nvPr/>
            </p14:nvContentPartPr>
            <p14:xfrm>
              <a:off x="8495694" y="3514153"/>
              <a:ext cx="157140" cy="16398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275BB9AB-1613-41E2-BA8B-05FB7BFBAA4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491379" y="3509838"/>
                <a:ext cx="165770" cy="17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B2E8A0B-E7D2-4F85-9E10-69CB5A010D24}"/>
                  </a:ext>
                </a:extLst>
              </p14:cNvPr>
              <p14:cNvContentPartPr/>
              <p14:nvPr/>
            </p14:nvContentPartPr>
            <p14:xfrm>
              <a:off x="8870994" y="3705313"/>
              <a:ext cx="61560" cy="702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B2E8A0B-E7D2-4F85-9E10-69CB5A010D2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866699" y="3701101"/>
                <a:ext cx="70150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6D36F0BA-6493-4127-B90D-D17301CFD70F}"/>
                  </a:ext>
                </a:extLst>
              </p14:cNvPr>
              <p14:cNvContentPartPr/>
              <p14:nvPr/>
            </p14:nvContentPartPr>
            <p14:xfrm>
              <a:off x="8884674" y="3814393"/>
              <a:ext cx="47880" cy="138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6D36F0BA-6493-4127-B90D-D17301CFD70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80386" y="3810128"/>
                <a:ext cx="56456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402A283A-C2DE-49A3-861B-8BE64344E609}"/>
                  </a:ext>
                </a:extLst>
              </p14:cNvPr>
              <p14:cNvContentPartPr/>
              <p14:nvPr/>
            </p14:nvContentPartPr>
            <p14:xfrm>
              <a:off x="9143874" y="3623413"/>
              <a:ext cx="225360" cy="1980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402A283A-C2DE-49A3-861B-8BE64344E60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139561" y="3619101"/>
                <a:ext cx="233986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9B03597A-BD20-4A4B-A592-AE0AEF2B7FD5}"/>
                  </a:ext>
                </a:extLst>
              </p14:cNvPr>
              <p14:cNvContentPartPr/>
              <p14:nvPr/>
            </p14:nvContentPartPr>
            <p14:xfrm>
              <a:off x="9607914" y="3480133"/>
              <a:ext cx="129780" cy="1434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9B03597A-BD20-4A4B-A592-AE0AEF2B7FD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603612" y="3475829"/>
                <a:ext cx="138384" cy="152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427329FE-FB77-478A-A712-3671BC4B1A25}"/>
                  </a:ext>
                </a:extLst>
              </p14:cNvPr>
              <p14:cNvContentPartPr/>
              <p14:nvPr/>
            </p14:nvContentPartPr>
            <p14:xfrm>
              <a:off x="9956034" y="3637093"/>
              <a:ext cx="81900" cy="19800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427329FE-FB77-478A-A712-3671BC4B1A2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951723" y="3632781"/>
                <a:ext cx="90521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30A59896-C278-4C28-8059-A6A7B92BA8FE}"/>
                  </a:ext>
                </a:extLst>
              </p14:cNvPr>
              <p14:cNvContentPartPr/>
              <p14:nvPr/>
            </p14:nvContentPartPr>
            <p14:xfrm>
              <a:off x="10181214" y="3555193"/>
              <a:ext cx="170820" cy="25272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30A59896-C278-4C28-8059-A6A7B92BA8F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176899" y="3550873"/>
                <a:ext cx="179451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83883C5E-4660-43D1-8857-893BEA3338C0}"/>
                  </a:ext>
                </a:extLst>
              </p14:cNvPr>
              <p14:cNvContentPartPr/>
              <p14:nvPr/>
            </p14:nvContentPartPr>
            <p14:xfrm>
              <a:off x="10501794" y="3568873"/>
              <a:ext cx="150300" cy="20484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83883C5E-4660-43D1-8857-893BEA3338C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497489" y="3564561"/>
                <a:ext cx="158909" cy="21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36678DF-BE3F-4152-9A65-63FE4605A2CD}"/>
                  </a:ext>
                </a:extLst>
              </p14:cNvPr>
              <p14:cNvContentPartPr/>
              <p14:nvPr/>
            </p14:nvContentPartPr>
            <p14:xfrm>
              <a:off x="10965834" y="3480133"/>
              <a:ext cx="321480" cy="24588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36678DF-BE3F-4152-9A65-63FE4605A2C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961509" y="3475813"/>
                <a:ext cx="33013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27B5E2ED-98B1-4023-9968-E8BABBFAD489}"/>
                  </a:ext>
                </a:extLst>
              </p14:cNvPr>
              <p14:cNvContentPartPr/>
              <p14:nvPr/>
            </p14:nvContentPartPr>
            <p14:xfrm>
              <a:off x="6052734" y="4264753"/>
              <a:ext cx="286740" cy="34146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27B5E2ED-98B1-4023-9968-E8BABBFAD48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048422" y="4260435"/>
                <a:ext cx="295364" cy="350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94E19D8A-32A4-423D-A97B-23BB26700AE4}"/>
                  </a:ext>
                </a:extLst>
              </p14:cNvPr>
              <p14:cNvContentPartPr/>
              <p14:nvPr/>
            </p14:nvContentPartPr>
            <p14:xfrm>
              <a:off x="6455214" y="4298953"/>
              <a:ext cx="758160" cy="42372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94E19D8A-32A4-423D-A97B-23BB26700AE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450894" y="4294633"/>
                <a:ext cx="7668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1EDF1F68-763B-42B2-9D92-C17717FAA67C}"/>
                  </a:ext>
                </a:extLst>
              </p14:cNvPr>
              <p14:cNvContentPartPr/>
              <p14:nvPr/>
            </p14:nvContentPartPr>
            <p14:xfrm>
              <a:off x="7499394" y="4353493"/>
              <a:ext cx="157140" cy="21852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1EDF1F68-763B-42B2-9D92-C17717FAA67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95079" y="4349180"/>
                <a:ext cx="165770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BBA16757-EE87-4FC9-8BDE-126481EB7A9B}"/>
                  </a:ext>
                </a:extLst>
              </p14:cNvPr>
              <p14:cNvContentPartPr/>
              <p14:nvPr/>
            </p14:nvContentPartPr>
            <p14:xfrm>
              <a:off x="7785954" y="4387693"/>
              <a:ext cx="13860" cy="2070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BBA16757-EE87-4FC9-8BDE-126481EB7A9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781689" y="4383410"/>
                <a:ext cx="22389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50DC24A4-9E87-458B-9259-EBB4592C3D6C}"/>
                  </a:ext>
                </a:extLst>
              </p14:cNvPr>
              <p14:cNvContentPartPr/>
              <p14:nvPr/>
            </p14:nvContentPartPr>
            <p14:xfrm>
              <a:off x="7840494" y="4530973"/>
              <a:ext cx="13860" cy="138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50DC24A4-9E87-458B-9259-EBB4592C3D6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836229" y="4526708"/>
                <a:ext cx="22389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6342F04D-BB0C-4628-AB5A-F0C254C2E608}"/>
                  </a:ext>
                </a:extLst>
              </p14:cNvPr>
              <p14:cNvContentPartPr/>
              <p14:nvPr/>
            </p14:nvContentPartPr>
            <p14:xfrm>
              <a:off x="8133894" y="4319473"/>
              <a:ext cx="478080" cy="24588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6342F04D-BB0C-4628-AB5A-F0C254C2E60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129574" y="4315153"/>
                <a:ext cx="486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B85DA6EE-D560-479A-9114-5EFC14096BC7}"/>
                  </a:ext>
                </a:extLst>
              </p14:cNvPr>
              <p14:cNvContentPartPr/>
              <p14:nvPr/>
            </p14:nvContentPartPr>
            <p14:xfrm>
              <a:off x="8672994" y="4510453"/>
              <a:ext cx="88920" cy="1776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B85DA6EE-D560-479A-9114-5EFC14096BC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668674" y="4506137"/>
                <a:ext cx="97560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A101DD91-E25A-45C1-BD7A-48343D37E4F1}"/>
                  </a:ext>
                </a:extLst>
              </p14:cNvPr>
              <p14:cNvContentPartPr/>
              <p14:nvPr/>
            </p14:nvContentPartPr>
            <p14:xfrm>
              <a:off x="8925534" y="4421713"/>
              <a:ext cx="54720" cy="2754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A101DD91-E25A-45C1-BD7A-48343D37E4F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921242" y="4417421"/>
                <a:ext cx="63304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54BB6131-8047-4687-AF38-933B9B73FAE4}"/>
                  </a:ext>
                </a:extLst>
              </p14:cNvPr>
              <p14:cNvContentPartPr/>
              <p14:nvPr/>
            </p14:nvContentPartPr>
            <p14:xfrm>
              <a:off x="8959734" y="4585513"/>
              <a:ext cx="47880" cy="2070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54BB6131-8047-4687-AF38-933B9B73FAE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955446" y="4581230"/>
                <a:ext cx="56456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8D1031CF-68E7-4A42-8C2D-E3C699D17FFD}"/>
                  </a:ext>
                </a:extLst>
              </p14:cNvPr>
              <p14:cNvContentPartPr/>
              <p14:nvPr/>
            </p14:nvContentPartPr>
            <p14:xfrm>
              <a:off x="8529714" y="2558893"/>
              <a:ext cx="170820" cy="3438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8D1031CF-68E7-4A42-8C2D-E3C699D17FF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525399" y="2554595"/>
                <a:ext cx="179451" cy="4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8DCEEFE3-F476-47FD-833C-6E3566962FC0}"/>
                  </a:ext>
                </a:extLst>
              </p14:cNvPr>
              <p14:cNvContentPartPr/>
              <p14:nvPr/>
            </p14:nvContentPartPr>
            <p14:xfrm>
              <a:off x="8577594" y="2688493"/>
              <a:ext cx="122940" cy="138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8DCEEFE3-F476-47FD-833C-6E3566962FC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573293" y="2684228"/>
                <a:ext cx="131542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C00D6A39-A56F-4704-8603-6FA87F21F1F7}"/>
                  </a:ext>
                </a:extLst>
              </p14:cNvPr>
              <p14:cNvContentPartPr/>
              <p14:nvPr/>
            </p14:nvContentPartPr>
            <p14:xfrm>
              <a:off x="9096174" y="4346653"/>
              <a:ext cx="327960" cy="2937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C00D6A39-A56F-4704-8603-6FA87F21F1F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091854" y="4342333"/>
                <a:ext cx="336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81E32E2-57B6-4BA9-82E8-CC2876621D7D}"/>
                  </a:ext>
                </a:extLst>
              </p14:cNvPr>
              <p14:cNvContentPartPr/>
              <p14:nvPr/>
            </p14:nvContentPartPr>
            <p14:xfrm>
              <a:off x="9369054" y="3084313"/>
              <a:ext cx="212040" cy="2120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81E32E2-57B6-4BA9-82E8-CC2876621D7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364734" y="3079993"/>
                <a:ext cx="2206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A80218A-8EC3-44B5-AA22-7FFC1A1172BD}"/>
                  </a:ext>
                </a:extLst>
              </p14:cNvPr>
              <p14:cNvContentPartPr/>
              <p14:nvPr/>
            </p14:nvContentPartPr>
            <p14:xfrm>
              <a:off x="9430434" y="3691633"/>
              <a:ext cx="273420" cy="2255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A80218A-8EC3-44B5-AA22-7FFC1A1172B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426117" y="3687316"/>
                <a:ext cx="282054" cy="234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B46DB16E-A43A-4425-B1F0-D477F721B008}"/>
                  </a:ext>
                </a:extLst>
              </p14:cNvPr>
              <p14:cNvContentPartPr/>
              <p14:nvPr/>
            </p14:nvContentPartPr>
            <p14:xfrm>
              <a:off x="8659494" y="3179893"/>
              <a:ext cx="143460" cy="1711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B46DB16E-A43A-4425-B1F0-D477F721B00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655179" y="3175578"/>
                <a:ext cx="152089" cy="1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BD4EE8F9-4527-48B3-A048-DBCF237BFDD0}"/>
                  </a:ext>
                </a:extLst>
              </p14:cNvPr>
              <p14:cNvContentPartPr/>
              <p14:nvPr/>
            </p14:nvContentPartPr>
            <p14:xfrm>
              <a:off x="8714034" y="3828073"/>
              <a:ext cx="7020" cy="1571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BD4EE8F9-4527-48B3-A048-DBCF237BFDD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709822" y="3823758"/>
                <a:ext cx="15444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A7238D9E-5D69-423E-B8EE-DA25B058D9AF}"/>
                  </a:ext>
                </a:extLst>
              </p14:cNvPr>
              <p14:cNvContentPartPr/>
              <p14:nvPr/>
            </p14:nvContentPartPr>
            <p14:xfrm>
              <a:off x="10440414" y="3173053"/>
              <a:ext cx="13860" cy="1571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A7238D9E-5D69-423E-B8EE-DA25B058D9A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436149" y="3168738"/>
                <a:ext cx="22389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7D782AF6-49CD-4DDC-ADAC-8D25B03D4B24}"/>
                  </a:ext>
                </a:extLst>
              </p14:cNvPr>
              <p14:cNvContentPartPr/>
              <p14:nvPr/>
            </p14:nvContentPartPr>
            <p14:xfrm>
              <a:off x="10713474" y="3602893"/>
              <a:ext cx="143640" cy="1711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7D782AF6-49CD-4DDC-ADAC-8D25B03D4B2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709165" y="3598578"/>
                <a:ext cx="152258" cy="1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F880B61C-570A-4552-B8D0-D06F8E854B75}"/>
                  </a:ext>
                </a:extLst>
              </p14:cNvPr>
              <p14:cNvContentPartPr/>
              <p14:nvPr/>
            </p14:nvContentPartPr>
            <p14:xfrm>
              <a:off x="10351738" y="4189693"/>
              <a:ext cx="13860" cy="1503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F880B61C-570A-4552-B8D0-D06F8E854B75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347473" y="4185388"/>
                <a:ext cx="22389" cy="158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DF441CC-F151-4193-BA5A-D04FEE012BD0}"/>
                  </a:ext>
                </a:extLst>
              </p14:cNvPr>
              <p14:cNvContentPartPr/>
              <p14:nvPr/>
            </p14:nvContentPartPr>
            <p14:xfrm>
              <a:off x="10297198" y="4380853"/>
              <a:ext cx="150300" cy="275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DF441CC-F151-4193-BA5A-D04FEE012BD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292893" y="4376561"/>
                <a:ext cx="158909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508D9CC1-1190-4106-89E9-CF1AA9CE90E2}"/>
                  </a:ext>
                </a:extLst>
              </p14:cNvPr>
              <p14:cNvContentPartPr/>
              <p14:nvPr/>
            </p14:nvContentPartPr>
            <p14:xfrm>
              <a:off x="10324378" y="4524133"/>
              <a:ext cx="109440" cy="1708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508D9CC1-1190-4106-89E9-CF1AA9CE90E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320058" y="4519818"/>
                <a:ext cx="118080" cy="17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E4BAF6D-6216-49C7-AE79-7264DCB12717}"/>
                  </a:ext>
                </a:extLst>
              </p14:cNvPr>
              <p14:cNvContentPartPr/>
              <p14:nvPr/>
            </p14:nvContentPartPr>
            <p14:xfrm>
              <a:off x="9498834" y="4483273"/>
              <a:ext cx="252540" cy="1848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E4BAF6D-6216-49C7-AE79-7264DCB1271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494523" y="4478957"/>
                <a:ext cx="261162" cy="193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242E71DE-1C9A-4C84-B773-2D4A17B90976}"/>
                  </a:ext>
                </a:extLst>
              </p14:cNvPr>
              <p14:cNvContentPartPr/>
              <p14:nvPr/>
            </p14:nvContentPartPr>
            <p14:xfrm>
              <a:off x="10576918" y="4380853"/>
              <a:ext cx="382320" cy="2804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242E71DE-1C9A-4C84-B773-2D4A17B9097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572598" y="4376533"/>
                <a:ext cx="3909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F81F67A-F39E-4797-A55F-64E2A0686258}"/>
                  </a:ext>
                </a:extLst>
              </p14:cNvPr>
              <p14:cNvContentPartPr/>
              <p14:nvPr/>
            </p14:nvContentPartPr>
            <p14:xfrm>
              <a:off x="11109178" y="4319473"/>
              <a:ext cx="170820" cy="2664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F81F67A-F39E-4797-A55F-64E2A068625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1104863" y="4315153"/>
                <a:ext cx="179451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82BE303B-6F4E-4E7B-9BB3-FE3F5D10B62A}"/>
                  </a:ext>
                </a:extLst>
              </p14:cNvPr>
              <p14:cNvContentPartPr/>
              <p14:nvPr/>
            </p14:nvContentPartPr>
            <p14:xfrm>
              <a:off x="10918134" y="2169913"/>
              <a:ext cx="484920" cy="53982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82BE303B-6F4E-4E7B-9BB3-FE3F5D10B62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913814" y="2165592"/>
                <a:ext cx="493560" cy="548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FD67360B-BADC-46F0-9287-17A309C36071}"/>
                  </a:ext>
                </a:extLst>
              </p14:cNvPr>
              <p14:cNvContentPartPr/>
              <p14:nvPr/>
            </p14:nvContentPartPr>
            <p14:xfrm>
              <a:off x="8816454" y="2442793"/>
              <a:ext cx="948780" cy="37584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FD67360B-BADC-46F0-9287-17A309C3607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811777" y="2438473"/>
                <a:ext cx="957415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1D8E6D7F-E8D3-46D6-8C39-370EA7E7864A}"/>
                  </a:ext>
                </a:extLst>
              </p14:cNvPr>
              <p14:cNvContentPartPr/>
              <p14:nvPr/>
            </p14:nvContentPartPr>
            <p14:xfrm>
              <a:off x="10508634" y="2934193"/>
              <a:ext cx="321120" cy="32094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1D8E6D7F-E8D3-46D6-8C39-370EA7E7864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504314" y="2929875"/>
                <a:ext cx="329760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801399A7-CDAF-4292-86D6-321AE34525A3}"/>
                  </a:ext>
                </a:extLst>
              </p14:cNvPr>
              <p14:cNvContentPartPr/>
              <p14:nvPr/>
            </p14:nvContentPartPr>
            <p14:xfrm>
              <a:off x="11368494" y="3582373"/>
              <a:ext cx="180" cy="13662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801399A7-CDAF-4292-86D6-321AE34525A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366334" y="3578070"/>
                <a:ext cx="4500" cy="14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7D0F8FF1-6FC9-40FF-A0AA-A346EF942759}"/>
                  </a:ext>
                </a:extLst>
              </p14:cNvPr>
              <p14:cNvContentPartPr/>
              <p14:nvPr/>
            </p14:nvContentPartPr>
            <p14:xfrm>
              <a:off x="8318214" y="4940473"/>
              <a:ext cx="157140" cy="29358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7D0F8FF1-6FC9-40FF-A0AA-A346EF94275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313899" y="4936161"/>
                <a:ext cx="165770" cy="30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01DB8D5B-7CCC-4E5E-9F16-FB6A0F9C60FD}"/>
                  </a:ext>
                </a:extLst>
              </p14:cNvPr>
              <p14:cNvContentPartPr/>
              <p14:nvPr/>
            </p14:nvContentPartPr>
            <p14:xfrm>
              <a:off x="8584434" y="5063233"/>
              <a:ext cx="54720" cy="21852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01DB8D5B-7CCC-4E5E-9F16-FB6A0F9C60F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580142" y="5058920"/>
                <a:ext cx="63304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85CD67B7-8775-4056-80DA-664FA24C9658}"/>
                  </a:ext>
                </a:extLst>
              </p14:cNvPr>
              <p14:cNvContentPartPr/>
              <p14:nvPr/>
            </p14:nvContentPartPr>
            <p14:xfrm>
              <a:off x="8563914" y="5220193"/>
              <a:ext cx="95760" cy="1386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85CD67B7-8775-4056-80DA-664FA24C965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559594" y="5215928"/>
                <a:ext cx="104400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F7E9BE06-71BC-4E3B-8F26-AA9BE94AA2D0}"/>
                  </a:ext>
                </a:extLst>
              </p14:cNvPr>
              <p14:cNvContentPartPr/>
              <p14:nvPr/>
            </p14:nvContentPartPr>
            <p14:xfrm>
              <a:off x="8727714" y="5117773"/>
              <a:ext cx="123480" cy="15732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F7E9BE06-71BC-4E3B-8F26-AA9BE94AA2D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723394" y="5113453"/>
                <a:ext cx="132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D08EFFC5-4B2E-412C-BC3D-9C2C626C1E82}"/>
                  </a:ext>
                </a:extLst>
              </p14:cNvPr>
              <p14:cNvContentPartPr/>
              <p14:nvPr/>
            </p14:nvContentPartPr>
            <p14:xfrm>
              <a:off x="8877834" y="5165653"/>
              <a:ext cx="102600" cy="17082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D08EFFC5-4B2E-412C-BC3D-9C2C626C1E8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873514" y="5161338"/>
                <a:ext cx="111240" cy="17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4EB4C775-BA40-414B-80F4-3DA474B4BA7C}"/>
                  </a:ext>
                </a:extLst>
              </p14:cNvPr>
              <p14:cNvContentPartPr/>
              <p14:nvPr/>
            </p14:nvContentPartPr>
            <p14:xfrm>
              <a:off x="9089334" y="5042713"/>
              <a:ext cx="163980" cy="4104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4EB4C775-BA40-414B-80F4-3DA474B4BA7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085019" y="5038431"/>
                <a:ext cx="172611" cy="49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468B7A5A-1F04-419B-BE84-FECAA67922FA}"/>
                  </a:ext>
                </a:extLst>
              </p14:cNvPr>
              <p14:cNvContentPartPr/>
              <p14:nvPr/>
            </p14:nvContentPartPr>
            <p14:xfrm>
              <a:off x="9123354" y="5192833"/>
              <a:ext cx="88920" cy="2070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468B7A5A-1F04-419B-BE84-FECAA67922F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119034" y="5188550"/>
                <a:ext cx="9756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B5BC0CB2-4F6F-4C7C-B9BB-C9DA607520F7}"/>
                  </a:ext>
                </a:extLst>
              </p14:cNvPr>
              <p14:cNvContentPartPr/>
              <p14:nvPr/>
            </p14:nvContentPartPr>
            <p14:xfrm>
              <a:off x="9341874" y="5035873"/>
              <a:ext cx="157140" cy="17766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B5BC0CB2-4F6F-4C7C-B9BB-C9DA607520F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337559" y="5031557"/>
                <a:ext cx="165770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A469DBB0-3643-42CA-8FE1-68A4A78F9F57}"/>
                  </a:ext>
                </a:extLst>
              </p14:cNvPr>
              <p14:cNvContentPartPr/>
              <p14:nvPr/>
            </p14:nvContentPartPr>
            <p14:xfrm>
              <a:off x="9594234" y="5213353"/>
              <a:ext cx="13860" cy="4788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A469DBB0-3643-42CA-8FE1-68A4A78F9F5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589969" y="5209065"/>
                <a:ext cx="22389" cy="5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427AE90D-6E0C-4F47-B0E9-121EFFA58974}"/>
                  </a:ext>
                </a:extLst>
              </p14:cNvPr>
              <p14:cNvContentPartPr/>
              <p14:nvPr/>
            </p14:nvContentPartPr>
            <p14:xfrm>
              <a:off x="9573894" y="5117773"/>
              <a:ext cx="34380" cy="702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427AE90D-6E0C-4F47-B0E9-121EFFA58974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569596" y="5113561"/>
                <a:ext cx="42975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A1D80759-D446-47A1-A553-0EA1937A667B}"/>
                  </a:ext>
                </a:extLst>
              </p14:cNvPr>
              <p14:cNvContentPartPr/>
              <p14:nvPr/>
            </p14:nvContentPartPr>
            <p14:xfrm>
              <a:off x="9696654" y="5117773"/>
              <a:ext cx="307800" cy="19152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A1D80759-D446-47A1-A553-0EA1937A667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692329" y="5113453"/>
                <a:ext cx="31645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B4AAD6D6-BAF4-4340-A731-2C42C3DA5D08}"/>
                  </a:ext>
                </a:extLst>
              </p14:cNvPr>
              <p14:cNvContentPartPr/>
              <p14:nvPr/>
            </p14:nvContentPartPr>
            <p14:xfrm>
              <a:off x="10147014" y="4995013"/>
              <a:ext cx="102600" cy="23904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B4AAD6D6-BAF4-4340-A731-2C42C3DA5D0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142694" y="4990693"/>
                <a:ext cx="1112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0167F6B8-C602-46E6-9F93-F2DFB774C47F}"/>
                  </a:ext>
                </a:extLst>
              </p14:cNvPr>
              <p14:cNvContentPartPr/>
              <p14:nvPr/>
            </p14:nvContentPartPr>
            <p14:xfrm>
              <a:off x="10392714" y="5022373"/>
              <a:ext cx="436860" cy="28044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0167F6B8-C602-46E6-9F93-F2DFB774C47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388399" y="5018053"/>
                <a:ext cx="445489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FB5B3AC0-3FC6-4171-85E5-BCDD5BFA23C5}"/>
                  </a:ext>
                </a:extLst>
              </p14:cNvPr>
              <p14:cNvContentPartPr/>
              <p14:nvPr/>
            </p14:nvContentPartPr>
            <p14:xfrm>
              <a:off x="10979514" y="4933633"/>
              <a:ext cx="362160" cy="41688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FB5B3AC0-3FC6-4171-85E5-BCDD5BFA23C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975194" y="4929313"/>
                <a:ext cx="3708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21FAB5CB-0DF6-4154-BEDF-031F5B234AF7}"/>
                  </a:ext>
                </a:extLst>
              </p14:cNvPr>
              <p14:cNvContentPartPr/>
              <p14:nvPr/>
            </p14:nvContentPartPr>
            <p14:xfrm>
              <a:off x="11402578" y="4141993"/>
              <a:ext cx="266940" cy="51246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21FAB5CB-0DF6-4154-BEDF-031F5B234AF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398255" y="4137675"/>
                <a:ext cx="275586" cy="52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6412BED1-5031-4287-B01A-93EB7978860A}"/>
                  </a:ext>
                </a:extLst>
              </p14:cNvPr>
              <p14:cNvContentPartPr/>
              <p14:nvPr/>
            </p14:nvContentPartPr>
            <p14:xfrm>
              <a:off x="9805914" y="4264753"/>
              <a:ext cx="389044" cy="41706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6412BED1-5031-4287-B01A-93EB7978860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801599" y="4260431"/>
                <a:ext cx="397673" cy="425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95B7AF87-08BA-4771-8FAD-DA0C2FF6BA21}"/>
                  </a:ext>
                </a:extLst>
              </p14:cNvPr>
              <p14:cNvContentPartPr/>
              <p14:nvPr/>
            </p14:nvContentPartPr>
            <p14:xfrm>
              <a:off x="8482014" y="5602333"/>
              <a:ext cx="198000" cy="24588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95B7AF87-08BA-4771-8FAD-DA0C2FF6BA2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477702" y="5598013"/>
                <a:ext cx="206624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6188538D-1220-4032-B519-9BE280E00599}"/>
                  </a:ext>
                </a:extLst>
              </p14:cNvPr>
              <p14:cNvContentPartPr/>
              <p14:nvPr/>
            </p14:nvContentPartPr>
            <p14:xfrm>
              <a:off x="8761734" y="5738773"/>
              <a:ext cx="75240" cy="198000"/>
            </p14:xfrm>
          </p:contentPart>
        </mc:Choice>
        <mc:Fallback xmlns=""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6188538D-1220-4032-B519-9BE280E0059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757435" y="5734461"/>
                <a:ext cx="83839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F88CE556-3C1B-4DC7-88D3-5AD4372786A0}"/>
                  </a:ext>
                </a:extLst>
              </p14:cNvPr>
              <p14:cNvContentPartPr/>
              <p14:nvPr/>
            </p14:nvContentPartPr>
            <p14:xfrm>
              <a:off x="8748054" y="5875213"/>
              <a:ext cx="47880" cy="20700"/>
            </p14:xfrm>
          </p:contentPart>
        </mc:Choice>
        <mc:Fallback xmlns=""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F88CE556-3C1B-4DC7-88D3-5AD4372786A0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743766" y="5870930"/>
                <a:ext cx="56456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C568E79A-EBDD-41C5-98E2-C45EE6250814}"/>
                  </a:ext>
                </a:extLst>
              </p14:cNvPr>
              <p14:cNvContentPartPr/>
              <p14:nvPr/>
            </p14:nvContentPartPr>
            <p14:xfrm>
              <a:off x="8898174" y="5772973"/>
              <a:ext cx="191340" cy="22590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C568E79A-EBDD-41C5-98E2-C45EE625081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893858" y="5768656"/>
                <a:ext cx="199972" cy="23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EFA84029-FDC8-421F-AD3A-2DC59ABF1FC7}"/>
                  </a:ext>
                </a:extLst>
              </p14:cNvPr>
              <p14:cNvContentPartPr/>
              <p14:nvPr/>
            </p14:nvContentPartPr>
            <p14:xfrm>
              <a:off x="8829954" y="5486233"/>
              <a:ext cx="150300" cy="15714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EFA84029-FDC8-421F-AD3A-2DC59ABF1FC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825649" y="5481918"/>
                <a:ext cx="158909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D49BA805-AE5D-4512-87C3-460279F2548D}"/>
                  </a:ext>
                </a:extLst>
              </p14:cNvPr>
              <p14:cNvContentPartPr/>
              <p14:nvPr/>
            </p14:nvContentPartPr>
            <p14:xfrm>
              <a:off x="9280314" y="5691073"/>
              <a:ext cx="75240" cy="2754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D49BA805-AE5D-4512-87C3-460279F2548D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276015" y="5686781"/>
                <a:ext cx="83839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7263507A-BD5B-4D93-9857-BE9BDA654386}"/>
                  </a:ext>
                </a:extLst>
              </p14:cNvPr>
              <p14:cNvContentPartPr/>
              <p14:nvPr/>
            </p14:nvContentPartPr>
            <p14:xfrm>
              <a:off x="9293994" y="5786473"/>
              <a:ext cx="54720" cy="702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7263507A-BD5B-4D93-9857-BE9BDA654386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289702" y="5782261"/>
                <a:ext cx="63304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ABBAEABF-9775-49E0-AA11-DADF15A90C5A}"/>
                  </a:ext>
                </a:extLst>
              </p14:cNvPr>
              <p14:cNvContentPartPr/>
              <p14:nvPr/>
            </p14:nvContentPartPr>
            <p14:xfrm>
              <a:off x="9519174" y="5622853"/>
              <a:ext cx="143460" cy="21852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ABBAEABF-9775-49E0-AA11-DADF15A90C5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514870" y="5618540"/>
                <a:ext cx="152068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6E87A88C-9000-4F1F-BB3F-3A703036DFB3}"/>
                  </a:ext>
                </a:extLst>
              </p14:cNvPr>
              <p14:cNvContentPartPr/>
              <p14:nvPr/>
            </p14:nvContentPartPr>
            <p14:xfrm>
              <a:off x="9751194" y="5745613"/>
              <a:ext cx="300600" cy="19854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6E87A88C-9000-4F1F-BB3F-3A703036DFB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746874" y="5741297"/>
                <a:ext cx="309240" cy="207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2AECB914-352E-4F6F-AB8F-64472EB6F13B}"/>
                  </a:ext>
                </a:extLst>
              </p14:cNvPr>
              <p14:cNvContentPartPr/>
              <p14:nvPr/>
            </p14:nvContentPartPr>
            <p14:xfrm>
              <a:off x="9771714" y="5499913"/>
              <a:ext cx="122940" cy="1776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2AECB914-352E-4F6F-AB8F-64472EB6F13B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767413" y="5495597"/>
                <a:ext cx="131542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B74BB3DA-A792-445E-8D83-041FFB9D6C5F}"/>
                  </a:ext>
                </a:extLst>
              </p14:cNvPr>
              <p14:cNvContentPartPr/>
              <p14:nvPr/>
            </p14:nvContentPartPr>
            <p14:xfrm>
              <a:off x="10208394" y="5643193"/>
              <a:ext cx="82440" cy="18450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B74BB3DA-A792-445E-8D83-041FFB9D6C5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204055" y="5638877"/>
                <a:ext cx="91118" cy="19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0FF7C4C6-9E50-4F3E-84C6-5F024CAA58F4}"/>
                  </a:ext>
                </a:extLst>
              </p14:cNvPr>
              <p14:cNvContentPartPr/>
              <p14:nvPr/>
            </p14:nvContentPartPr>
            <p14:xfrm>
              <a:off x="10447254" y="5643193"/>
              <a:ext cx="95760" cy="15714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0FF7C4C6-9E50-4F3E-84C6-5F024CAA58F4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442934" y="5638878"/>
                <a:ext cx="104400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D5F1B9A7-8CF5-4064-B4A0-32F1C4427B8D}"/>
                  </a:ext>
                </a:extLst>
              </p14:cNvPr>
              <p14:cNvContentPartPr/>
              <p14:nvPr/>
            </p14:nvContentPartPr>
            <p14:xfrm>
              <a:off x="10645254" y="5663713"/>
              <a:ext cx="410040" cy="29394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D5F1B9A7-8CF5-4064-B4A0-32F1C4427B8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640574" y="5659396"/>
                <a:ext cx="418680" cy="302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D54F97B-19CE-422B-B8C8-1A97E57E3C4D}"/>
                  </a:ext>
                </a:extLst>
              </p14:cNvPr>
              <p14:cNvContentPartPr/>
              <p14:nvPr/>
            </p14:nvContentPartPr>
            <p14:xfrm>
              <a:off x="11122794" y="5602333"/>
              <a:ext cx="410040" cy="29412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D54F97B-19CE-422B-B8C8-1A97E57E3C4D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1118474" y="5598013"/>
                <a:ext cx="418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9F44B26C-6DC5-48C0-95DA-8EF1F0C4CD69}"/>
                  </a:ext>
                </a:extLst>
              </p14:cNvPr>
              <p14:cNvContentPartPr/>
              <p14:nvPr/>
            </p14:nvContentPartPr>
            <p14:xfrm>
              <a:off x="7014834" y="764113"/>
              <a:ext cx="436860" cy="23220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9F44B26C-6DC5-48C0-95DA-8EF1F0C4CD6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010519" y="759793"/>
                <a:ext cx="445489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8FF676B2-98CB-42C0-89DE-59F27B7C7CCA}"/>
                  </a:ext>
                </a:extLst>
              </p14:cNvPr>
              <p14:cNvContentPartPr/>
              <p14:nvPr/>
            </p14:nvContentPartPr>
            <p14:xfrm>
              <a:off x="7581294" y="757273"/>
              <a:ext cx="519300" cy="27324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8FF676B2-98CB-42C0-89DE-59F27B7C7CCA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576975" y="752953"/>
                <a:ext cx="527937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1F6D709C-CB7B-4575-817C-DB764107C250}"/>
                  </a:ext>
                </a:extLst>
              </p14:cNvPr>
              <p14:cNvContentPartPr/>
              <p14:nvPr/>
            </p14:nvContentPartPr>
            <p14:xfrm>
              <a:off x="9901314" y="975793"/>
              <a:ext cx="180" cy="10944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1F6D709C-CB7B-4575-817C-DB764107C250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899154" y="971473"/>
                <a:ext cx="45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539" name="Ink 538">
                <a:extLst>
                  <a:ext uri="{FF2B5EF4-FFF2-40B4-BE49-F238E27FC236}">
                    <a16:creationId xmlns:a16="http://schemas.microsoft.com/office/drawing/2014/main" id="{F2484FAB-B9C7-4201-9B00-85F90492363F}"/>
                  </a:ext>
                </a:extLst>
              </p14:cNvPr>
              <p14:cNvContentPartPr/>
              <p14:nvPr/>
            </p14:nvContentPartPr>
            <p14:xfrm>
              <a:off x="8406954" y="689053"/>
              <a:ext cx="3235140" cy="1378800"/>
            </p14:xfrm>
          </p:contentPart>
        </mc:Choice>
        <mc:Fallback xmlns="">
          <p:pic>
            <p:nvPicPr>
              <p:cNvPr id="539" name="Ink 538">
                <a:extLst>
                  <a:ext uri="{FF2B5EF4-FFF2-40B4-BE49-F238E27FC236}">
                    <a16:creationId xmlns:a16="http://schemas.microsoft.com/office/drawing/2014/main" id="{F2484FAB-B9C7-4201-9B00-85F90492363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402634" y="684733"/>
                <a:ext cx="3243780" cy="13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879AD8-98D4-4F87-96B5-DDA295DCE459}"/>
                  </a:ext>
                </a:extLst>
              </p14:cNvPr>
              <p14:cNvContentPartPr/>
              <p14:nvPr/>
            </p14:nvContentPartPr>
            <p14:xfrm>
              <a:off x="7182856" y="3726569"/>
              <a:ext cx="609840" cy="167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879AD8-98D4-4F87-96B5-DDA295DCE459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178539" y="3722249"/>
                <a:ext cx="618475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3C0A989A-F3D8-4434-B090-71EC170A7321}"/>
                  </a:ext>
                </a:extLst>
              </p14:cNvPr>
              <p14:cNvContentPartPr/>
              <p14:nvPr/>
            </p14:nvContentPartPr>
            <p14:xfrm>
              <a:off x="7200136" y="3093869"/>
              <a:ext cx="23220" cy="10368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3C0A989A-F3D8-4434-B090-71EC170A7321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195914" y="3089564"/>
                <a:ext cx="31664" cy="11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5406DBE5-C7C1-4976-968E-D4BD27AE5C8D}"/>
                  </a:ext>
                </a:extLst>
              </p14:cNvPr>
              <p14:cNvContentPartPr/>
              <p14:nvPr/>
            </p14:nvContentPartPr>
            <p14:xfrm>
              <a:off x="5946436" y="3013409"/>
              <a:ext cx="1173780" cy="102438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5406DBE5-C7C1-4976-968E-D4BD27AE5C8D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942117" y="3009090"/>
                <a:ext cx="1182419" cy="1033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76AF1B2F-94F2-4FD9-9C1D-B280756A4BEE}"/>
                  </a:ext>
                </a:extLst>
              </p14:cNvPr>
              <p14:cNvContentPartPr/>
              <p14:nvPr/>
            </p14:nvContentPartPr>
            <p14:xfrm>
              <a:off x="7349536" y="2909909"/>
              <a:ext cx="333720" cy="23598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76AF1B2F-94F2-4FD9-9C1D-B280756A4BEE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345221" y="2905599"/>
                <a:ext cx="342351" cy="2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D33870EB-E2D0-4D54-943B-48A861DCAD2F}"/>
                  </a:ext>
                </a:extLst>
              </p14:cNvPr>
              <p14:cNvContentPartPr/>
              <p14:nvPr/>
            </p14:nvContentPartPr>
            <p14:xfrm>
              <a:off x="5520736" y="3323909"/>
              <a:ext cx="391320" cy="162774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D33870EB-E2D0-4D54-943B-48A861DCAD2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516420" y="3319590"/>
                <a:ext cx="399952" cy="163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DC19049D-B2A6-4448-B201-6E2CEA0E255D}"/>
                  </a:ext>
                </a:extLst>
              </p14:cNvPr>
              <p14:cNvContentPartPr/>
              <p14:nvPr/>
            </p14:nvContentPartPr>
            <p14:xfrm>
              <a:off x="6026896" y="4801889"/>
              <a:ext cx="310860" cy="23598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DC19049D-B2A6-4448-B201-6E2CEA0E255D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022578" y="4797579"/>
                <a:ext cx="319495" cy="2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AAE17E32-FCE2-43D8-932B-8A0CC88563D5}"/>
                  </a:ext>
                </a:extLst>
              </p14:cNvPr>
              <p14:cNvContentPartPr/>
              <p14:nvPr/>
            </p14:nvContentPartPr>
            <p14:xfrm>
              <a:off x="6343156" y="4968749"/>
              <a:ext cx="97920" cy="13248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AAE17E32-FCE2-43D8-932B-8A0CC88563D5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338852" y="4964441"/>
                <a:ext cx="106528" cy="14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6FC2F2A0-56D9-4DD0-9C72-A7ACDD385975}"/>
                  </a:ext>
                </a:extLst>
              </p14:cNvPr>
              <p14:cNvContentPartPr/>
              <p14:nvPr/>
            </p14:nvContentPartPr>
            <p14:xfrm>
              <a:off x="6527296" y="4819169"/>
              <a:ext cx="69300" cy="9252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6FC2F2A0-56D9-4DD0-9C72-A7ACDD385975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523009" y="4814849"/>
                <a:ext cx="77873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BC27FD2C-46E7-4293-972E-E4C9F8581440}"/>
                  </a:ext>
                </a:extLst>
              </p14:cNvPr>
              <p14:cNvContentPartPr/>
              <p14:nvPr/>
            </p14:nvContentPartPr>
            <p14:xfrm>
              <a:off x="6728536" y="4830689"/>
              <a:ext cx="144180" cy="14400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BC27FD2C-46E7-4293-972E-E4C9F8581440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724221" y="4826380"/>
                <a:ext cx="152809" cy="152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61DBAE58-CFCD-4592-A012-53D69BF1333B}"/>
                  </a:ext>
                </a:extLst>
              </p14:cNvPr>
              <p14:cNvContentPartPr/>
              <p14:nvPr/>
            </p14:nvContentPartPr>
            <p14:xfrm>
              <a:off x="6918256" y="4882529"/>
              <a:ext cx="97920" cy="10368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61DBAE58-CFCD-4592-A012-53D69BF1333B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913952" y="4878224"/>
                <a:ext cx="106528" cy="11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478" name="Ink 477">
                <a:extLst>
                  <a:ext uri="{FF2B5EF4-FFF2-40B4-BE49-F238E27FC236}">
                    <a16:creationId xmlns:a16="http://schemas.microsoft.com/office/drawing/2014/main" id="{A2F3B2FA-19CC-40CB-BE45-154FBCEF7FC5}"/>
                  </a:ext>
                </a:extLst>
              </p14:cNvPr>
              <p14:cNvContentPartPr/>
              <p14:nvPr/>
            </p14:nvContentPartPr>
            <p14:xfrm>
              <a:off x="7136776" y="4905389"/>
              <a:ext cx="52020" cy="23220"/>
            </p14:xfrm>
          </p:contentPart>
        </mc:Choice>
        <mc:Fallback xmlns="">
          <p:pic>
            <p:nvPicPr>
              <p:cNvPr id="478" name="Ink 477">
                <a:extLst>
                  <a:ext uri="{FF2B5EF4-FFF2-40B4-BE49-F238E27FC236}">
                    <a16:creationId xmlns:a16="http://schemas.microsoft.com/office/drawing/2014/main" id="{A2F3B2FA-19CC-40CB-BE45-154FBCEF7FC5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132500" y="4901167"/>
                <a:ext cx="60571" cy="31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939453D0-D02E-477D-8398-C9A1172957D4}"/>
                  </a:ext>
                </a:extLst>
              </p14:cNvPr>
              <p14:cNvContentPartPr/>
              <p14:nvPr/>
            </p14:nvContentPartPr>
            <p14:xfrm>
              <a:off x="7309396" y="4801889"/>
              <a:ext cx="362700" cy="21870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939453D0-D02E-477D-8398-C9A1172957D4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305082" y="4797580"/>
                <a:ext cx="371327" cy="22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6ED583DE-EA68-4B71-AFFC-3DA1B1D95BD1}"/>
                  </a:ext>
                </a:extLst>
              </p14:cNvPr>
              <p14:cNvContentPartPr/>
              <p14:nvPr/>
            </p14:nvContentPartPr>
            <p14:xfrm>
              <a:off x="6222376" y="5354129"/>
              <a:ext cx="109440" cy="3337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6ED583DE-EA68-4B71-AFFC-3DA1B1D95BD1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218070" y="5349814"/>
                <a:ext cx="118052" cy="342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1B321C92-5983-436F-96EF-BE736C8E9439}"/>
                  </a:ext>
                </a:extLst>
              </p14:cNvPr>
              <p14:cNvContentPartPr/>
              <p14:nvPr/>
            </p14:nvContentPartPr>
            <p14:xfrm>
              <a:off x="6193756" y="5601269"/>
              <a:ext cx="109440" cy="289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1B321C92-5983-436F-96EF-BE736C8E9439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189450" y="5597028"/>
                <a:ext cx="118052" cy="3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8085E488-E3B3-483D-AC59-73E318D7FC84}"/>
                  </a:ext>
                </a:extLst>
              </p14:cNvPr>
              <p14:cNvContentPartPr/>
              <p14:nvPr/>
            </p14:nvContentPartPr>
            <p14:xfrm>
              <a:off x="6418036" y="5354129"/>
              <a:ext cx="351000" cy="29952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8085E488-E3B3-483D-AC59-73E318D7FC84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413720" y="5349809"/>
                <a:ext cx="359631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CB1C434F-CE5B-4321-9222-1D17F252A177}"/>
                  </a:ext>
                </a:extLst>
              </p14:cNvPr>
              <p14:cNvContentPartPr/>
              <p14:nvPr/>
            </p14:nvContentPartPr>
            <p14:xfrm>
              <a:off x="7015996" y="5233349"/>
              <a:ext cx="437580" cy="3974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CB1C434F-CE5B-4321-9222-1D17F252A17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7011678" y="5229029"/>
                <a:ext cx="446216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C2EE7C34-2E83-4CDA-8EDB-4CB211A4FAB3}"/>
                  </a:ext>
                </a:extLst>
              </p14:cNvPr>
              <p14:cNvContentPartPr/>
              <p14:nvPr/>
            </p14:nvContentPartPr>
            <p14:xfrm>
              <a:off x="7585336" y="4853729"/>
              <a:ext cx="419940" cy="60408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C2EE7C34-2E83-4CDA-8EDB-4CB211A4FAB3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7581022" y="4849412"/>
                <a:ext cx="428569" cy="612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0BC7C9-F2EA-42A9-95E6-02290D28415A}"/>
                  </a:ext>
                </a:extLst>
              </p14:cNvPr>
              <p14:cNvContentPartPr/>
              <p14:nvPr/>
            </p14:nvContentPartPr>
            <p14:xfrm>
              <a:off x="7522882" y="3068673"/>
              <a:ext cx="180" cy="1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0BC7C9-F2EA-42A9-95E6-02290D28415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520722" y="3066513"/>
                <a:ext cx="4500" cy="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52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38A9-78B9-47C6-BB14-ADFE48C8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4DDE5E6D-8F0B-488D-B082-84AB3DD7897B}"/>
                  </a:ext>
                </a:extLst>
              </p14:cNvPr>
              <p14:cNvContentPartPr/>
              <p14:nvPr/>
            </p14:nvContentPartPr>
            <p14:xfrm>
              <a:off x="5865976" y="2521079"/>
              <a:ext cx="115200" cy="26478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4DDE5E6D-8F0B-488D-B082-84AB3DD789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1669" y="2516762"/>
                <a:ext cx="123813" cy="27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6C9AEDE5-8B2C-423B-9BAB-CF196EB44D82}"/>
                  </a:ext>
                </a:extLst>
              </p14:cNvPr>
              <p14:cNvContentPartPr/>
              <p14:nvPr/>
            </p14:nvContentPartPr>
            <p14:xfrm>
              <a:off x="6072976" y="2549879"/>
              <a:ext cx="195660" cy="16704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6C9AEDE5-8B2C-423B-9BAB-CF196EB44D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8668" y="2545568"/>
                <a:ext cx="204276" cy="17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C41D2DB2-59D2-446F-B447-B1036C8099E4}"/>
                  </a:ext>
                </a:extLst>
              </p14:cNvPr>
              <p14:cNvContentPartPr/>
              <p14:nvPr/>
            </p14:nvContentPartPr>
            <p14:xfrm>
              <a:off x="6136336" y="2521079"/>
              <a:ext cx="126720" cy="2187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C41D2DB2-59D2-446F-B447-B1036C8099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2028" y="2516763"/>
                <a:ext cx="135336" cy="227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A9D24A69-61A4-4514-8833-6A647551DF84}"/>
                  </a:ext>
                </a:extLst>
              </p14:cNvPr>
              <p14:cNvContentPartPr/>
              <p14:nvPr/>
            </p14:nvContentPartPr>
            <p14:xfrm>
              <a:off x="6343336" y="2699459"/>
              <a:ext cx="5940" cy="12096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A9D24A69-61A4-4514-8833-6A647551DF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39376" y="2695152"/>
                <a:ext cx="13860" cy="129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A5B06853-29D2-4EC4-B5B0-12C950F4B623}"/>
                  </a:ext>
                </a:extLst>
              </p14:cNvPr>
              <p14:cNvContentPartPr/>
              <p14:nvPr/>
            </p14:nvContentPartPr>
            <p14:xfrm>
              <a:off x="6469876" y="2693699"/>
              <a:ext cx="74880" cy="1170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A5B06853-29D2-4EC4-B5B0-12C950F4B6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5577" y="2689688"/>
                <a:ext cx="83479" cy="19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FEDB5221-7A10-4F33-9CCF-6AC1FC0BE210}"/>
                  </a:ext>
                </a:extLst>
              </p14:cNvPr>
              <p14:cNvContentPartPr/>
              <p14:nvPr/>
            </p14:nvContentPartPr>
            <p14:xfrm>
              <a:off x="6504256" y="2348639"/>
              <a:ext cx="236160" cy="24768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FEDB5221-7A10-4F33-9CCF-6AC1FC0BE21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99943" y="2344325"/>
                <a:ext cx="244787" cy="256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72078DFE-0C80-46BD-82F1-AA5737ADD7D3}"/>
                  </a:ext>
                </a:extLst>
              </p14:cNvPr>
              <p14:cNvContentPartPr/>
              <p14:nvPr/>
            </p14:nvContentPartPr>
            <p14:xfrm>
              <a:off x="6642316" y="2687939"/>
              <a:ext cx="109440" cy="18414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72078DFE-0C80-46BD-82F1-AA5737ADD7D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38010" y="2683640"/>
                <a:ext cx="118052" cy="192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0B3835FE-4163-40FB-9CBB-871902C853F5}"/>
                  </a:ext>
                </a:extLst>
              </p14:cNvPr>
              <p14:cNvContentPartPr/>
              <p14:nvPr/>
            </p14:nvContentPartPr>
            <p14:xfrm>
              <a:off x="6849316" y="2532599"/>
              <a:ext cx="219060" cy="3342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0B3835FE-4163-40FB-9CBB-871902C853F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5000" y="2528277"/>
                <a:ext cx="227693" cy="342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689F5937-9DD2-484E-8D42-3A1430B5D272}"/>
                  </a:ext>
                </a:extLst>
              </p14:cNvPr>
              <p14:cNvContentPartPr/>
              <p14:nvPr/>
            </p14:nvContentPartPr>
            <p14:xfrm>
              <a:off x="6964336" y="2802959"/>
              <a:ext cx="120960" cy="1170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689F5937-9DD2-484E-8D42-3A1430B5D27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60029" y="2798704"/>
                <a:ext cx="129574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3DF69AB3-13A2-4A4B-B773-C91764588E89}"/>
                  </a:ext>
                </a:extLst>
              </p14:cNvPr>
              <p14:cNvContentPartPr/>
              <p14:nvPr/>
            </p14:nvContentPartPr>
            <p14:xfrm>
              <a:off x="7165756" y="2734019"/>
              <a:ext cx="28980" cy="12096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3DF69AB3-13A2-4A4B-B773-C91764588E8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61463" y="2729712"/>
                <a:ext cx="37567" cy="129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3FBEF4CF-0D89-4A36-8334-1639E30FE0E6}"/>
                  </a:ext>
                </a:extLst>
              </p14:cNvPr>
              <p14:cNvContentPartPr/>
              <p14:nvPr/>
            </p14:nvContentPartPr>
            <p14:xfrm>
              <a:off x="7320916" y="2463659"/>
              <a:ext cx="363060" cy="35676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3FBEF4CF-0D89-4A36-8334-1639E30FE0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16598" y="2459343"/>
                <a:ext cx="371696" cy="365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1785D4BF-856C-4B36-93A7-17D635C8F7E9}"/>
                  </a:ext>
                </a:extLst>
              </p14:cNvPr>
              <p14:cNvContentPartPr/>
              <p14:nvPr/>
            </p14:nvContentPartPr>
            <p14:xfrm>
              <a:off x="1190296" y="1788509"/>
              <a:ext cx="391320" cy="3279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1785D4BF-856C-4B36-93A7-17D635C8F7E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85976" y="1784194"/>
                <a:ext cx="399960" cy="336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BFEAEAC6-59C3-4658-A194-E3546EA9FBFC}"/>
                  </a:ext>
                </a:extLst>
              </p14:cNvPr>
              <p14:cNvContentPartPr/>
              <p14:nvPr/>
            </p14:nvContentPartPr>
            <p14:xfrm>
              <a:off x="1644616" y="1949429"/>
              <a:ext cx="92160" cy="13248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BFEAEAC6-59C3-4658-A194-E3546EA9FBF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640313" y="1945109"/>
                <a:ext cx="100766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10DC7166-1865-452D-B9C5-61E0DD2F7461}"/>
                  </a:ext>
                </a:extLst>
              </p14:cNvPr>
              <p14:cNvContentPartPr/>
              <p14:nvPr/>
            </p14:nvContentPartPr>
            <p14:xfrm>
              <a:off x="1805716" y="1983989"/>
              <a:ext cx="327960" cy="25902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10DC7166-1865-452D-B9C5-61E0DD2F746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01401" y="1979672"/>
                <a:ext cx="336591" cy="26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1920A4E0-2D3A-4D53-9EC9-14025333FCBF}"/>
                  </a:ext>
                </a:extLst>
              </p14:cNvPr>
              <p14:cNvContentPartPr/>
              <p14:nvPr/>
            </p14:nvContentPartPr>
            <p14:xfrm>
              <a:off x="2334736" y="1817129"/>
              <a:ext cx="63360" cy="32796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1920A4E0-2D3A-4D53-9EC9-14025333FCB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30440" y="1812814"/>
                <a:ext cx="71951" cy="336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956880AC-930D-4009-9337-279432F21D4B}"/>
                  </a:ext>
                </a:extLst>
              </p14:cNvPr>
              <p14:cNvContentPartPr/>
              <p14:nvPr/>
            </p14:nvContentPartPr>
            <p14:xfrm>
              <a:off x="5998096" y="3076589"/>
              <a:ext cx="1081440" cy="47214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956880AC-930D-4009-9337-279432F21D4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93776" y="3072271"/>
                <a:ext cx="1090080" cy="480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03913854-629D-4A71-91ED-26DF220CD848}"/>
                  </a:ext>
                </a:extLst>
              </p14:cNvPr>
              <p14:cNvContentPartPr/>
              <p14:nvPr/>
            </p14:nvContentPartPr>
            <p14:xfrm>
              <a:off x="7280596" y="3197369"/>
              <a:ext cx="218700" cy="27054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03913854-629D-4A71-91ED-26DF220CD84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276287" y="3193052"/>
                <a:ext cx="227319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EAA84D7A-071E-4824-9ACB-D43DA81C6A6B}"/>
                  </a:ext>
                </a:extLst>
              </p14:cNvPr>
              <p14:cNvContentPartPr/>
              <p14:nvPr/>
            </p14:nvContentPartPr>
            <p14:xfrm>
              <a:off x="2570536" y="1915049"/>
              <a:ext cx="5940" cy="174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EAA84D7A-071E-4824-9ACB-D43DA81C6A6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66343" y="1910773"/>
                <a:ext cx="14326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B5C16042-0A09-4079-9B5C-F4A54C48BD2E}"/>
                  </a:ext>
                </a:extLst>
              </p14:cNvPr>
              <p14:cNvContentPartPr/>
              <p14:nvPr/>
            </p14:nvContentPartPr>
            <p14:xfrm>
              <a:off x="2605096" y="2058689"/>
              <a:ext cx="5940" cy="594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B5C16042-0A09-4079-9B5C-F4A54C48BD2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602936" y="2056529"/>
                <a:ext cx="10260" cy="1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34" name="Ink 433">
                <a:extLst>
                  <a:ext uri="{FF2B5EF4-FFF2-40B4-BE49-F238E27FC236}">
                    <a16:creationId xmlns:a16="http://schemas.microsoft.com/office/drawing/2014/main" id="{B5EA2662-8F57-4702-8533-8F0F39B03522}"/>
                  </a:ext>
                </a:extLst>
              </p14:cNvPr>
              <p14:cNvContentPartPr/>
              <p14:nvPr/>
            </p14:nvContentPartPr>
            <p14:xfrm>
              <a:off x="7648696" y="3237689"/>
              <a:ext cx="11700" cy="17460"/>
            </p14:xfrm>
          </p:contentPart>
        </mc:Choice>
        <mc:Fallback xmlns="">
          <p:pic>
            <p:nvPicPr>
              <p:cNvPr id="434" name="Ink 433">
                <a:extLst>
                  <a:ext uri="{FF2B5EF4-FFF2-40B4-BE49-F238E27FC236}">
                    <a16:creationId xmlns:a16="http://schemas.microsoft.com/office/drawing/2014/main" id="{B5EA2662-8F57-4702-8533-8F0F39B0352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644441" y="3233413"/>
                <a:ext cx="20209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FE6EF8A5-2A3C-4C69-8A1F-D4918D1E9980}"/>
                  </a:ext>
                </a:extLst>
              </p14:cNvPr>
              <p14:cNvContentPartPr/>
              <p14:nvPr/>
            </p14:nvContentPartPr>
            <p14:xfrm>
              <a:off x="7642936" y="3410309"/>
              <a:ext cx="11700" cy="594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FE6EF8A5-2A3C-4C69-8A1F-D4918D1E998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638681" y="3406116"/>
                <a:ext cx="20209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244E3876-4144-4B3F-A445-958324741ED0}"/>
                  </a:ext>
                </a:extLst>
              </p14:cNvPr>
              <p14:cNvContentPartPr/>
              <p14:nvPr/>
            </p14:nvContentPartPr>
            <p14:xfrm>
              <a:off x="7921307" y="3130484"/>
              <a:ext cx="483480" cy="42624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244E3876-4144-4B3F-A445-958324741ED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916987" y="3126164"/>
                <a:ext cx="49212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DF27B4F9-6180-4B2D-B1A3-B689771FDEF5}"/>
                  </a:ext>
                </a:extLst>
              </p14:cNvPr>
              <p14:cNvContentPartPr/>
              <p14:nvPr/>
            </p14:nvContentPartPr>
            <p14:xfrm>
              <a:off x="8513596" y="3032669"/>
              <a:ext cx="2467800" cy="55836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DF27B4F9-6180-4B2D-B1A3-B689771FDEF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509276" y="3028349"/>
                <a:ext cx="24764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DBEBD2D8-77A2-4393-855D-0C761C51A5BF}"/>
                  </a:ext>
                </a:extLst>
              </p14:cNvPr>
              <p14:cNvContentPartPr/>
              <p14:nvPr/>
            </p14:nvContentPartPr>
            <p14:xfrm>
              <a:off x="4635136" y="2754569"/>
              <a:ext cx="708120" cy="293940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DBEBD2D8-77A2-4393-855D-0C761C51A5B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630816" y="2750250"/>
                <a:ext cx="1027080" cy="29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E14D4F-514B-46CF-9348-B0393D136396}"/>
                  </a:ext>
                </a:extLst>
              </p14:cNvPr>
              <p14:cNvContentPartPr/>
              <p14:nvPr/>
            </p14:nvContentPartPr>
            <p14:xfrm>
              <a:off x="1115242" y="2666913"/>
              <a:ext cx="97200" cy="27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E14D4F-514B-46CF-9348-B0393D13639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10922" y="2662599"/>
                <a:ext cx="105840" cy="285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4949C8-A339-4275-8DD5-FBED289F0282}"/>
                  </a:ext>
                </a:extLst>
              </p14:cNvPr>
              <p14:cNvContentPartPr/>
              <p14:nvPr/>
            </p14:nvContentPartPr>
            <p14:xfrm>
              <a:off x="1267522" y="2833233"/>
              <a:ext cx="83340" cy="2356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4949C8-A339-4275-8DD5-FBED289F028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263211" y="2828923"/>
                <a:ext cx="91961" cy="2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4FA488-446C-4060-8702-C5E3A0497475}"/>
                  </a:ext>
                </a:extLst>
              </p14:cNvPr>
              <p14:cNvContentPartPr/>
              <p14:nvPr/>
            </p14:nvContentPartPr>
            <p14:xfrm>
              <a:off x="1246822" y="2957793"/>
              <a:ext cx="69480" cy="14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4FA488-446C-4060-8702-C5E3A049747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242502" y="2953473"/>
                <a:ext cx="781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FF468DD-F1E0-490A-BC66-D142B0ED80E3}"/>
                  </a:ext>
                </a:extLst>
              </p14:cNvPr>
              <p14:cNvContentPartPr/>
              <p14:nvPr/>
            </p14:nvContentPartPr>
            <p14:xfrm>
              <a:off x="1475422" y="2943933"/>
              <a:ext cx="7020" cy="10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FF468DD-F1E0-490A-BC66-D142B0ED80E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71411" y="2939628"/>
                <a:ext cx="15043" cy="11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AD287D-EDCA-4F01-892E-17BD0822931B}"/>
                  </a:ext>
                </a:extLst>
              </p14:cNvPr>
              <p14:cNvContentPartPr/>
              <p14:nvPr/>
            </p14:nvContentPartPr>
            <p14:xfrm>
              <a:off x="1371562" y="2583753"/>
              <a:ext cx="145620" cy="1387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AD287D-EDCA-4F01-892E-17BD0822931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367258" y="2579439"/>
                <a:ext cx="154228" cy="14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F5ED3B-8BED-4C25-94D6-EC9347F8D2AB}"/>
                  </a:ext>
                </a:extLst>
              </p14:cNvPr>
              <p14:cNvContentPartPr/>
              <p14:nvPr/>
            </p14:nvContentPartPr>
            <p14:xfrm>
              <a:off x="1614022" y="2770773"/>
              <a:ext cx="11790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F5ED3B-8BED-4C25-94D6-EC9347F8D2A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609722" y="2766453"/>
                <a:ext cx="126501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D71C22D-45EC-4F76-A30F-F5156B0EFDFB}"/>
                  </a:ext>
                </a:extLst>
              </p14:cNvPr>
              <p14:cNvContentPartPr/>
              <p14:nvPr/>
            </p14:nvContentPartPr>
            <p14:xfrm>
              <a:off x="1641742" y="2895513"/>
              <a:ext cx="62460" cy="70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D71C22D-45EC-4F76-A30F-F5156B0EFDF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637459" y="2891502"/>
                <a:ext cx="71026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15CBD19-469D-448E-A58F-1E6EC3EE5779}"/>
                  </a:ext>
                </a:extLst>
              </p14:cNvPr>
              <p14:cNvContentPartPr/>
              <p14:nvPr/>
            </p14:nvContentPartPr>
            <p14:xfrm>
              <a:off x="1794022" y="2556033"/>
              <a:ext cx="437220" cy="4854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15CBD19-469D-448E-A58F-1E6EC3EE577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789700" y="2551711"/>
                <a:ext cx="445864" cy="494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8EFD34F-19D9-4B7D-88BF-73CC84A280C8}"/>
                  </a:ext>
                </a:extLst>
              </p14:cNvPr>
              <p14:cNvContentPartPr/>
              <p14:nvPr/>
            </p14:nvContentPartPr>
            <p14:xfrm>
              <a:off x="2396662" y="2715333"/>
              <a:ext cx="90720" cy="1942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8EFD34F-19D9-4B7D-88BF-73CC84A280C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392342" y="2711017"/>
                <a:ext cx="99360" cy="202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86D06AA-8587-4D0B-8571-7E30AFBBE3DB}"/>
                  </a:ext>
                </a:extLst>
              </p14:cNvPr>
              <p14:cNvContentPartPr/>
              <p14:nvPr/>
            </p14:nvContentPartPr>
            <p14:xfrm>
              <a:off x="2639122" y="2687613"/>
              <a:ext cx="104040" cy="2565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86D06AA-8587-4D0B-8571-7E30AFBBE3D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634817" y="2683296"/>
                <a:ext cx="112650" cy="2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021FE21-482D-4BFC-BDCD-A6C17064956A}"/>
                  </a:ext>
                </a:extLst>
              </p14:cNvPr>
              <p14:cNvContentPartPr/>
              <p14:nvPr/>
            </p14:nvContentPartPr>
            <p14:xfrm>
              <a:off x="2826322" y="2694633"/>
              <a:ext cx="173340" cy="2287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021FE21-482D-4BFC-BDCD-A6C17064956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822015" y="2690316"/>
                <a:ext cx="181953" cy="237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B115ECD-720C-496C-BF34-0CE8C747858B}"/>
                  </a:ext>
                </a:extLst>
              </p14:cNvPr>
              <p14:cNvContentPartPr/>
              <p14:nvPr/>
            </p14:nvContentPartPr>
            <p14:xfrm>
              <a:off x="3054922" y="2874813"/>
              <a:ext cx="14040" cy="1110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B115ECD-720C-496C-BF34-0CE8C747858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050602" y="2870500"/>
                <a:ext cx="22680" cy="119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11853219-C2BD-496B-AC8B-A085402C5C28}"/>
                  </a:ext>
                </a:extLst>
              </p14:cNvPr>
              <p14:cNvContentPartPr/>
              <p14:nvPr/>
            </p14:nvContentPartPr>
            <p14:xfrm>
              <a:off x="3214222" y="2694633"/>
              <a:ext cx="360720" cy="24318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11853219-C2BD-496B-AC8B-A085402C5C2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209902" y="2690310"/>
                <a:ext cx="369360" cy="251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3E965EFC-63F8-467B-874F-2DC2A4077170}"/>
                  </a:ext>
                </a:extLst>
              </p14:cNvPr>
              <p14:cNvContentPartPr/>
              <p14:nvPr/>
            </p14:nvContentPartPr>
            <p14:xfrm>
              <a:off x="1821742" y="2195853"/>
              <a:ext cx="1171080" cy="94230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3E965EFC-63F8-467B-874F-2DC2A407717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817422" y="2191532"/>
                <a:ext cx="1179720" cy="95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0D083E46-CD73-4E8E-8682-4F0F1394CCB1}"/>
                  </a:ext>
                </a:extLst>
              </p14:cNvPr>
              <p14:cNvContentPartPr/>
              <p14:nvPr/>
            </p14:nvContentPartPr>
            <p14:xfrm>
              <a:off x="2119642" y="3809913"/>
              <a:ext cx="298080" cy="2088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0D083E46-CD73-4E8E-8682-4F0F1394CCB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115322" y="3805666"/>
                <a:ext cx="306720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FAAA3BBE-C3A2-47F5-A8CB-D6408D8FCB13}"/>
                  </a:ext>
                </a:extLst>
              </p14:cNvPr>
              <p14:cNvContentPartPr/>
              <p14:nvPr/>
            </p14:nvContentPartPr>
            <p14:xfrm>
              <a:off x="2181922" y="3955353"/>
              <a:ext cx="277200" cy="2790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FAAA3BBE-C3A2-47F5-A8CB-D6408D8FCB1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177608" y="3951061"/>
                <a:ext cx="285829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48C25220-EF4A-4773-ADA4-FE9B6AC227A7}"/>
                  </a:ext>
                </a:extLst>
              </p14:cNvPr>
              <p14:cNvContentPartPr/>
              <p14:nvPr/>
            </p14:nvContentPartPr>
            <p14:xfrm>
              <a:off x="1472445" y="3855771"/>
              <a:ext cx="411480" cy="3690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48C25220-EF4A-4773-ADA4-FE9B6AC227A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468125" y="3851513"/>
                <a:ext cx="420120" cy="45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7B69FA86-DD54-4B59-9C27-26620E713FB9}"/>
                  </a:ext>
                </a:extLst>
              </p14:cNvPr>
              <p14:cNvContentPartPr/>
              <p14:nvPr/>
            </p14:nvContentPartPr>
            <p14:xfrm>
              <a:off x="881776" y="4955888"/>
              <a:ext cx="355140" cy="24570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7B69FA86-DD54-4B59-9C27-26620E713FB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77458" y="4951571"/>
                <a:ext cx="363776" cy="25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3784FA3B-BC86-4475-B273-DDEC5D787BCC}"/>
                  </a:ext>
                </a:extLst>
              </p14:cNvPr>
              <p14:cNvContentPartPr/>
              <p14:nvPr/>
            </p14:nvContentPartPr>
            <p14:xfrm>
              <a:off x="1371916" y="5006108"/>
              <a:ext cx="87660" cy="666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3784FA3B-BC86-4475-B273-DDEC5D787BC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367605" y="5002112"/>
                <a:ext cx="96282" cy="14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E8831EB9-36C4-4A11-84F0-B4D66E136ED8}"/>
                  </a:ext>
                </a:extLst>
              </p14:cNvPr>
              <p14:cNvContentPartPr/>
              <p14:nvPr/>
            </p14:nvContentPartPr>
            <p14:xfrm>
              <a:off x="1393696" y="5082788"/>
              <a:ext cx="81180" cy="666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E8831EB9-36C4-4A11-84F0-B4D66E136ED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389405" y="5078792"/>
                <a:ext cx="89763" cy="14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DE14DC84-AF82-48E0-A32C-18FFE8C67564}"/>
                  </a:ext>
                </a:extLst>
              </p14:cNvPr>
              <p14:cNvContentPartPr/>
              <p14:nvPr/>
            </p14:nvContentPartPr>
            <p14:xfrm>
              <a:off x="1636516" y="4986488"/>
              <a:ext cx="81180" cy="13806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DE14DC84-AF82-48E0-A32C-18FFE8C6756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632186" y="4982174"/>
                <a:ext cx="89839" cy="146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99BDA870-BA59-47F2-9FB0-B6FAF10F8A6D}"/>
                  </a:ext>
                </a:extLst>
              </p14:cNvPr>
              <p14:cNvContentPartPr/>
              <p14:nvPr/>
            </p14:nvContentPartPr>
            <p14:xfrm>
              <a:off x="1772236" y="5113388"/>
              <a:ext cx="15480" cy="4392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99BDA870-BA59-47F2-9FB0-B6FAF10F8A6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768014" y="5109103"/>
                <a:ext cx="23924" cy="52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8F38F09A-FDC8-46AE-912B-EAB7645B41B7}"/>
                  </a:ext>
                </a:extLst>
              </p14:cNvPr>
              <p14:cNvContentPartPr/>
              <p14:nvPr/>
            </p14:nvContentPartPr>
            <p14:xfrm>
              <a:off x="1734976" y="5060828"/>
              <a:ext cx="35100" cy="900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8F38F09A-FDC8-46AE-912B-EAB7645B41B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730764" y="5056508"/>
                <a:ext cx="43524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54AC4824-34CD-4AD8-A5B3-E5129AF4B7F8}"/>
                  </a:ext>
                </a:extLst>
              </p14:cNvPr>
              <p14:cNvContentPartPr/>
              <p14:nvPr/>
            </p14:nvContentPartPr>
            <p14:xfrm>
              <a:off x="1850896" y="5104568"/>
              <a:ext cx="13320" cy="7452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54AC4824-34CD-4AD8-A5B3-E5129AF4B7F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846576" y="5100269"/>
                <a:ext cx="21960" cy="83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54300DB5-5F54-40E1-AEE1-4C3A6152BE4A}"/>
                  </a:ext>
                </a:extLst>
              </p14:cNvPr>
              <p14:cNvContentPartPr/>
              <p14:nvPr/>
            </p14:nvContentPartPr>
            <p14:xfrm>
              <a:off x="1984276" y="4964708"/>
              <a:ext cx="234360" cy="21942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54300DB5-5F54-40E1-AEE1-4C3A6152BE4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979956" y="4960392"/>
                <a:ext cx="243000" cy="228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D3819ADB-F4F6-44A2-8738-A22BCFD555E5}"/>
                  </a:ext>
                </a:extLst>
              </p14:cNvPr>
              <p14:cNvContentPartPr/>
              <p14:nvPr/>
            </p14:nvContentPartPr>
            <p14:xfrm>
              <a:off x="2305936" y="4999628"/>
              <a:ext cx="83340" cy="12924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D3819ADB-F4F6-44A2-8738-A22BCFD555E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301644" y="4995320"/>
                <a:ext cx="91924" cy="137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D7CE618E-1CDF-42D9-BFA7-52296788A099}"/>
                  </a:ext>
                </a:extLst>
              </p14:cNvPr>
              <p14:cNvContentPartPr/>
              <p14:nvPr/>
            </p14:nvContentPartPr>
            <p14:xfrm>
              <a:off x="2553076" y="4872728"/>
              <a:ext cx="13320" cy="11610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D7CE618E-1CDF-42D9-BFA7-52296788A09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548756" y="4868428"/>
                <a:ext cx="21960" cy="124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BA9CE0A0-3B1A-4AE8-84B4-27DC9585A85B}"/>
                  </a:ext>
                </a:extLst>
              </p14:cNvPr>
              <p14:cNvContentPartPr/>
              <p14:nvPr/>
            </p14:nvContentPartPr>
            <p14:xfrm>
              <a:off x="2509336" y="4982168"/>
              <a:ext cx="83340" cy="1332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BA9CE0A0-3B1A-4AE8-84B4-27DC9585A85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505044" y="4977848"/>
                <a:ext cx="91924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61D7D2ED-AE8E-4031-8DAF-9B1A95378F2B}"/>
                  </a:ext>
                </a:extLst>
              </p14:cNvPr>
              <p14:cNvContentPartPr/>
              <p14:nvPr/>
            </p14:nvContentPartPr>
            <p14:xfrm>
              <a:off x="2548756" y="5047688"/>
              <a:ext cx="81180" cy="10296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61D7D2ED-AE8E-4031-8DAF-9B1A95378F2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544426" y="5043383"/>
                <a:ext cx="89839" cy="111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E06D1E42-C127-4B91-96DE-80765DAE8965}"/>
                  </a:ext>
                </a:extLst>
              </p14:cNvPr>
              <p14:cNvContentPartPr/>
              <p14:nvPr/>
            </p14:nvContentPartPr>
            <p14:xfrm>
              <a:off x="2710576" y="4977668"/>
              <a:ext cx="162180" cy="16704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E06D1E42-C127-4B91-96DE-80765DAE896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706270" y="4973339"/>
                <a:ext cx="170791" cy="175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5A8D27FD-204D-4B96-834E-292D16DFE8BB}"/>
                  </a:ext>
                </a:extLst>
              </p14:cNvPr>
              <p14:cNvContentPartPr/>
              <p14:nvPr/>
            </p14:nvContentPartPr>
            <p14:xfrm>
              <a:off x="2951236" y="4936268"/>
              <a:ext cx="223740" cy="17964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5A8D27FD-204D-4B96-834E-292D16DFE8B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946906" y="4931948"/>
                <a:ext cx="232401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BDE50394-835D-446C-8228-CD844678B505}"/>
                  </a:ext>
                </a:extLst>
              </p14:cNvPr>
              <p14:cNvContentPartPr/>
              <p14:nvPr/>
            </p14:nvContentPartPr>
            <p14:xfrm>
              <a:off x="3229156" y="4839968"/>
              <a:ext cx="74520" cy="9432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BDE50394-835D-446C-8228-CD844678B50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224857" y="4835648"/>
                <a:ext cx="83118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3AE8F4FC-412E-430E-A337-00E9E603DBD3}"/>
                  </a:ext>
                </a:extLst>
              </p14:cNvPr>
              <p14:cNvContentPartPr/>
              <p14:nvPr/>
            </p14:nvContentPartPr>
            <p14:xfrm>
              <a:off x="3226816" y="5069648"/>
              <a:ext cx="11160" cy="7020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3AE8F4FC-412E-430E-A337-00E9E603DBD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222496" y="5065328"/>
                <a:ext cx="19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62B53F-BF90-4090-95D8-9C5AEF08D45A}"/>
                  </a:ext>
                </a:extLst>
              </p14:cNvPr>
              <p14:cNvContentPartPr/>
              <p14:nvPr/>
            </p14:nvContentPartPr>
            <p14:xfrm>
              <a:off x="1645286" y="4723942"/>
              <a:ext cx="737460" cy="608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62B53F-BF90-4090-95D8-9C5AEF08D45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640967" y="4719622"/>
                <a:ext cx="746098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ED59BD8-0AE6-458E-BC52-F6887ADCBF1D}"/>
                  </a:ext>
                </a:extLst>
              </p14:cNvPr>
              <p14:cNvContentPartPr/>
              <p14:nvPr/>
            </p14:nvContentPartPr>
            <p14:xfrm>
              <a:off x="2657725" y="4823523"/>
              <a:ext cx="57060" cy="4246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ED59BD8-0AE6-458E-BC52-F6887ADCBF1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653419" y="4819205"/>
                <a:ext cx="65673" cy="433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58D416A-E88F-44EE-921A-FA35FDE9AC0A}"/>
                  </a:ext>
                </a:extLst>
              </p14:cNvPr>
              <p14:cNvContentPartPr/>
              <p14:nvPr/>
            </p14:nvContentPartPr>
            <p14:xfrm>
              <a:off x="2867785" y="4806063"/>
              <a:ext cx="65880" cy="442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58D416A-E88F-44EE-921A-FA35FDE9AC0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863465" y="4801743"/>
                <a:ext cx="745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D437398-790C-4FF9-A8F5-04F3CCFC3C2A}"/>
                  </a:ext>
                </a:extLst>
              </p14:cNvPr>
              <p14:cNvContentPartPr/>
              <p14:nvPr/>
            </p14:nvContentPartPr>
            <p14:xfrm>
              <a:off x="2588463" y="3966643"/>
              <a:ext cx="411300" cy="8127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D437398-790C-4FF9-A8F5-04F3CCFC3C2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584149" y="3962324"/>
                <a:ext cx="419929" cy="821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2C73EB0-0B2C-42B0-864B-35D812E763DF}"/>
                  </a:ext>
                </a:extLst>
              </p14:cNvPr>
              <p14:cNvContentPartPr/>
              <p14:nvPr/>
            </p14:nvContentPartPr>
            <p14:xfrm>
              <a:off x="2768898" y="4650968"/>
              <a:ext cx="335880" cy="31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2C73EB0-0B2C-42B0-864B-35D812E763D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764578" y="4646653"/>
                <a:ext cx="344520" cy="324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66E670E-739C-4928-B915-4810388B16AA}"/>
                  </a:ext>
                </a:extLst>
              </p14:cNvPr>
              <p14:cNvContentPartPr/>
              <p14:nvPr/>
            </p14:nvContentPartPr>
            <p14:xfrm>
              <a:off x="2719578" y="5012768"/>
              <a:ext cx="431100" cy="16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66E670E-739C-4928-B915-4810388B16A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715263" y="5008540"/>
                <a:ext cx="439729" cy="25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5BC7139-80A2-4E26-9D3E-860E0F436D96}"/>
                  </a:ext>
                </a:extLst>
              </p14:cNvPr>
              <p14:cNvContentPartPr/>
              <p14:nvPr/>
            </p14:nvContentPartPr>
            <p14:xfrm>
              <a:off x="2785458" y="5127788"/>
              <a:ext cx="105480" cy="135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5BC7139-80A2-4E26-9D3E-860E0F436D9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781138" y="5123479"/>
                <a:ext cx="114120" cy="143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BC1EF01-ADE7-4FCE-A6D0-461BA5293434}"/>
                  </a:ext>
                </a:extLst>
              </p14:cNvPr>
              <p14:cNvContentPartPr/>
              <p14:nvPr/>
            </p14:nvContentPartPr>
            <p14:xfrm>
              <a:off x="2986158" y="5098268"/>
              <a:ext cx="302760" cy="2014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BC1EF01-ADE7-4FCE-A6D0-461BA529343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981843" y="5093936"/>
                <a:ext cx="311390" cy="210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A5981E1-1C5A-4D0F-93A8-FEFC47C896C7}"/>
                  </a:ext>
                </a:extLst>
              </p14:cNvPr>
              <p14:cNvContentPartPr/>
              <p14:nvPr/>
            </p14:nvContentPartPr>
            <p14:xfrm>
              <a:off x="1175943" y="4812045"/>
              <a:ext cx="98640" cy="120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A5981E1-1C5A-4D0F-93A8-FEFC47C896C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171639" y="4807738"/>
                <a:ext cx="107249" cy="128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4195A30-8E7E-4EB5-8D68-1E0BA1EB496C}"/>
                  </a:ext>
                </a:extLst>
              </p14:cNvPr>
              <p14:cNvContentPartPr/>
              <p14:nvPr/>
            </p14:nvContentPartPr>
            <p14:xfrm>
              <a:off x="2544618" y="5058218"/>
              <a:ext cx="70380" cy="930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4195A30-8E7E-4EB5-8D68-1E0BA1EB496C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540331" y="5053890"/>
                <a:ext cx="78954" cy="101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A8C7CBD-B011-4A7B-B89E-D6CA5A95D876}"/>
                  </a:ext>
                </a:extLst>
              </p14:cNvPr>
              <p14:cNvContentPartPr/>
              <p14:nvPr/>
            </p14:nvContentPartPr>
            <p14:xfrm>
              <a:off x="6083638" y="3901088"/>
              <a:ext cx="400320" cy="321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A8C7CBD-B011-4A7B-B89E-D6CA5A95D876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079314" y="3896768"/>
                <a:ext cx="408968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6DE1787-78B3-45F4-B5BF-F0FC920228E3}"/>
                  </a:ext>
                </a:extLst>
              </p14:cNvPr>
              <p14:cNvContentPartPr/>
              <p14:nvPr/>
            </p14:nvContentPartPr>
            <p14:xfrm>
              <a:off x="6483418" y="3988388"/>
              <a:ext cx="501120" cy="3126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6DE1787-78B3-45F4-B5BF-F0FC920228E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479098" y="3984070"/>
                <a:ext cx="509760" cy="321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8131A5B-8A75-43CE-96E1-AE7F318178ED}"/>
                  </a:ext>
                </a:extLst>
              </p14:cNvPr>
              <p14:cNvContentPartPr/>
              <p14:nvPr/>
            </p14:nvContentPartPr>
            <p14:xfrm>
              <a:off x="7099198" y="3937808"/>
              <a:ext cx="363420" cy="3267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8131A5B-8A75-43CE-96E1-AE7F318178E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094880" y="3933490"/>
                <a:ext cx="372056" cy="335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D9AFAC0-72C8-4A14-8983-C5C5D7B6A09B}"/>
                  </a:ext>
                </a:extLst>
              </p14:cNvPr>
              <p14:cNvContentPartPr/>
              <p14:nvPr/>
            </p14:nvContentPartPr>
            <p14:xfrm>
              <a:off x="7567918" y="3928628"/>
              <a:ext cx="285300" cy="2437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D9AFAC0-72C8-4A14-8983-C5C5D7B6A09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563601" y="3924308"/>
                <a:ext cx="293935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398D4F1-95A0-410A-A9EA-57ED2E70030C}"/>
                  </a:ext>
                </a:extLst>
              </p14:cNvPr>
              <p14:cNvContentPartPr/>
              <p14:nvPr/>
            </p14:nvContentPartPr>
            <p14:xfrm>
              <a:off x="8082538" y="3965348"/>
              <a:ext cx="133920" cy="1978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398D4F1-95A0-410A-A9EA-57ED2E70030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078218" y="3961032"/>
                <a:ext cx="142560" cy="206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4FE8287-DB58-46D2-BC0A-1D52279595B1}"/>
                  </a:ext>
                </a:extLst>
              </p14:cNvPr>
              <p14:cNvContentPartPr/>
              <p14:nvPr/>
            </p14:nvContentPartPr>
            <p14:xfrm>
              <a:off x="8303038" y="3804608"/>
              <a:ext cx="464220" cy="4136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4FE8287-DB58-46D2-BC0A-1D52279595B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298723" y="3800292"/>
                <a:ext cx="472850" cy="422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A8CC5A3-6AF8-4509-9E9D-C9C38ADB17D3}"/>
                  </a:ext>
                </a:extLst>
              </p14:cNvPr>
              <p14:cNvContentPartPr/>
              <p14:nvPr/>
            </p14:nvContentPartPr>
            <p14:xfrm>
              <a:off x="8836018" y="3928628"/>
              <a:ext cx="92160" cy="2161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A8CC5A3-6AF8-4509-9E9D-C9C38ADB17D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831698" y="3924312"/>
                <a:ext cx="100800" cy="224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1C93897-3A17-434D-8022-D5FFA1992C45}"/>
                  </a:ext>
                </a:extLst>
              </p14:cNvPr>
              <p14:cNvContentPartPr/>
              <p14:nvPr/>
            </p14:nvContentPartPr>
            <p14:xfrm>
              <a:off x="8996938" y="3777068"/>
              <a:ext cx="276120" cy="3630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1C93897-3A17-434D-8022-D5FFA1992C45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992618" y="3772750"/>
                <a:ext cx="284760" cy="371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8DFD1C8-FA69-4490-9723-B328586B09CD}"/>
                  </a:ext>
                </a:extLst>
              </p14:cNvPr>
              <p14:cNvContentPartPr/>
              <p14:nvPr/>
            </p14:nvContentPartPr>
            <p14:xfrm>
              <a:off x="8385658" y="3551888"/>
              <a:ext cx="822780" cy="7169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8DFD1C8-FA69-4490-9723-B328586B09C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381339" y="3547571"/>
                <a:ext cx="831418" cy="725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8285DEA-5B35-4B94-9F41-2BAC1B48F39A}"/>
                  </a:ext>
                </a:extLst>
              </p14:cNvPr>
              <p14:cNvContentPartPr/>
              <p14:nvPr/>
            </p14:nvContentPartPr>
            <p14:xfrm>
              <a:off x="6354718" y="3597788"/>
              <a:ext cx="3400380" cy="12501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8285DEA-5B35-4B94-9F41-2BAC1B48F39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350399" y="3593469"/>
                <a:ext cx="3409019" cy="1258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470FA66E-C20F-46B8-AC94-A12950C540E5}"/>
                  </a:ext>
                </a:extLst>
              </p14:cNvPr>
              <p14:cNvContentPartPr/>
              <p14:nvPr/>
            </p14:nvContentPartPr>
            <p14:xfrm>
              <a:off x="5716078" y="4962548"/>
              <a:ext cx="23220" cy="1839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470FA66E-C20F-46B8-AC94-A12950C540E5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711791" y="4958236"/>
                <a:ext cx="31794" cy="192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1B1D752-9362-4312-BAC6-5ED43D6B0271}"/>
                  </a:ext>
                </a:extLst>
              </p14:cNvPr>
              <p14:cNvContentPartPr/>
              <p14:nvPr/>
            </p14:nvContentPartPr>
            <p14:xfrm>
              <a:off x="5817058" y="5008448"/>
              <a:ext cx="363240" cy="1564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1B1D752-9362-4312-BAC6-5ED43D6B027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812738" y="5004133"/>
                <a:ext cx="371880" cy="165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6347360-3741-4C72-9192-4E07CAC60958}"/>
                  </a:ext>
                </a:extLst>
              </p14:cNvPr>
              <p14:cNvContentPartPr/>
              <p14:nvPr/>
            </p14:nvContentPartPr>
            <p14:xfrm>
              <a:off x="6294958" y="4930328"/>
              <a:ext cx="151740" cy="3310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6347360-3741-4C72-9192-4E07CAC60958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290653" y="4926010"/>
                <a:ext cx="160349" cy="339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611B06B-0D80-4E52-9C66-F2130C2B8C54}"/>
                  </a:ext>
                </a:extLst>
              </p14:cNvPr>
              <p14:cNvContentPartPr/>
              <p14:nvPr/>
            </p14:nvContentPartPr>
            <p14:xfrm>
              <a:off x="6556858" y="4999268"/>
              <a:ext cx="307980" cy="2804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611B06B-0D80-4E52-9C66-F2130C2B8C54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552546" y="4994954"/>
                <a:ext cx="316605" cy="289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834F44C-1209-441F-9850-6C8FEEE465B1}"/>
                  </a:ext>
                </a:extLst>
              </p14:cNvPr>
              <p14:cNvContentPartPr/>
              <p14:nvPr/>
            </p14:nvContentPartPr>
            <p14:xfrm>
              <a:off x="6970498" y="4930328"/>
              <a:ext cx="252900" cy="225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834F44C-1209-441F-9850-6C8FEEE465B1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6966187" y="4926008"/>
                <a:ext cx="261522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AF35CD8-235D-44DD-9C02-E0561B011B4D}"/>
                  </a:ext>
                </a:extLst>
              </p14:cNvPr>
              <p14:cNvContentPartPr/>
              <p14:nvPr/>
            </p14:nvContentPartPr>
            <p14:xfrm>
              <a:off x="7282978" y="5118788"/>
              <a:ext cx="27720" cy="1425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AF35CD8-235D-44DD-9C02-E0561B011B4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278713" y="5114479"/>
                <a:ext cx="36249" cy="151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9EAC35F-2575-4441-9552-4D955862F3C1}"/>
                  </a:ext>
                </a:extLst>
              </p14:cNvPr>
              <p14:cNvContentPartPr/>
              <p14:nvPr/>
            </p14:nvContentPartPr>
            <p14:xfrm>
              <a:off x="7428131" y="5006465"/>
              <a:ext cx="85680" cy="77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9EAC35F-2575-4441-9552-4D955862F3C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423811" y="5002243"/>
                <a:ext cx="94320" cy="16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C3B4664-E5EF-4191-BC07-F0EEFDD8F0EB}"/>
                  </a:ext>
                </a:extLst>
              </p14:cNvPr>
              <p14:cNvContentPartPr/>
              <p14:nvPr/>
            </p14:nvContentPartPr>
            <p14:xfrm>
              <a:off x="7415531" y="5084405"/>
              <a:ext cx="113220" cy="127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C3B4664-E5EF-4191-BC07-F0EEFDD8F0E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411232" y="5080145"/>
                <a:ext cx="121819" cy="21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2AF09BE-58A9-4D8B-8CDD-A370CDBD847C}"/>
                  </a:ext>
                </a:extLst>
              </p14:cNvPr>
              <p14:cNvContentPartPr/>
              <p14:nvPr/>
            </p14:nvContentPartPr>
            <p14:xfrm>
              <a:off x="7887851" y="4147445"/>
              <a:ext cx="63000" cy="1056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2AF09BE-58A9-4D8B-8CDD-A370CDBD847C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883531" y="4143147"/>
                <a:ext cx="71640" cy="11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FCA5C16-9613-46D6-A45C-1E0781A11BD6}"/>
                  </a:ext>
                </a:extLst>
              </p14:cNvPr>
              <p14:cNvContentPartPr/>
              <p14:nvPr/>
            </p14:nvContentPartPr>
            <p14:xfrm>
              <a:off x="9141371" y="4107125"/>
              <a:ext cx="75600" cy="1207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FCA5C16-9613-46D6-A45C-1E0781A11BD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137051" y="4102811"/>
                <a:ext cx="84240" cy="129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61F68AB-4D52-464D-9577-00BC85F5518A}"/>
                  </a:ext>
                </a:extLst>
              </p14:cNvPr>
              <p14:cNvContentPartPr/>
              <p14:nvPr/>
            </p14:nvContentPartPr>
            <p14:xfrm>
              <a:off x="5888122" y="5763453"/>
              <a:ext cx="201060" cy="20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61F68AB-4D52-464D-9577-00BC85F5518A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883814" y="5759206"/>
                <a:ext cx="209677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3F1F7E7-FA2E-4735-8141-CC89E52B4874}"/>
                  </a:ext>
                </a:extLst>
              </p14:cNvPr>
              <p14:cNvContentPartPr/>
              <p14:nvPr/>
            </p14:nvContentPartPr>
            <p14:xfrm>
              <a:off x="5888122" y="5645553"/>
              <a:ext cx="395100" cy="3880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3F1F7E7-FA2E-4735-8141-CC89E52B487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883804" y="5641237"/>
                <a:ext cx="403736" cy="396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08D80C07-88E7-48DF-92C4-1E3DC9838569}"/>
                  </a:ext>
                </a:extLst>
              </p14:cNvPr>
              <p14:cNvContentPartPr/>
              <p14:nvPr/>
            </p14:nvContentPartPr>
            <p14:xfrm>
              <a:off x="6497782" y="5659413"/>
              <a:ext cx="187200" cy="30492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08D80C07-88E7-48DF-92C4-1E3DC9838569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493470" y="5655098"/>
                <a:ext cx="195823" cy="31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7CC42E07-9745-4789-8526-1334BB9A3AC4}"/>
                  </a:ext>
                </a:extLst>
              </p14:cNvPr>
              <p14:cNvContentPartPr/>
              <p14:nvPr/>
            </p14:nvContentPartPr>
            <p14:xfrm>
              <a:off x="6650062" y="5645553"/>
              <a:ext cx="401940" cy="44352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7CC42E07-9745-4789-8526-1334BB9A3AC4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645748" y="5641237"/>
                <a:ext cx="410568" cy="452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2DC8E529-9CBA-4354-A2FA-BBED93C41846}"/>
                  </a:ext>
                </a:extLst>
              </p14:cNvPr>
              <p14:cNvContentPartPr/>
              <p14:nvPr/>
            </p14:nvContentPartPr>
            <p14:xfrm>
              <a:off x="7169722" y="5756433"/>
              <a:ext cx="214920" cy="2790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2DC8E529-9CBA-4354-A2FA-BBED93C41846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165409" y="5752141"/>
                <a:ext cx="223546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27A67F14-94D0-44DD-8E48-CE3E967DBD55}"/>
                  </a:ext>
                </a:extLst>
              </p14:cNvPr>
              <p14:cNvContentPartPr/>
              <p14:nvPr/>
            </p14:nvContentPartPr>
            <p14:xfrm>
              <a:off x="7204282" y="5881173"/>
              <a:ext cx="166500" cy="1404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27A67F14-94D0-44DD-8E48-CE3E967DBD5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199967" y="5876853"/>
                <a:ext cx="175131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906C14A0-891B-4913-8436-62569AC622A3}"/>
                  </a:ext>
                </a:extLst>
              </p14:cNvPr>
              <p14:cNvContentPartPr/>
              <p14:nvPr/>
            </p14:nvContentPartPr>
            <p14:xfrm>
              <a:off x="7499731" y="5446628"/>
              <a:ext cx="971640" cy="29574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906C14A0-891B-4913-8436-62569AC622A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7495411" y="5442311"/>
                <a:ext cx="980280" cy="304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BC5E216C-AFC1-47C5-BDF1-904B2462E0A8}"/>
                  </a:ext>
                </a:extLst>
              </p14:cNvPr>
              <p14:cNvContentPartPr/>
              <p14:nvPr/>
            </p14:nvContentPartPr>
            <p14:xfrm>
              <a:off x="7789351" y="5798708"/>
              <a:ext cx="244800" cy="20484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BC5E216C-AFC1-47C5-BDF1-904B2462E0A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785025" y="5794388"/>
                <a:ext cx="253453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B572DF67-4403-4FC8-8EC5-0C68FFBA9DE9}"/>
                  </a:ext>
                </a:extLst>
              </p14:cNvPr>
              <p14:cNvContentPartPr/>
              <p14:nvPr/>
            </p14:nvContentPartPr>
            <p14:xfrm>
              <a:off x="8644189" y="5597044"/>
              <a:ext cx="471780" cy="43218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B572DF67-4403-4FC8-8EC5-0C68FFBA9DE9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8639871" y="5592726"/>
                <a:ext cx="480417" cy="440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F896523B-8C0C-47C2-9E54-265BAF6C180D}"/>
                  </a:ext>
                </a:extLst>
              </p14:cNvPr>
              <p14:cNvContentPartPr/>
              <p14:nvPr/>
            </p14:nvContentPartPr>
            <p14:xfrm>
              <a:off x="9234769" y="5443684"/>
              <a:ext cx="724320" cy="67068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F896523B-8C0C-47C2-9E54-265BAF6C180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230449" y="5439364"/>
                <a:ext cx="73296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006E0112-D90B-4B94-8B8A-2EC8168AC244}"/>
                  </a:ext>
                </a:extLst>
              </p14:cNvPr>
              <p14:cNvContentPartPr/>
              <p14:nvPr/>
            </p14:nvContentPartPr>
            <p14:xfrm>
              <a:off x="10137895" y="5651044"/>
              <a:ext cx="523080" cy="43488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006E0112-D90B-4B94-8B8A-2EC8168AC244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0133575" y="5646724"/>
                <a:ext cx="531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BFE2758A-5583-4DF6-885D-ACF128B40426}"/>
                  </a:ext>
                </a:extLst>
              </p14:cNvPr>
              <p14:cNvContentPartPr/>
              <p14:nvPr/>
            </p14:nvContentPartPr>
            <p14:xfrm>
              <a:off x="10756915" y="5812864"/>
              <a:ext cx="42840" cy="1152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BFE2758A-5583-4DF6-885D-ACF128B40426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752595" y="5808675"/>
                <a:ext cx="51480" cy="19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284832D8-E1B2-42C7-96CE-4B3DE61EF5C6}"/>
                  </a:ext>
                </a:extLst>
              </p14:cNvPr>
              <p14:cNvContentPartPr/>
              <p14:nvPr/>
            </p14:nvContentPartPr>
            <p14:xfrm>
              <a:off x="10870495" y="5665264"/>
              <a:ext cx="315720" cy="23040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284832D8-E1B2-42C7-96CE-4B3DE61EF5C6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866175" y="5660944"/>
                <a:ext cx="3243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9BBFD4D8-9EBE-4CCB-94B4-4D27427A8BD2}"/>
                  </a:ext>
                </a:extLst>
              </p14:cNvPr>
              <p14:cNvContentPartPr/>
              <p14:nvPr/>
            </p14:nvContentPartPr>
            <p14:xfrm>
              <a:off x="11009635" y="5954884"/>
              <a:ext cx="79740" cy="11664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9BBFD4D8-9EBE-4CCB-94B4-4D27427A8BD2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1005325" y="5950564"/>
                <a:ext cx="88361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4E02D30C-C22F-4706-ACC1-0557A1B5D00C}"/>
                  </a:ext>
                </a:extLst>
              </p14:cNvPr>
              <p14:cNvContentPartPr/>
              <p14:nvPr/>
            </p14:nvContentPartPr>
            <p14:xfrm>
              <a:off x="8050282" y="739807"/>
              <a:ext cx="713880" cy="38808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4E02D30C-C22F-4706-ACC1-0557A1B5D00C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8045962" y="735491"/>
                <a:ext cx="722520" cy="396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E376B37C-03DC-4989-B33C-8507C79B99DF}"/>
                  </a:ext>
                </a:extLst>
              </p14:cNvPr>
              <p14:cNvContentPartPr/>
              <p14:nvPr/>
            </p14:nvContentPartPr>
            <p14:xfrm>
              <a:off x="8929942" y="725947"/>
              <a:ext cx="512820" cy="48510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E376B37C-03DC-4989-B33C-8507C79B99DF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925624" y="721629"/>
                <a:ext cx="521457" cy="493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69D57AB2-BC81-43FF-9FF2-A2CD944B0877}"/>
                  </a:ext>
                </a:extLst>
              </p14:cNvPr>
              <p14:cNvContentPartPr/>
              <p14:nvPr/>
            </p14:nvContentPartPr>
            <p14:xfrm>
              <a:off x="9560302" y="677527"/>
              <a:ext cx="1005120" cy="52020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69D57AB2-BC81-43FF-9FF2-A2CD944B0877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555982" y="673207"/>
                <a:ext cx="101376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637" name="Ink 636">
                <a:extLst>
                  <a:ext uri="{FF2B5EF4-FFF2-40B4-BE49-F238E27FC236}">
                    <a16:creationId xmlns:a16="http://schemas.microsoft.com/office/drawing/2014/main" id="{5BFCA7AE-ABF9-4E45-9597-72FFF9ABEE55}"/>
                  </a:ext>
                </a:extLst>
              </p14:cNvPr>
              <p14:cNvContentPartPr/>
              <p14:nvPr/>
            </p14:nvContentPartPr>
            <p14:xfrm>
              <a:off x="8529246" y="1253902"/>
              <a:ext cx="2978650" cy="1559160"/>
            </p14:xfrm>
          </p:contentPart>
        </mc:Choice>
        <mc:Fallback xmlns="">
          <p:pic>
            <p:nvPicPr>
              <p:cNvPr id="637" name="Ink 636">
                <a:extLst>
                  <a:ext uri="{FF2B5EF4-FFF2-40B4-BE49-F238E27FC236}">
                    <a16:creationId xmlns:a16="http://schemas.microsoft.com/office/drawing/2014/main" id="{5BFCA7AE-ABF9-4E45-9597-72FFF9ABEE55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524927" y="1249582"/>
                <a:ext cx="2987289" cy="15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B97A1484-E7FF-4BAD-940B-DBA1D18FED56}"/>
                  </a:ext>
                </a:extLst>
              </p14:cNvPr>
              <p14:cNvContentPartPr/>
              <p14:nvPr/>
            </p14:nvContentPartPr>
            <p14:xfrm>
              <a:off x="10875016" y="2035829"/>
              <a:ext cx="736380" cy="724860"/>
            </p14:xfrm>
          </p:contentPart>
        </mc:Choice>
        <mc:Fallback xmlns=""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B97A1484-E7FF-4BAD-940B-DBA1D18FED56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0870697" y="2031510"/>
                <a:ext cx="745018" cy="7334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35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02409 0.1509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754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2565 0.1495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03815 0.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625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3568 0.1148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57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3698 0.116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581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02761 0.1113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555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2643 0.1148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574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2982 0.1798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09401 0.1810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90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04375 -0.0018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9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03984 0.0013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6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4454 -0.0020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11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401 0.0020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597 L -0.04518 0.03588 C -0.05443 0.04746 -0.06862 0.05394 -0.08333 0.05394 C -0.10013 0.05394 -0.11367 0.04746 -0.12291 0.03588 L -0.16797 -0.01597 " pathEditMode="relative" rAng="0" ptsTypes="AAAAA">
                                      <p:cBhvr>
                                        <p:cTn id="17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1016 0.02454 C -0.01211 0.03009 -0.01485 0.03287 -0.0168 0.03218 C -0.01927 0.03125 -0.02084 0.02639 -0.02136 0.01991 L -0.02409 -0.00972 " pathEditMode="relative" rAng="780000" ptsTypes="AAAAA">
                                      <p:cBhvr>
                                        <p:cTn id="18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1029 0.03171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03828 0.14537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7269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3399 0.14699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7338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03151 0.13079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879E-A381-4704-9EFC-3E17AC5B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252F-FFA5-4FA5-9A86-0CE726462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light-rail train going from one station to the next on a straight section of track accelerates from rest at 1.1m/s/s for 20s.  It then proceeds at a constant speed for 1100m before slowing down at 2.2m/s/s until it stops.</a:t>
            </a:r>
          </a:p>
          <a:p>
            <a:pPr lvl="1"/>
            <a:r>
              <a:rPr lang="en-US" dirty="0"/>
              <a:t>What is the distance between the stations?</a:t>
            </a:r>
          </a:p>
          <a:p>
            <a:pPr lvl="1"/>
            <a:r>
              <a:rPr lang="en-US" dirty="0"/>
              <a:t>How much time does it take the train to go between the stations?</a:t>
            </a:r>
          </a:p>
          <a:p>
            <a:r>
              <a:rPr lang="en-US" dirty="0"/>
              <a:t>You and your friend decide it would be fun to play catch on the side of a hill, with you standing at the top of the hill throwing the ball down to your friend on the side of the hill.  The hill has a slope of 15° made with respect to the horizontal.  If you throw the ball with a speed of 15 m/s at an angle of 30°, how far down the hill should your friend stand in order to catch the ball?</a:t>
            </a:r>
          </a:p>
        </p:txBody>
      </p:sp>
    </p:spTree>
    <p:extLst>
      <p:ext uri="{BB962C8B-B14F-4D97-AF65-F5344CB8AC3E}">
        <p14:creationId xmlns:p14="http://schemas.microsoft.com/office/powerpoint/2010/main" val="423443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lnSpcReduction="10000"/>
          </a:bodyPr>
          <a:lstStyle/>
          <a:p>
            <a:r>
              <a:rPr lang="en-US"/>
              <a:t>A light-rail train going from one station to the next on a straight section of track accelerates from rest at 1.1m/s/s for 20s.  It then proceeds at a constant speed for 1100m before slowing down at 2.2m/s/s until it stops.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369830-3452-4294-AEFF-96A90037C457}"/>
                  </a:ext>
                </a:extLst>
              </p14:cNvPr>
              <p14:cNvContentPartPr/>
              <p14:nvPr/>
            </p14:nvContentPartPr>
            <p14:xfrm>
              <a:off x="5733676" y="2593649"/>
              <a:ext cx="28980" cy="30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369830-3452-4294-AEFF-96A90037C4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9383" y="2589334"/>
                <a:ext cx="37567" cy="31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EF8B9C-41AF-4ECC-884F-510F49FB821C}"/>
                  </a:ext>
                </a:extLst>
              </p14:cNvPr>
              <p14:cNvContentPartPr/>
              <p14:nvPr/>
            </p14:nvContentPartPr>
            <p14:xfrm>
              <a:off x="5871556" y="2536049"/>
              <a:ext cx="92160" cy="4660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EF8B9C-41AF-4ECC-884F-510F49FB82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67253" y="2531731"/>
                <a:ext cx="100766" cy="474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8D1948-BE76-449F-89E9-793D023B2165}"/>
                  </a:ext>
                </a:extLst>
              </p14:cNvPr>
              <p14:cNvContentPartPr/>
              <p14:nvPr/>
            </p14:nvContentPartPr>
            <p14:xfrm>
              <a:off x="5486356" y="2461349"/>
              <a:ext cx="132480" cy="6672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8D1948-BE76-449F-89E9-793D023B21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2036" y="2457032"/>
                <a:ext cx="141120" cy="675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ADE0D5-3106-4BC5-9A3C-CBD755CBA08F}"/>
                  </a:ext>
                </a:extLst>
              </p14:cNvPr>
              <p14:cNvContentPartPr/>
              <p14:nvPr/>
            </p14:nvContentPartPr>
            <p14:xfrm>
              <a:off x="6308776" y="2593649"/>
              <a:ext cx="241740" cy="4026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ADE0D5-3106-4BC5-9A3C-CBD755CBA0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04459" y="2589335"/>
                <a:ext cx="250374" cy="41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D7698-995E-4605-A3BA-9A3A6EC197E2}"/>
                  </a:ext>
                </a:extLst>
              </p14:cNvPr>
              <p14:cNvContentPartPr/>
              <p14:nvPr/>
            </p14:nvContentPartPr>
            <p14:xfrm>
              <a:off x="6722776" y="2921429"/>
              <a:ext cx="5940" cy="63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D7698-995E-4605-A3BA-9A3A6EC197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8583" y="2917133"/>
                <a:ext cx="14326" cy="71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2DB43E-B8FE-4AC4-9F51-7D354A28A41C}"/>
                  </a:ext>
                </a:extLst>
              </p14:cNvPr>
              <p14:cNvContentPartPr/>
              <p14:nvPr/>
            </p14:nvContentPartPr>
            <p14:xfrm>
              <a:off x="6648076" y="2731529"/>
              <a:ext cx="120960" cy="174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2DB43E-B8FE-4AC4-9F51-7D354A28A4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3756" y="2727253"/>
                <a:ext cx="12960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E98BFE-370E-42F2-83F3-9D294C51151E}"/>
                  </a:ext>
                </a:extLst>
              </p14:cNvPr>
              <p14:cNvContentPartPr/>
              <p14:nvPr/>
            </p14:nvContentPartPr>
            <p14:xfrm>
              <a:off x="6843556" y="2760329"/>
              <a:ext cx="115200" cy="2820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E98BFE-370E-42F2-83F3-9D294C5115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39236" y="2756012"/>
                <a:ext cx="123840" cy="290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A41599-FF1C-4303-A9F5-6955C8D273F1}"/>
                  </a:ext>
                </a:extLst>
              </p14:cNvPr>
              <p14:cNvContentPartPr/>
              <p14:nvPr/>
            </p14:nvContentPartPr>
            <p14:xfrm>
              <a:off x="7039036" y="2927189"/>
              <a:ext cx="218700" cy="69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A41599-FF1C-4303-A9F5-6955C8D273F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34727" y="2922891"/>
                <a:ext cx="227319" cy="77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0663F62-1462-4494-B8D3-11C0B37F8018}"/>
                  </a:ext>
                </a:extLst>
              </p14:cNvPr>
              <p14:cNvContentPartPr/>
              <p14:nvPr/>
            </p14:nvContentPartPr>
            <p14:xfrm>
              <a:off x="7366816" y="2932949"/>
              <a:ext cx="109440" cy="74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0663F62-1462-4494-B8D3-11C0B37F801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62510" y="2928650"/>
                <a:ext cx="118052" cy="83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06FA77-64CA-4254-88DF-3133B9676022}"/>
                  </a:ext>
                </a:extLst>
              </p14:cNvPr>
              <p14:cNvContentPartPr/>
              <p14:nvPr/>
            </p14:nvContentPartPr>
            <p14:xfrm>
              <a:off x="7568236" y="2553329"/>
              <a:ext cx="224640" cy="4775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06FA77-64CA-4254-88DF-3133B967602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3923" y="2549011"/>
                <a:ext cx="233266" cy="486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935A49-1A97-4B82-B3AF-E114256947D6}"/>
                  </a:ext>
                </a:extLst>
              </p14:cNvPr>
              <p14:cNvContentPartPr/>
              <p14:nvPr/>
            </p14:nvContentPartPr>
            <p14:xfrm>
              <a:off x="7890256" y="2881109"/>
              <a:ext cx="218700" cy="2763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935A49-1A97-4B82-B3AF-E114256947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85947" y="2876792"/>
                <a:ext cx="227319" cy="28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336054E-75E3-44E3-A183-5A3FAD21E894}"/>
                  </a:ext>
                </a:extLst>
              </p14:cNvPr>
              <p14:cNvContentPartPr/>
              <p14:nvPr/>
            </p14:nvContentPartPr>
            <p14:xfrm>
              <a:off x="8269696" y="2915669"/>
              <a:ext cx="155520" cy="2129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336054E-75E3-44E3-A183-5A3FAD21E8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65376" y="2911360"/>
                <a:ext cx="164160" cy="22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0D23BF5-44EB-492F-BF00-B92E1E7CD86D}"/>
                  </a:ext>
                </a:extLst>
              </p14:cNvPr>
              <p14:cNvContentPartPr/>
              <p14:nvPr/>
            </p14:nvContentPartPr>
            <p14:xfrm>
              <a:off x="4784716" y="3479249"/>
              <a:ext cx="6809400" cy="2025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0D23BF5-44EB-492F-BF00-B92E1E7CD86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80396" y="3474929"/>
                <a:ext cx="6818040" cy="20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DAD0944-0CA6-4560-9738-85559397A98C}"/>
                  </a:ext>
                </a:extLst>
              </p14:cNvPr>
              <p14:cNvContentPartPr/>
              <p14:nvPr/>
            </p14:nvContentPartPr>
            <p14:xfrm>
              <a:off x="10443556" y="5630069"/>
              <a:ext cx="1081440" cy="3168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DAD0944-0CA6-4560-9738-85559397A9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39236" y="5625749"/>
                <a:ext cx="1090080" cy="3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0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lnSpcReduction="10000"/>
          </a:bodyPr>
          <a:lstStyle/>
          <a:p>
            <a:r>
              <a:rPr lang="en-US"/>
              <a:t>A light-rail train going from one station to the next on a straight section of track accelerates from rest at 1.1m/s/s for 20s.  It then proceeds at a constant speed for 1100m before slowing down at 2.2m/s/s until it stops.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867E9BC-2BAF-4B5C-8FE7-4DDA3543D812}"/>
                  </a:ext>
                </a:extLst>
              </p14:cNvPr>
              <p14:cNvContentPartPr/>
              <p14:nvPr/>
            </p14:nvContentPartPr>
            <p14:xfrm>
              <a:off x="5198716" y="2467109"/>
              <a:ext cx="570060" cy="632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867E9BC-2BAF-4B5C-8FE7-4DDA3543D8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4395" y="2462789"/>
                <a:ext cx="578703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F927F74-1902-4893-B973-BA7475B52CB4}"/>
                  </a:ext>
                </a:extLst>
              </p14:cNvPr>
              <p14:cNvContentPartPr/>
              <p14:nvPr/>
            </p14:nvContentPartPr>
            <p14:xfrm>
              <a:off x="7263316" y="2720189"/>
              <a:ext cx="180" cy="1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F927F74-1902-4893-B973-BA7475B52C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1156" y="2718029"/>
                <a:ext cx="450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A02E2A8-83D6-4ED6-B76F-6AD06DCD9FDE}"/>
                  </a:ext>
                </a:extLst>
              </p14:cNvPr>
              <p14:cNvContentPartPr/>
              <p14:nvPr/>
            </p14:nvContentPartPr>
            <p14:xfrm>
              <a:off x="5986576" y="2490149"/>
              <a:ext cx="1662300" cy="5698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A02E2A8-83D6-4ED6-B76F-6AD06DCD9F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2256" y="2485829"/>
                <a:ext cx="1670939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BA98E3D-47BF-4FEA-AC23-C51A60216B73}"/>
                  </a:ext>
                </a:extLst>
              </p14:cNvPr>
              <p14:cNvContentPartPr/>
              <p14:nvPr/>
            </p14:nvContentPartPr>
            <p14:xfrm>
              <a:off x="7976476" y="2449829"/>
              <a:ext cx="2594160" cy="512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BA98E3D-47BF-4FEA-AC23-C51A60216B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72156" y="2445509"/>
                <a:ext cx="260280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C22580F8-BECB-4D83-8F2A-224995D25036}"/>
                  </a:ext>
                </a:extLst>
              </p14:cNvPr>
              <p14:cNvContentPartPr/>
              <p14:nvPr/>
            </p14:nvContentPartPr>
            <p14:xfrm>
              <a:off x="4784716" y="3157229"/>
              <a:ext cx="6809400" cy="278964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C22580F8-BECB-4D83-8F2A-224995D250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80396" y="3152909"/>
                <a:ext cx="6818040" cy="27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328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lnSpcReduction="10000"/>
          </a:bodyPr>
          <a:lstStyle/>
          <a:p>
            <a:r>
              <a:rPr lang="en-US"/>
              <a:t>A light-rail train going from one station to the next on a straight section of track accelerates from rest at 1.1m/s/s for 20s.  It then proceeds at a constant speed for 1100m before slowing down at 2.2m/s/s until it stops.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C27FB876-6120-44E4-A798-8A8F6114FE0A}"/>
                  </a:ext>
                </a:extLst>
              </p14:cNvPr>
              <p14:cNvContentPartPr/>
              <p14:nvPr/>
            </p14:nvContentPartPr>
            <p14:xfrm>
              <a:off x="9293356" y="6038489"/>
              <a:ext cx="180" cy="5202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C27FB876-6120-44E4-A798-8A8F6114FE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1196" y="6034184"/>
                <a:ext cx="4500" cy="60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36BA1310-826A-4BD7-91EF-39F2F775D2A9}"/>
                  </a:ext>
                </a:extLst>
              </p14:cNvPr>
              <p14:cNvContentPartPr/>
              <p14:nvPr/>
            </p14:nvContentPartPr>
            <p14:xfrm>
              <a:off x="4911256" y="1989749"/>
              <a:ext cx="6706080" cy="427932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36BA1310-826A-4BD7-91EF-39F2F775D2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6936" y="1985429"/>
                <a:ext cx="6714720" cy="428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07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lnSpcReduction="10000"/>
          </a:bodyPr>
          <a:lstStyle/>
          <a:p>
            <a:r>
              <a:rPr lang="en-US"/>
              <a:t>A light-rail train going from one station to the next on a straight section of track accelerates from rest at 1.1m/s/s for 20s.  It then proceeds at a constant speed for 1100m before slowing down at 2.2m/s/s until it stops.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36BA1310-826A-4BD7-91EF-39F2F775D2A9}"/>
                  </a:ext>
                </a:extLst>
              </p14:cNvPr>
              <p14:cNvContentPartPr/>
              <p14:nvPr/>
            </p14:nvContentPartPr>
            <p14:xfrm>
              <a:off x="4911256" y="1989749"/>
              <a:ext cx="4572720" cy="48384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36BA1310-826A-4BD7-91EF-39F2F775D2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6936" y="1985429"/>
                <a:ext cx="458136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A6B0E5-D8FF-4EE7-A201-5A13B6F02F5C}"/>
                  </a:ext>
                </a:extLst>
              </p14:cNvPr>
              <p14:cNvContentPartPr/>
              <p14:nvPr/>
            </p14:nvContentPartPr>
            <p14:xfrm>
              <a:off x="5957956" y="2697149"/>
              <a:ext cx="149760" cy="2129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A6B0E5-D8FF-4EE7-A201-5A13B6F02F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3636" y="2692840"/>
                <a:ext cx="158400" cy="22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97A3B1-7C45-4C30-BBD1-C15E830C838B}"/>
                  </a:ext>
                </a:extLst>
              </p14:cNvPr>
              <p14:cNvContentPartPr/>
              <p14:nvPr/>
            </p14:nvContentPartPr>
            <p14:xfrm>
              <a:off x="6205096" y="2766089"/>
              <a:ext cx="86400" cy="144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97A3B1-7C45-4C30-BBD1-C15E830C83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0794" y="2761769"/>
                <a:ext cx="95004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B06E5B-CD02-4D0A-806F-87EDF63D820E}"/>
                  </a:ext>
                </a:extLst>
              </p14:cNvPr>
              <p14:cNvContentPartPr/>
              <p14:nvPr/>
            </p14:nvContentPartPr>
            <p14:xfrm>
              <a:off x="6360436" y="2766089"/>
              <a:ext cx="155520" cy="13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B06E5B-CD02-4D0A-806F-87EDF63D82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56116" y="2761769"/>
                <a:ext cx="1641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ECC170-E882-4352-9DF1-3511B15449E4}"/>
                  </a:ext>
                </a:extLst>
              </p14:cNvPr>
              <p14:cNvContentPartPr/>
              <p14:nvPr/>
            </p14:nvContentPartPr>
            <p14:xfrm>
              <a:off x="6590476" y="2760329"/>
              <a:ext cx="132480" cy="126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ECC170-E882-4352-9DF1-3511B15449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6156" y="2756009"/>
                <a:ext cx="1411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4FEF961-B7ED-4534-80C1-52FA0D922759}"/>
                  </a:ext>
                </a:extLst>
              </p14:cNvPr>
              <p14:cNvContentPartPr/>
              <p14:nvPr/>
            </p14:nvContentPartPr>
            <p14:xfrm>
              <a:off x="6774436" y="2766089"/>
              <a:ext cx="109440" cy="144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4FEF961-B7ED-4534-80C1-52FA0D9227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70130" y="2761769"/>
                <a:ext cx="118052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1F57CE-5626-4934-BCDF-E73DE2D546DE}"/>
                  </a:ext>
                </a:extLst>
              </p14:cNvPr>
              <p14:cNvContentPartPr/>
              <p14:nvPr/>
            </p14:nvContentPartPr>
            <p14:xfrm>
              <a:off x="6981616" y="2599409"/>
              <a:ext cx="771300" cy="356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1F57CE-5626-4934-BCDF-E73DE2D546D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77297" y="2595089"/>
                <a:ext cx="779938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7945AC-559A-4A6B-94E6-21FAA55C81FC}"/>
                  </a:ext>
                </a:extLst>
              </p14:cNvPr>
              <p14:cNvContentPartPr/>
              <p14:nvPr/>
            </p14:nvContentPartPr>
            <p14:xfrm>
              <a:off x="7763716" y="2789129"/>
              <a:ext cx="97920" cy="2014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7945AC-559A-4A6B-94E6-21FAA55C81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59412" y="2784821"/>
                <a:ext cx="106528" cy="210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D2ACA6A-78D7-4E34-9E17-C7EE8942D42F}"/>
                  </a:ext>
                </a:extLst>
              </p14:cNvPr>
              <p14:cNvContentPartPr/>
              <p14:nvPr/>
            </p14:nvContentPartPr>
            <p14:xfrm>
              <a:off x="7993756" y="2783369"/>
              <a:ext cx="11700" cy="462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D2ACA6A-78D7-4E34-9E17-C7EE8942D42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89501" y="2779066"/>
                <a:ext cx="20209" cy="54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6B6E18-03E9-44E7-9E0E-EEDB47EE23B9}"/>
                  </a:ext>
                </a:extLst>
              </p14:cNvPr>
              <p14:cNvContentPartPr/>
              <p14:nvPr/>
            </p14:nvContentPartPr>
            <p14:xfrm>
              <a:off x="7999516" y="2996129"/>
              <a:ext cx="11700" cy="174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6B6E18-03E9-44E7-9E0E-EEDB47EE23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95261" y="2991853"/>
                <a:ext cx="20209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8DFEADD-D9B0-4ADC-A789-F64023AA0191}"/>
                  </a:ext>
                </a:extLst>
              </p14:cNvPr>
              <p14:cNvContentPartPr/>
              <p14:nvPr/>
            </p14:nvContentPartPr>
            <p14:xfrm>
              <a:off x="5848696" y="3272249"/>
              <a:ext cx="155520" cy="2417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8DFEADD-D9B0-4ADC-A789-F64023AA019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44376" y="3267932"/>
                <a:ext cx="164160" cy="250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F6862CC-304D-43DA-806F-2A76A6F0AF92}"/>
                  </a:ext>
                </a:extLst>
              </p14:cNvPr>
              <p14:cNvContentPartPr/>
              <p14:nvPr/>
            </p14:nvContentPartPr>
            <p14:xfrm>
              <a:off x="6084496" y="3444689"/>
              <a:ext cx="69120" cy="2014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F6862CC-304D-43DA-806F-2A76A6F0AF9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80198" y="3440381"/>
                <a:ext cx="77715" cy="210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45869CB-2008-4440-979C-339B9EB840BB}"/>
                  </a:ext>
                </a:extLst>
              </p14:cNvPr>
              <p14:cNvContentPartPr/>
              <p14:nvPr/>
            </p14:nvContentPartPr>
            <p14:xfrm>
              <a:off x="6055696" y="3559709"/>
              <a:ext cx="86400" cy="347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45869CB-2008-4440-979C-339B9EB840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51394" y="3555411"/>
                <a:ext cx="95004" cy="4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E4D3B48-C270-4F31-8BEE-4B066335F47E}"/>
                  </a:ext>
                </a:extLst>
              </p14:cNvPr>
              <p14:cNvContentPartPr/>
              <p14:nvPr/>
            </p14:nvContentPartPr>
            <p14:xfrm>
              <a:off x="6262696" y="3525149"/>
              <a:ext cx="17460" cy="16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E4D3B48-C270-4F31-8BEE-4B066335F47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58420" y="3520829"/>
                <a:ext cx="26012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0D64CA-DE24-4FEE-A083-EE932EB735E5}"/>
                  </a:ext>
                </a:extLst>
              </p14:cNvPr>
              <p14:cNvContentPartPr/>
              <p14:nvPr/>
            </p14:nvContentPartPr>
            <p14:xfrm>
              <a:off x="5814136" y="3185849"/>
              <a:ext cx="207180" cy="5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0D64CA-DE24-4FEE-A083-EE932EB735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09827" y="3181556"/>
                <a:ext cx="215798" cy="66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F009E7-E71B-4862-B63F-9DB8FC192DAA}"/>
                  </a:ext>
                </a:extLst>
              </p14:cNvPr>
              <p14:cNvContentPartPr/>
              <p14:nvPr/>
            </p14:nvContentPartPr>
            <p14:xfrm>
              <a:off x="6406516" y="3352709"/>
              <a:ext cx="97920" cy="232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F009E7-E71B-4862-B63F-9DB8FC192DA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02212" y="3348422"/>
                <a:ext cx="106528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1B30420-4A81-4EFA-9DA8-155988AE7728}"/>
                  </a:ext>
                </a:extLst>
              </p14:cNvPr>
              <p14:cNvContentPartPr/>
              <p14:nvPr/>
            </p14:nvContentPartPr>
            <p14:xfrm>
              <a:off x="6440896" y="3485009"/>
              <a:ext cx="63360" cy="174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1B30420-4A81-4EFA-9DA8-155988AE772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36600" y="3480733"/>
                <a:ext cx="71951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AF9758-39F9-40B4-84DA-F35E9A4B004E}"/>
                  </a:ext>
                </a:extLst>
              </p14:cNvPr>
              <p14:cNvContentPartPr/>
              <p14:nvPr/>
            </p14:nvContentPartPr>
            <p14:xfrm>
              <a:off x="7004476" y="3519569"/>
              <a:ext cx="92160" cy="167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AF9758-39F9-40B4-84DA-F35E9A4B004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00173" y="3515249"/>
                <a:ext cx="100766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F7B0682-ED62-4D64-B942-F4FAC2CF1209}"/>
                  </a:ext>
                </a:extLst>
              </p14:cNvPr>
              <p14:cNvContentPartPr/>
              <p14:nvPr/>
            </p14:nvContentPartPr>
            <p14:xfrm>
              <a:off x="6619276" y="3185849"/>
              <a:ext cx="316800" cy="4318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F7B0682-ED62-4D64-B942-F4FAC2CF120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14956" y="3181531"/>
                <a:ext cx="325440" cy="44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6A65903-635A-4884-BCF2-2B7123A4F7E6}"/>
                  </a:ext>
                </a:extLst>
              </p14:cNvPr>
              <p14:cNvContentPartPr/>
              <p14:nvPr/>
            </p14:nvContentPartPr>
            <p14:xfrm>
              <a:off x="7223176" y="3404549"/>
              <a:ext cx="132480" cy="174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6A65903-635A-4884-BCF2-2B7123A4F7E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18856" y="3400273"/>
                <a:ext cx="14112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32E4B64D-5048-4944-99E1-AD5CB09911EA}"/>
                  </a:ext>
                </a:extLst>
              </p14:cNvPr>
              <p14:cNvContentPartPr/>
              <p14:nvPr/>
            </p14:nvContentPartPr>
            <p14:xfrm>
              <a:off x="7251796" y="3525149"/>
              <a:ext cx="74880" cy="594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32E4B64D-5048-4944-99E1-AD5CB09911E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47497" y="3520956"/>
                <a:ext cx="83479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877E6F66-3362-43C5-8D63-D3726F815692}"/>
                  </a:ext>
                </a:extLst>
              </p14:cNvPr>
              <p14:cNvContentPartPr/>
              <p14:nvPr/>
            </p14:nvContentPartPr>
            <p14:xfrm>
              <a:off x="7499116" y="3381509"/>
              <a:ext cx="454500" cy="40842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877E6F66-3362-43C5-8D63-D3726F8156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94801" y="3377195"/>
                <a:ext cx="463130" cy="41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3993E86E-BF04-4566-A929-05FF9074E420}"/>
                  </a:ext>
                </a:extLst>
              </p14:cNvPr>
              <p14:cNvContentPartPr/>
              <p14:nvPr/>
            </p14:nvContentPartPr>
            <p14:xfrm>
              <a:off x="7453216" y="3266489"/>
              <a:ext cx="189900" cy="6336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3993E86E-BF04-4566-A929-05FF9074E42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48908" y="3262193"/>
                <a:ext cx="198516" cy="71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B8CF14C0-FFC6-465A-9138-43D824ABC7E4}"/>
                  </a:ext>
                </a:extLst>
              </p14:cNvPr>
              <p14:cNvContentPartPr/>
              <p14:nvPr/>
            </p14:nvContentPartPr>
            <p14:xfrm>
              <a:off x="8091496" y="3456209"/>
              <a:ext cx="178380" cy="2322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B8CF14C0-FFC6-465A-9138-43D824ABC7E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87189" y="3451922"/>
                <a:ext cx="186994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838FF3E0-628B-4E60-BCB3-F78928F86251}"/>
                  </a:ext>
                </a:extLst>
              </p14:cNvPr>
              <p14:cNvContentPartPr/>
              <p14:nvPr/>
            </p14:nvContentPartPr>
            <p14:xfrm>
              <a:off x="8131816" y="3588509"/>
              <a:ext cx="126720" cy="2322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838FF3E0-628B-4E60-BCB3-F78928F8625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27496" y="3584222"/>
                <a:ext cx="13536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D3E4E044-9282-4779-A407-77211A273028}"/>
                  </a:ext>
                </a:extLst>
              </p14:cNvPr>
              <p14:cNvContentPartPr/>
              <p14:nvPr/>
            </p14:nvContentPartPr>
            <p14:xfrm>
              <a:off x="8459596" y="3393029"/>
              <a:ext cx="276480" cy="34542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D3E4E044-9282-4779-A407-77211A27302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55276" y="3388711"/>
                <a:ext cx="285120" cy="35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27CF222A-93A2-4C3E-AF89-05241B5C8453}"/>
                  </a:ext>
                </a:extLst>
              </p14:cNvPr>
              <p14:cNvContentPartPr/>
              <p14:nvPr/>
            </p14:nvContentPartPr>
            <p14:xfrm>
              <a:off x="8810416" y="3594269"/>
              <a:ext cx="86400" cy="23022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27CF222A-93A2-4C3E-AF89-05241B5C84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06114" y="3589952"/>
                <a:ext cx="95004" cy="238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D987845D-03EE-4607-978B-257FA1E7660D}"/>
                  </a:ext>
                </a:extLst>
              </p14:cNvPr>
              <p14:cNvContentPartPr/>
              <p14:nvPr/>
            </p14:nvContentPartPr>
            <p14:xfrm>
              <a:off x="8425036" y="3278009"/>
              <a:ext cx="270540" cy="6336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D987845D-03EE-4607-978B-257FA1E7660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20719" y="3273713"/>
                <a:ext cx="279174" cy="71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9D384EBE-E5E5-412F-8936-C34F2BB277CD}"/>
                  </a:ext>
                </a:extLst>
              </p14:cNvPr>
              <p14:cNvContentPartPr/>
              <p14:nvPr/>
            </p14:nvContentPartPr>
            <p14:xfrm>
              <a:off x="5837176" y="3979649"/>
              <a:ext cx="385560" cy="25902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9D384EBE-E5E5-412F-8936-C34F2BB277C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32856" y="3975332"/>
                <a:ext cx="394200" cy="26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F5BA303D-F3B0-4477-84E3-BD55503E349F}"/>
                  </a:ext>
                </a:extLst>
              </p14:cNvPr>
              <p14:cNvContentPartPr/>
              <p14:nvPr/>
            </p14:nvContentPartPr>
            <p14:xfrm>
              <a:off x="6377716" y="4083149"/>
              <a:ext cx="126720" cy="3474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F5BA303D-F3B0-4477-84E3-BD55503E34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373396" y="4078851"/>
                <a:ext cx="135360" cy="4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F6861491-A483-4117-91E9-20B8B203F5F2}"/>
                  </a:ext>
                </a:extLst>
              </p14:cNvPr>
              <p14:cNvContentPartPr/>
              <p14:nvPr/>
            </p14:nvContentPartPr>
            <p14:xfrm>
              <a:off x="6418036" y="4215269"/>
              <a:ext cx="69120" cy="594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F6861491-A483-4117-91E9-20B8B203F5F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13738" y="4211076"/>
                <a:ext cx="77715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603ABBE1-5343-48E9-AA60-C0761D9BC97A}"/>
                  </a:ext>
                </a:extLst>
              </p14:cNvPr>
              <p14:cNvContentPartPr/>
              <p14:nvPr/>
            </p14:nvContentPartPr>
            <p14:xfrm>
              <a:off x="6705496" y="4025549"/>
              <a:ext cx="310860" cy="22446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603ABBE1-5343-48E9-AA60-C0761D9BC97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01178" y="4021239"/>
                <a:ext cx="319495" cy="233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509E1A66-6F23-4DDC-9DE3-60CDAFD730CC}"/>
                  </a:ext>
                </a:extLst>
              </p14:cNvPr>
              <p14:cNvContentPartPr/>
              <p14:nvPr/>
            </p14:nvContentPartPr>
            <p14:xfrm>
              <a:off x="6924016" y="4129049"/>
              <a:ext cx="120960" cy="13248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509E1A66-6F23-4DDC-9DE3-60CDAFD730C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19696" y="4124729"/>
                <a:ext cx="1296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A47183F5-4A05-4549-9F32-DE7C867D26E7}"/>
                  </a:ext>
                </a:extLst>
              </p14:cNvPr>
              <p14:cNvContentPartPr/>
              <p14:nvPr/>
            </p14:nvContentPartPr>
            <p14:xfrm>
              <a:off x="7136776" y="4249829"/>
              <a:ext cx="5940" cy="8640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A47183F5-4A05-4549-9F32-DE7C867D26E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32583" y="4245527"/>
                <a:ext cx="14326" cy="95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6A7A2DE2-0B2F-4A19-93C0-0FD76B34A175}"/>
                  </a:ext>
                </a:extLst>
              </p14:cNvPr>
              <p14:cNvContentPartPr/>
              <p14:nvPr/>
            </p14:nvContentPartPr>
            <p14:xfrm>
              <a:off x="7315156" y="4123289"/>
              <a:ext cx="126720" cy="18990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6A7A2DE2-0B2F-4A19-93C0-0FD76B34A17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310836" y="4118981"/>
                <a:ext cx="135360" cy="198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53799E0A-13C1-44E0-B7A7-41FB5816CE61}"/>
                  </a:ext>
                </a:extLst>
              </p14:cNvPr>
              <p14:cNvContentPartPr/>
              <p14:nvPr/>
            </p14:nvContentPartPr>
            <p14:xfrm>
              <a:off x="7556716" y="4088909"/>
              <a:ext cx="414540" cy="36288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53799E0A-13C1-44E0-B7A7-41FB5816CE6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52398" y="4084589"/>
                <a:ext cx="423176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E0A65BD7-EFE4-4C2B-990E-21BA69F25474}"/>
                  </a:ext>
                </a:extLst>
              </p14:cNvPr>
              <p14:cNvContentPartPr/>
              <p14:nvPr/>
            </p14:nvContentPartPr>
            <p14:xfrm>
              <a:off x="8120296" y="4175129"/>
              <a:ext cx="109800" cy="16704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E0A65BD7-EFE4-4C2B-990E-21BA69F2547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115976" y="4170809"/>
                <a:ext cx="1184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689E0C54-6F92-4C95-8705-6C2EA72CFC40}"/>
                  </a:ext>
                </a:extLst>
              </p14:cNvPr>
              <p14:cNvContentPartPr/>
              <p14:nvPr/>
            </p14:nvContentPartPr>
            <p14:xfrm>
              <a:off x="8378956" y="4111769"/>
              <a:ext cx="512100" cy="37458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689E0C54-6F92-4C95-8705-6C2EA72CFC4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374638" y="4107447"/>
                <a:ext cx="520737" cy="383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9C4AD4F0-3679-48BF-8134-D204520DB22B}"/>
                  </a:ext>
                </a:extLst>
              </p14:cNvPr>
              <p14:cNvContentPartPr/>
              <p14:nvPr/>
            </p14:nvContentPartPr>
            <p14:xfrm>
              <a:off x="5837176" y="4485629"/>
              <a:ext cx="322560" cy="33408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9C4AD4F0-3679-48BF-8134-D204520DB2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32856" y="4481309"/>
                <a:ext cx="3312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0EDAFD84-B5FF-43BB-B4F9-4D9E5FAF4446}"/>
                  </a:ext>
                </a:extLst>
              </p14:cNvPr>
              <p14:cNvContentPartPr/>
              <p14:nvPr/>
            </p14:nvContentPartPr>
            <p14:xfrm>
              <a:off x="6320116" y="4646729"/>
              <a:ext cx="109440" cy="5940"/>
            </p14:xfrm>
          </p:contentPart>
        </mc:Choice>
        <mc:Fallback xmlns=""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0EDAFD84-B5FF-43BB-B4F9-4D9E5FAF44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15810" y="4642536"/>
                <a:ext cx="118052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6347F773-0FBC-415D-B92E-CF4BD65EF1BC}"/>
                  </a:ext>
                </a:extLst>
              </p14:cNvPr>
              <p14:cNvContentPartPr/>
              <p14:nvPr/>
            </p14:nvContentPartPr>
            <p14:xfrm>
              <a:off x="6343156" y="4738709"/>
              <a:ext cx="57600" cy="594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6347F773-0FBC-415D-B92E-CF4BD65EF1B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38863" y="4734516"/>
                <a:ext cx="66186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78F26D56-5CE3-47AC-AB2C-3AB8984EBA9B}"/>
                  </a:ext>
                </a:extLst>
              </p14:cNvPr>
              <p14:cNvContentPartPr/>
              <p14:nvPr/>
            </p14:nvContentPartPr>
            <p14:xfrm>
              <a:off x="6699736" y="4600649"/>
              <a:ext cx="356940" cy="316800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78F26D56-5CE3-47AC-AB2C-3AB8984EBA9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695418" y="4596329"/>
                <a:ext cx="365576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47075FE5-0CB5-4C4A-B881-83A4A61C456A}"/>
                  </a:ext>
                </a:extLst>
              </p14:cNvPr>
              <p14:cNvContentPartPr/>
              <p14:nvPr/>
            </p14:nvContentPartPr>
            <p14:xfrm>
              <a:off x="7246036" y="4664009"/>
              <a:ext cx="57780" cy="201420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47075FE5-0CB5-4C4A-B881-83A4A61C456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1729" y="4659701"/>
                <a:ext cx="66393" cy="210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2" name="Ink 541">
                <a:extLst>
                  <a:ext uri="{FF2B5EF4-FFF2-40B4-BE49-F238E27FC236}">
                    <a16:creationId xmlns:a16="http://schemas.microsoft.com/office/drawing/2014/main" id="{0C9BFCCB-6B7B-4A28-9A3F-C19223FEF44B}"/>
                  </a:ext>
                </a:extLst>
              </p14:cNvPr>
              <p14:cNvContentPartPr/>
              <p14:nvPr/>
            </p14:nvContentPartPr>
            <p14:xfrm>
              <a:off x="7499116" y="4646729"/>
              <a:ext cx="132480" cy="235980"/>
            </p14:xfrm>
          </p:contentPart>
        </mc:Choice>
        <mc:Fallback xmlns="">
          <p:pic>
            <p:nvPicPr>
              <p:cNvPr id="542" name="Ink 541">
                <a:extLst>
                  <a:ext uri="{FF2B5EF4-FFF2-40B4-BE49-F238E27FC236}">
                    <a16:creationId xmlns:a16="http://schemas.microsoft.com/office/drawing/2014/main" id="{0C9BFCCB-6B7B-4A28-9A3F-C19223FEF44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494796" y="4642412"/>
                <a:ext cx="141120" cy="244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207F392C-2C83-4EFB-A32E-526CDDDAF799}"/>
                  </a:ext>
                </a:extLst>
              </p14:cNvPr>
              <p14:cNvContentPartPr/>
              <p14:nvPr/>
            </p14:nvContentPartPr>
            <p14:xfrm>
              <a:off x="7706116" y="4669589"/>
              <a:ext cx="144000" cy="24174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207F392C-2C83-4EFB-A32E-526CDDDAF79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701796" y="4665272"/>
                <a:ext cx="152640" cy="250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76C0E415-8C7B-46D1-BE61-9746B5839D8E}"/>
                  </a:ext>
                </a:extLst>
              </p14:cNvPr>
              <p14:cNvContentPartPr/>
              <p14:nvPr/>
            </p14:nvContentPartPr>
            <p14:xfrm>
              <a:off x="7890256" y="4882529"/>
              <a:ext cx="97920" cy="10368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76C0E415-8C7B-46D1-BE61-9746B5839D8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885952" y="4878224"/>
                <a:ext cx="106528" cy="11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494F87CB-C147-4E66-A8BA-B9E66C2A39D3}"/>
                  </a:ext>
                </a:extLst>
              </p14:cNvPr>
              <p14:cNvContentPartPr/>
              <p14:nvPr/>
            </p14:nvContentPartPr>
            <p14:xfrm>
              <a:off x="8206516" y="4675349"/>
              <a:ext cx="132480" cy="27630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494F87CB-C147-4E66-A8BA-B9E66C2A39D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202196" y="4671032"/>
                <a:ext cx="141120" cy="28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DB8A700F-F71A-4F7F-B089-10F2537F42FA}"/>
                  </a:ext>
                </a:extLst>
              </p14:cNvPr>
              <p14:cNvContentPartPr/>
              <p14:nvPr/>
            </p14:nvContentPartPr>
            <p14:xfrm>
              <a:off x="8459596" y="4675349"/>
              <a:ext cx="109440" cy="264780"/>
            </p14:xfrm>
          </p:contentPart>
        </mc:Choice>
        <mc:Fallback xmlns=""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DB8A700F-F71A-4F7F-B089-10F2537F42F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455290" y="4671032"/>
                <a:ext cx="118052" cy="27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63D28F6D-E33E-4BB7-9A09-A3BFB50D7C4C}"/>
                  </a:ext>
                </a:extLst>
              </p14:cNvPr>
              <p14:cNvContentPartPr/>
              <p14:nvPr/>
            </p14:nvContentPartPr>
            <p14:xfrm>
              <a:off x="8649316" y="4692629"/>
              <a:ext cx="333900" cy="379800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63D28F6D-E33E-4BB7-9A09-A3BFB50D7C4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644998" y="4688309"/>
                <a:ext cx="342535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270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lnSpcReduction="10000"/>
          </a:bodyPr>
          <a:lstStyle/>
          <a:p>
            <a:r>
              <a:rPr lang="en-US"/>
              <a:t>A light-rail train going from one station to the next on a straight section of track accelerates from rest at 1.1m/s/s for 20s.  It then proceeds at a constant speed for 1100m before slowing down at 2.2m/s/s until it stops.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B2770EC-1629-4B16-B344-8C7FB3FAFBEB}"/>
                  </a:ext>
                </a:extLst>
              </p14:cNvPr>
              <p14:cNvContentPartPr/>
              <p14:nvPr/>
            </p14:nvContentPartPr>
            <p14:xfrm>
              <a:off x="4882456" y="1949429"/>
              <a:ext cx="512100" cy="478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B2770EC-1629-4B16-B344-8C7FB3FAFB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8138" y="1945106"/>
                <a:ext cx="520737" cy="486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0CE32868-7830-4C69-A6A8-2ECF50DDBC46}"/>
                  </a:ext>
                </a:extLst>
              </p14:cNvPr>
              <p14:cNvContentPartPr/>
              <p14:nvPr/>
            </p14:nvContentPartPr>
            <p14:xfrm>
              <a:off x="5883076" y="2070209"/>
              <a:ext cx="322740" cy="33984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0CE32868-7830-4C69-A6A8-2ECF50DDBC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8758" y="2065889"/>
                <a:ext cx="331375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9133256E-3DBD-47F5-9321-DC73E37CAFCB}"/>
                  </a:ext>
                </a:extLst>
              </p14:cNvPr>
              <p14:cNvContentPartPr/>
              <p14:nvPr/>
            </p14:nvContentPartPr>
            <p14:xfrm>
              <a:off x="6291496" y="2288729"/>
              <a:ext cx="144000" cy="41418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9133256E-3DBD-47F5-9321-DC73E37CAF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7176" y="2284415"/>
                <a:ext cx="152640" cy="42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85B685C1-681A-454C-B9AC-2132FEC25032}"/>
                  </a:ext>
                </a:extLst>
              </p14:cNvPr>
              <p14:cNvContentPartPr/>
              <p14:nvPr/>
            </p14:nvContentPartPr>
            <p14:xfrm>
              <a:off x="6538816" y="2190989"/>
              <a:ext cx="742500" cy="26478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85B685C1-681A-454C-B9AC-2132FEC250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4497" y="2186666"/>
                <a:ext cx="751138" cy="273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3AC25518-99D4-4DD9-A259-C88049D7B46B}"/>
                  </a:ext>
                </a:extLst>
              </p14:cNvPr>
              <p14:cNvContentPartPr/>
              <p14:nvPr/>
            </p14:nvContentPartPr>
            <p14:xfrm>
              <a:off x="7366816" y="2294489"/>
              <a:ext cx="144000" cy="109440"/>
            </p14:xfrm>
          </p:contentPart>
        </mc:Choice>
        <mc:Fallback xmlns=""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3AC25518-99D4-4DD9-A259-C88049D7B4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62496" y="2290183"/>
                <a:ext cx="152640" cy="118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205A90B4-5714-4CF3-89A4-FE56ED972086}"/>
                  </a:ext>
                </a:extLst>
              </p14:cNvPr>
              <p14:cNvContentPartPr/>
              <p14:nvPr/>
            </p14:nvContentPartPr>
            <p14:xfrm>
              <a:off x="7688836" y="2225549"/>
              <a:ext cx="161280" cy="20142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205A90B4-5714-4CF3-89A4-FE56ED97208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4516" y="2221241"/>
                <a:ext cx="169920" cy="210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236D6218-EBFD-40CF-80FB-54FE20494AEB}"/>
                  </a:ext>
                </a:extLst>
              </p14:cNvPr>
              <p14:cNvContentPartPr/>
              <p14:nvPr/>
            </p14:nvContentPartPr>
            <p14:xfrm>
              <a:off x="5629996" y="2898389"/>
              <a:ext cx="495000" cy="34524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236D6218-EBFD-40CF-80FB-54FE20494A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25676" y="2894069"/>
                <a:ext cx="5036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5D3D9539-5234-452C-8079-47690A473D3C}"/>
                  </a:ext>
                </a:extLst>
              </p14:cNvPr>
              <p14:cNvContentPartPr/>
              <p14:nvPr/>
            </p14:nvContentPartPr>
            <p14:xfrm>
              <a:off x="5814136" y="2898389"/>
              <a:ext cx="282060" cy="2898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5D3D9539-5234-452C-8079-47690A473D3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9819" y="2894096"/>
                <a:ext cx="290694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5912F7F6-479B-472B-8587-251788302DBF}"/>
                  </a:ext>
                </a:extLst>
              </p14:cNvPr>
              <p14:cNvContentPartPr/>
              <p14:nvPr/>
            </p14:nvContentPartPr>
            <p14:xfrm>
              <a:off x="6274216" y="3047969"/>
              <a:ext cx="92160" cy="2322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5912F7F6-479B-472B-8587-251788302D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69913" y="3043682"/>
                <a:ext cx="100766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9AE2FBB3-1D52-4392-AC04-5DB2B5EF596A}"/>
                  </a:ext>
                </a:extLst>
              </p14:cNvPr>
              <p14:cNvContentPartPr/>
              <p14:nvPr/>
            </p14:nvContentPartPr>
            <p14:xfrm>
              <a:off x="6279976" y="3180269"/>
              <a:ext cx="63360" cy="594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9AE2FBB3-1D52-4392-AC04-5DB2B5EF596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75680" y="3176076"/>
                <a:ext cx="71951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8663E6C1-10D8-4772-B7BF-73074D44EF31}"/>
                  </a:ext>
                </a:extLst>
              </p14:cNvPr>
              <p14:cNvContentPartPr/>
              <p14:nvPr/>
            </p14:nvContentPartPr>
            <p14:xfrm>
              <a:off x="6872356" y="3191609"/>
              <a:ext cx="121140" cy="7488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8663E6C1-10D8-4772-B7BF-73074D44EF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68042" y="3187310"/>
                <a:ext cx="129767" cy="83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76FFC815-57E9-4AC1-9C3C-48FD41203E99}"/>
                  </a:ext>
                </a:extLst>
              </p14:cNvPr>
              <p14:cNvContentPartPr/>
              <p14:nvPr/>
            </p14:nvContentPartPr>
            <p14:xfrm>
              <a:off x="6510016" y="2892629"/>
              <a:ext cx="282060" cy="36288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76FFC815-57E9-4AC1-9C3C-48FD41203E9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05704" y="2888305"/>
                <a:ext cx="290683" cy="371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991F5963-FFEA-475C-BFC8-6A39665F2484}"/>
                  </a:ext>
                </a:extLst>
              </p14:cNvPr>
              <p14:cNvContentPartPr/>
              <p14:nvPr/>
            </p14:nvContentPartPr>
            <p14:xfrm>
              <a:off x="7131016" y="2961569"/>
              <a:ext cx="322560" cy="25902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991F5963-FFEA-475C-BFC8-6A39665F248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26696" y="2957252"/>
                <a:ext cx="331200" cy="26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238B176F-8492-48CE-8D82-47FA07F94623}"/>
                  </a:ext>
                </a:extLst>
              </p14:cNvPr>
              <p14:cNvContentPartPr/>
              <p14:nvPr/>
            </p14:nvContentPartPr>
            <p14:xfrm>
              <a:off x="7625656" y="2996129"/>
              <a:ext cx="115200" cy="20718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238B176F-8492-48CE-8D82-47FA07F9462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21336" y="2991820"/>
                <a:ext cx="123840" cy="215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8B1190AF-EFAF-4805-B3F2-056F80F6FF0E}"/>
                  </a:ext>
                </a:extLst>
              </p14:cNvPr>
              <p14:cNvContentPartPr/>
              <p14:nvPr/>
            </p14:nvContentPartPr>
            <p14:xfrm>
              <a:off x="7901776" y="2829449"/>
              <a:ext cx="97920" cy="17280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8B1190AF-EFAF-4805-B3F2-056F80F6FF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97472" y="2825138"/>
                <a:ext cx="106528" cy="181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5A066CA8-7E3D-4BAB-83E8-177BCA01E383}"/>
                  </a:ext>
                </a:extLst>
              </p14:cNvPr>
              <p14:cNvContentPartPr/>
              <p14:nvPr/>
            </p14:nvContentPartPr>
            <p14:xfrm>
              <a:off x="7953436" y="3093869"/>
              <a:ext cx="92160" cy="138240"/>
            </p14:xfrm>
          </p:contentPart>
        </mc:Choice>
        <mc:Fallback xmlns=""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5A066CA8-7E3D-4BAB-83E8-177BCA01E3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49133" y="3089549"/>
                <a:ext cx="100766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113362FA-DEB8-4CAB-AAC6-91DDD39B59FE}"/>
                  </a:ext>
                </a:extLst>
              </p14:cNvPr>
              <p14:cNvContentPartPr/>
              <p14:nvPr/>
            </p14:nvContentPartPr>
            <p14:xfrm>
              <a:off x="8235316" y="2875349"/>
              <a:ext cx="368280" cy="368280"/>
            </p14:xfrm>
          </p:contentPart>
        </mc:Choice>
        <mc:Fallback xmlns=""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113362FA-DEB8-4CAB-AAC6-91DDD39B59F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0996" y="2871029"/>
                <a:ext cx="3769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D6FDC2FC-EA66-436E-BE53-82582FA2F83A}"/>
                  </a:ext>
                </a:extLst>
              </p14:cNvPr>
              <p14:cNvContentPartPr/>
              <p14:nvPr/>
            </p14:nvContentPartPr>
            <p14:xfrm>
              <a:off x="8770096" y="2886869"/>
              <a:ext cx="276480" cy="322560"/>
            </p14:xfrm>
          </p:contentPart>
        </mc:Choice>
        <mc:Fallback xmlns=""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D6FDC2FC-EA66-436E-BE53-82582FA2F83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65776" y="2882549"/>
                <a:ext cx="2851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21050C38-FB80-4C57-BADA-BBDBB8BF64AB}"/>
                  </a:ext>
                </a:extLst>
              </p14:cNvPr>
              <p14:cNvContentPartPr/>
              <p14:nvPr/>
            </p14:nvContentPartPr>
            <p14:xfrm>
              <a:off x="9132436" y="2766089"/>
              <a:ext cx="126720" cy="212940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21050C38-FB80-4C57-BADA-BBDBB8BF64A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28116" y="2761780"/>
                <a:ext cx="135360" cy="22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E9C723C6-25F5-4464-83DD-24250B9821FF}"/>
                  </a:ext>
                </a:extLst>
              </p14:cNvPr>
              <p14:cNvContentPartPr/>
              <p14:nvPr/>
            </p14:nvContentPartPr>
            <p14:xfrm>
              <a:off x="5727916" y="3473489"/>
              <a:ext cx="534960" cy="512460"/>
            </p14:xfrm>
          </p:contentPart>
        </mc:Choice>
        <mc:Fallback xmlns=""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E9C723C6-25F5-4464-83DD-24250B9821F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23599" y="3469167"/>
                <a:ext cx="543594" cy="521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E3E07FE5-68D7-4514-91ED-B20876F6620B}"/>
                  </a:ext>
                </a:extLst>
              </p14:cNvPr>
              <p14:cNvContentPartPr/>
              <p14:nvPr/>
            </p14:nvContentPartPr>
            <p14:xfrm>
              <a:off x="6423796" y="3692009"/>
              <a:ext cx="144000" cy="11700"/>
            </p14:xfrm>
          </p:contentPart>
        </mc:Choice>
        <mc:Fallback xmlns=""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E3E07FE5-68D7-4514-91ED-B20876F6620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19476" y="3687754"/>
                <a:ext cx="15264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692073E7-978C-46A0-8FC3-C33B17A90505}"/>
                  </a:ext>
                </a:extLst>
              </p14:cNvPr>
              <p14:cNvContentPartPr/>
              <p14:nvPr/>
            </p14:nvContentPartPr>
            <p14:xfrm>
              <a:off x="6440896" y="3778229"/>
              <a:ext cx="120960" cy="17460"/>
            </p14:xfrm>
          </p:contentPart>
        </mc:Choice>
        <mc:Fallback xmlns=""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692073E7-978C-46A0-8FC3-C33B17A905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36576" y="3773953"/>
                <a:ext cx="12960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07FE6947-7E8F-47DE-9466-0250CD37A539}"/>
                  </a:ext>
                </a:extLst>
              </p14:cNvPr>
              <p14:cNvContentPartPr/>
              <p14:nvPr/>
            </p14:nvContentPartPr>
            <p14:xfrm>
              <a:off x="6763096" y="3605789"/>
              <a:ext cx="120960" cy="276300"/>
            </p14:xfrm>
          </p:contentPart>
        </mc:Choice>
        <mc:Fallback xmlns=""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07FE6947-7E8F-47DE-9466-0250CD37A53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58776" y="3601472"/>
                <a:ext cx="129600" cy="28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3B299B0F-B392-47D5-8A23-8EDD24EFF36D}"/>
                  </a:ext>
                </a:extLst>
              </p14:cNvPr>
              <p14:cNvContentPartPr/>
              <p14:nvPr/>
            </p14:nvContentPartPr>
            <p14:xfrm>
              <a:off x="6952816" y="3801269"/>
              <a:ext cx="259020" cy="15552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3B299B0F-B392-47D5-8A23-8EDD24EFF36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48499" y="3796949"/>
                <a:ext cx="267654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E0DCE334-6420-4FF3-AC82-C591C0E6194C}"/>
                  </a:ext>
                </a:extLst>
              </p14:cNvPr>
              <p14:cNvContentPartPr/>
              <p14:nvPr/>
            </p14:nvContentPartPr>
            <p14:xfrm>
              <a:off x="6745816" y="3473489"/>
              <a:ext cx="212940" cy="8064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E0DCE334-6420-4FF3-AC82-C591C0E6194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41507" y="3469188"/>
                <a:ext cx="221558" cy="89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1BDC4F65-6E12-4D30-93CB-24311D12B89F}"/>
                  </a:ext>
                </a:extLst>
              </p14:cNvPr>
              <p14:cNvContentPartPr/>
              <p14:nvPr/>
            </p14:nvContentPartPr>
            <p14:xfrm>
              <a:off x="7326676" y="3623069"/>
              <a:ext cx="282240" cy="28224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1BDC4F65-6E12-4D30-93CB-24311D12B89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22356" y="3618749"/>
                <a:ext cx="2908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B2E022FE-332B-461C-8AC7-9E099411F1C4}"/>
                  </a:ext>
                </a:extLst>
              </p14:cNvPr>
              <p14:cNvContentPartPr/>
              <p14:nvPr/>
            </p14:nvContentPartPr>
            <p14:xfrm>
              <a:off x="7803856" y="3674729"/>
              <a:ext cx="167040" cy="18414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B2E022FE-332B-461C-8AC7-9E099411F1C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99536" y="3670422"/>
                <a:ext cx="175680" cy="19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AE456CDA-23E7-46D4-AEA8-8404F454789A}"/>
                  </a:ext>
                </a:extLst>
              </p14:cNvPr>
              <p14:cNvContentPartPr/>
              <p14:nvPr/>
            </p14:nvContentPartPr>
            <p14:xfrm>
              <a:off x="8747056" y="3663209"/>
              <a:ext cx="104040" cy="29916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AE456CDA-23E7-46D4-AEA8-8404F454789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42736" y="3658894"/>
                <a:ext cx="112680" cy="307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1252655A-A234-4A38-BC2B-0C8C781DDB0F}"/>
                  </a:ext>
                </a:extLst>
              </p14:cNvPr>
              <p14:cNvContentPartPr/>
              <p14:nvPr/>
            </p14:nvContentPartPr>
            <p14:xfrm>
              <a:off x="8942716" y="3519569"/>
              <a:ext cx="120960" cy="18414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1252655A-A234-4A38-BC2B-0C8C781DDB0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938396" y="3515262"/>
                <a:ext cx="129600" cy="19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EC8C0963-A28D-47AE-B95B-BDA6C7D27158}"/>
                  </a:ext>
                </a:extLst>
              </p14:cNvPr>
              <p14:cNvContentPartPr/>
              <p14:nvPr/>
            </p14:nvContentPartPr>
            <p14:xfrm>
              <a:off x="8131816" y="3582749"/>
              <a:ext cx="540720" cy="385740"/>
            </p14:xfrm>
          </p:contentPart>
        </mc:Choice>
        <mc:Fallback xmlns=""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EC8C0963-A28D-47AE-B95B-BDA6C7D2715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27499" y="3578427"/>
                <a:ext cx="549354" cy="39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3" name="Ink 602">
                <a:extLst>
                  <a:ext uri="{FF2B5EF4-FFF2-40B4-BE49-F238E27FC236}">
                    <a16:creationId xmlns:a16="http://schemas.microsoft.com/office/drawing/2014/main" id="{38B71AFA-E96D-45C1-AE0E-37AEB6CDB727}"/>
                  </a:ext>
                </a:extLst>
              </p14:cNvPr>
              <p14:cNvContentPartPr/>
              <p14:nvPr/>
            </p14:nvContentPartPr>
            <p14:xfrm>
              <a:off x="5768056" y="4192409"/>
              <a:ext cx="282240" cy="483660"/>
            </p14:xfrm>
          </p:contentPart>
        </mc:Choice>
        <mc:Fallback xmlns="">
          <p:pic>
            <p:nvPicPr>
              <p:cNvPr id="603" name="Ink 602">
                <a:extLst>
                  <a:ext uri="{FF2B5EF4-FFF2-40B4-BE49-F238E27FC236}">
                    <a16:creationId xmlns:a16="http://schemas.microsoft.com/office/drawing/2014/main" id="{38B71AFA-E96D-45C1-AE0E-37AEB6CDB72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63736" y="4188087"/>
                <a:ext cx="290880" cy="49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6" name="Ink 605">
                <a:extLst>
                  <a:ext uri="{FF2B5EF4-FFF2-40B4-BE49-F238E27FC236}">
                    <a16:creationId xmlns:a16="http://schemas.microsoft.com/office/drawing/2014/main" id="{1B6752E0-0FB1-4904-A964-9B767AE1325D}"/>
                  </a:ext>
                </a:extLst>
              </p14:cNvPr>
              <p14:cNvContentPartPr/>
              <p14:nvPr/>
            </p14:nvContentPartPr>
            <p14:xfrm>
              <a:off x="6130396" y="4479869"/>
              <a:ext cx="104040" cy="167040"/>
            </p14:xfrm>
          </p:contentPart>
        </mc:Choice>
        <mc:Fallback xmlns="">
          <p:pic>
            <p:nvPicPr>
              <p:cNvPr id="606" name="Ink 605">
                <a:extLst>
                  <a:ext uri="{FF2B5EF4-FFF2-40B4-BE49-F238E27FC236}">
                    <a16:creationId xmlns:a16="http://schemas.microsoft.com/office/drawing/2014/main" id="{1B6752E0-0FB1-4904-A964-9B767AE1325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26076" y="4475549"/>
                <a:ext cx="1126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7" name="Ink 606">
                <a:extLst>
                  <a:ext uri="{FF2B5EF4-FFF2-40B4-BE49-F238E27FC236}">
                    <a16:creationId xmlns:a16="http://schemas.microsoft.com/office/drawing/2014/main" id="{16701A73-5B19-4068-9068-C3D7665F834E}"/>
                  </a:ext>
                </a:extLst>
              </p14:cNvPr>
              <p14:cNvContentPartPr/>
              <p14:nvPr/>
            </p14:nvContentPartPr>
            <p14:xfrm>
              <a:off x="6256936" y="4209689"/>
              <a:ext cx="92160" cy="178380"/>
            </p14:xfrm>
          </p:contentPart>
        </mc:Choice>
        <mc:Fallback xmlns="">
          <p:pic>
            <p:nvPicPr>
              <p:cNvPr id="607" name="Ink 606">
                <a:extLst>
                  <a:ext uri="{FF2B5EF4-FFF2-40B4-BE49-F238E27FC236}">
                    <a16:creationId xmlns:a16="http://schemas.microsoft.com/office/drawing/2014/main" id="{16701A73-5B19-4068-9068-C3D7665F834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52633" y="4205382"/>
                <a:ext cx="100766" cy="18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08" name="Ink 607">
                <a:extLst>
                  <a:ext uri="{FF2B5EF4-FFF2-40B4-BE49-F238E27FC236}">
                    <a16:creationId xmlns:a16="http://schemas.microsoft.com/office/drawing/2014/main" id="{935E6E89-F29A-42D3-A748-33EEB32E328D}"/>
                  </a:ext>
                </a:extLst>
              </p14:cNvPr>
              <p14:cNvContentPartPr/>
              <p14:nvPr/>
            </p14:nvContentPartPr>
            <p14:xfrm>
              <a:off x="6504256" y="4399409"/>
              <a:ext cx="86400" cy="5940"/>
            </p14:xfrm>
          </p:contentPart>
        </mc:Choice>
        <mc:Fallback xmlns="">
          <p:pic>
            <p:nvPicPr>
              <p:cNvPr id="608" name="Ink 607">
                <a:extLst>
                  <a:ext uri="{FF2B5EF4-FFF2-40B4-BE49-F238E27FC236}">
                    <a16:creationId xmlns:a16="http://schemas.microsoft.com/office/drawing/2014/main" id="{935E6E89-F29A-42D3-A748-33EEB32E328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9954" y="4395216"/>
                <a:ext cx="95004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09" name="Ink 608">
                <a:extLst>
                  <a:ext uri="{FF2B5EF4-FFF2-40B4-BE49-F238E27FC236}">
                    <a16:creationId xmlns:a16="http://schemas.microsoft.com/office/drawing/2014/main" id="{06951C72-CCDB-4FFB-A1D6-9ED44C8E69BD}"/>
                  </a:ext>
                </a:extLst>
              </p14:cNvPr>
              <p14:cNvContentPartPr/>
              <p14:nvPr/>
            </p14:nvContentPartPr>
            <p14:xfrm>
              <a:off x="6504256" y="4514429"/>
              <a:ext cx="92160" cy="5940"/>
            </p14:xfrm>
          </p:contentPart>
        </mc:Choice>
        <mc:Fallback xmlns="">
          <p:pic>
            <p:nvPicPr>
              <p:cNvPr id="609" name="Ink 608">
                <a:extLst>
                  <a:ext uri="{FF2B5EF4-FFF2-40B4-BE49-F238E27FC236}">
                    <a16:creationId xmlns:a16="http://schemas.microsoft.com/office/drawing/2014/main" id="{06951C72-CCDB-4FFB-A1D6-9ED44C8E69B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9953" y="4510236"/>
                <a:ext cx="100766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8" name="Ink 617">
                <a:extLst>
                  <a:ext uri="{FF2B5EF4-FFF2-40B4-BE49-F238E27FC236}">
                    <a16:creationId xmlns:a16="http://schemas.microsoft.com/office/drawing/2014/main" id="{C40E3D7D-D8A8-44AC-88C0-249E5BFE117F}"/>
                  </a:ext>
                </a:extLst>
              </p14:cNvPr>
              <p14:cNvContentPartPr/>
              <p14:nvPr/>
            </p14:nvContentPartPr>
            <p14:xfrm>
              <a:off x="6768856" y="4209689"/>
              <a:ext cx="558000" cy="471780"/>
            </p14:xfrm>
          </p:contentPart>
        </mc:Choice>
        <mc:Fallback xmlns="">
          <p:pic>
            <p:nvPicPr>
              <p:cNvPr id="618" name="Ink 617">
                <a:extLst>
                  <a:ext uri="{FF2B5EF4-FFF2-40B4-BE49-F238E27FC236}">
                    <a16:creationId xmlns:a16="http://schemas.microsoft.com/office/drawing/2014/main" id="{C40E3D7D-D8A8-44AC-88C0-249E5BFE117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764539" y="4205367"/>
                <a:ext cx="566634" cy="480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1" name="Ink 620">
                <a:extLst>
                  <a:ext uri="{FF2B5EF4-FFF2-40B4-BE49-F238E27FC236}">
                    <a16:creationId xmlns:a16="http://schemas.microsoft.com/office/drawing/2014/main" id="{1BFBAD15-133B-44C1-B181-E37C116A89D3}"/>
                  </a:ext>
                </a:extLst>
              </p14:cNvPr>
              <p14:cNvContentPartPr/>
              <p14:nvPr/>
            </p14:nvContentPartPr>
            <p14:xfrm>
              <a:off x="7476076" y="4341809"/>
              <a:ext cx="75240" cy="230220"/>
            </p14:xfrm>
          </p:contentPart>
        </mc:Choice>
        <mc:Fallback xmlns="">
          <p:pic>
            <p:nvPicPr>
              <p:cNvPr id="621" name="Ink 620">
                <a:extLst>
                  <a:ext uri="{FF2B5EF4-FFF2-40B4-BE49-F238E27FC236}">
                    <a16:creationId xmlns:a16="http://schemas.microsoft.com/office/drawing/2014/main" id="{1BFBAD15-133B-44C1-B181-E37C116A89D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471756" y="4337492"/>
                <a:ext cx="83880" cy="238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22" name="Ink 621">
                <a:extLst>
                  <a:ext uri="{FF2B5EF4-FFF2-40B4-BE49-F238E27FC236}">
                    <a16:creationId xmlns:a16="http://schemas.microsoft.com/office/drawing/2014/main" id="{F6E8384B-487F-4D9C-8656-A1718E773DFF}"/>
                  </a:ext>
                </a:extLst>
              </p14:cNvPr>
              <p14:cNvContentPartPr/>
              <p14:nvPr/>
            </p14:nvContentPartPr>
            <p14:xfrm>
              <a:off x="7723396" y="4416689"/>
              <a:ext cx="144000" cy="189900"/>
            </p14:xfrm>
          </p:contentPart>
        </mc:Choice>
        <mc:Fallback xmlns="">
          <p:pic>
            <p:nvPicPr>
              <p:cNvPr id="622" name="Ink 621">
                <a:extLst>
                  <a:ext uri="{FF2B5EF4-FFF2-40B4-BE49-F238E27FC236}">
                    <a16:creationId xmlns:a16="http://schemas.microsoft.com/office/drawing/2014/main" id="{F6E8384B-487F-4D9C-8656-A1718E773DF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719076" y="4412381"/>
                <a:ext cx="152640" cy="198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3" name="Ink 622">
                <a:extLst>
                  <a:ext uri="{FF2B5EF4-FFF2-40B4-BE49-F238E27FC236}">
                    <a16:creationId xmlns:a16="http://schemas.microsoft.com/office/drawing/2014/main" id="{000007D1-7C99-4A7C-BD25-9AAFD7D9733A}"/>
                  </a:ext>
                </a:extLst>
              </p14:cNvPr>
              <p14:cNvContentPartPr/>
              <p14:nvPr/>
            </p14:nvContentPartPr>
            <p14:xfrm>
              <a:off x="8028316" y="4347569"/>
              <a:ext cx="120960" cy="207180"/>
            </p14:xfrm>
          </p:contentPart>
        </mc:Choice>
        <mc:Fallback xmlns="">
          <p:pic>
            <p:nvPicPr>
              <p:cNvPr id="623" name="Ink 622">
                <a:extLst>
                  <a:ext uri="{FF2B5EF4-FFF2-40B4-BE49-F238E27FC236}">
                    <a16:creationId xmlns:a16="http://schemas.microsoft.com/office/drawing/2014/main" id="{000007D1-7C99-4A7C-BD25-9AAFD7D9733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023996" y="4343260"/>
                <a:ext cx="129600" cy="215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3782851A-6E31-4533-A10E-C620735A710D}"/>
                  </a:ext>
                </a:extLst>
              </p14:cNvPr>
              <p14:cNvContentPartPr/>
              <p14:nvPr/>
            </p14:nvContentPartPr>
            <p14:xfrm>
              <a:off x="8235316" y="4485629"/>
              <a:ext cx="120960" cy="115560"/>
            </p14:xfrm>
          </p:contentPart>
        </mc:Choice>
        <mc:Fallback xmlns=""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3782851A-6E31-4533-A10E-C620735A710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230996" y="4481295"/>
                <a:ext cx="129600" cy="124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30" name="Ink 629">
                <a:extLst>
                  <a:ext uri="{FF2B5EF4-FFF2-40B4-BE49-F238E27FC236}">
                    <a16:creationId xmlns:a16="http://schemas.microsoft.com/office/drawing/2014/main" id="{A67B06E0-FD53-44E6-AA56-7ED8A608A277}"/>
                  </a:ext>
                </a:extLst>
              </p14:cNvPr>
              <p14:cNvContentPartPr/>
              <p14:nvPr/>
            </p14:nvContentPartPr>
            <p14:xfrm>
              <a:off x="8476876" y="4359089"/>
              <a:ext cx="339480" cy="259020"/>
            </p14:xfrm>
          </p:contentPart>
        </mc:Choice>
        <mc:Fallback xmlns="">
          <p:pic>
            <p:nvPicPr>
              <p:cNvPr id="630" name="Ink 629">
                <a:extLst>
                  <a:ext uri="{FF2B5EF4-FFF2-40B4-BE49-F238E27FC236}">
                    <a16:creationId xmlns:a16="http://schemas.microsoft.com/office/drawing/2014/main" id="{A67B06E0-FD53-44E6-AA56-7ED8A608A27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472561" y="4354772"/>
                <a:ext cx="348111" cy="2676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590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68E1-4381-4A23-A5D0-D985B6E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A9C6-3F67-4F3D-8B65-202F9E85B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simple model for a person running the 100m dash is to assume the sprinter runs with constant acceleration until reaching top speed, then maintains that speed through the finish line.  If a sprinter reaches their top speed of 11.2 m/s in 2.14s.  What will be their total time?</a:t>
            </a:r>
          </a:p>
        </p:txBody>
      </p:sp>
    </p:spTree>
    <p:extLst>
      <p:ext uri="{BB962C8B-B14F-4D97-AF65-F5344CB8AC3E}">
        <p14:creationId xmlns:p14="http://schemas.microsoft.com/office/powerpoint/2010/main" val="657499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lnSpcReduction="10000"/>
          </a:bodyPr>
          <a:lstStyle/>
          <a:p>
            <a:r>
              <a:rPr lang="en-US"/>
              <a:t>A light-rail train going from one station to the next on a straight section of track accelerates from rest at 1.1m/s/s for 20s.  It then proceeds at a constant speed for 1100m before slowing down at 2.2m/s/s until it stops.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3E1984-2B07-4DEE-957E-1DDD647D08BE}"/>
                  </a:ext>
                </a:extLst>
              </p14:cNvPr>
              <p14:cNvContentPartPr/>
              <p14:nvPr/>
            </p14:nvContentPartPr>
            <p14:xfrm>
              <a:off x="4934296" y="1972469"/>
              <a:ext cx="552240" cy="535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3E1984-2B07-4DEE-957E-1DDD647D08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9979" y="1968149"/>
                <a:ext cx="560874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DFFDA90-8D09-4F24-B75F-A5088D24BE8F}"/>
                  </a:ext>
                </a:extLst>
              </p14:cNvPr>
              <p14:cNvContentPartPr/>
              <p14:nvPr/>
            </p14:nvContentPartPr>
            <p14:xfrm>
              <a:off x="5785336" y="2064449"/>
              <a:ext cx="207180" cy="339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DFFDA90-8D09-4F24-B75F-A5088D24BE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1027" y="2060134"/>
                <a:ext cx="215798" cy="348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1260C8-5A09-45EE-8E27-C1BFA0F93A30}"/>
                  </a:ext>
                </a:extLst>
              </p14:cNvPr>
              <p14:cNvContentPartPr/>
              <p14:nvPr/>
            </p14:nvContentPartPr>
            <p14:xfrm>
              <a:off x="6107356" y="2265869"/>
              <a:ext cx="138240" cy="149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1260C8-5A09-45EE-8E27-C1BFA0F93A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3036" y="2261549"/>
                <a:ext cx="146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BC0ACD-EE99-481A-93CF-4D20B4846587}"/>
                  </a:ext>
                </a:extLst>
              </p14:cNvPr>
              <p14:cNvContentPartPr/>
              <p14:nvPr/>
            </p14:nvContentPartPr>
            <p14:xfrm>
              <a:off x="6573196" y="2277209"/>
              <a:ext cx="178380" cy="144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BC0ACD-EE99-481A-93CF-4D20B48465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8889" y="2272889"/>
                <a:ext cx="186994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F6A449-136F-4A18-8D3C-19B4CA0BA480}"/>
                  </a:ext>
                </a:extLst>
              </p14:cNvPr>
              <p14:cNvContentPartPr/>
              <p14:nvPr/>
            </p14:nvContentPartPr>
            <p14:xfrm>
              <a:off x="6929776" y="2260109"/>
              <a:ext cx="155520" cy="1783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F6A449-136F-4A18-8D3C-19B4CA0BA4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25456" y="2255802"/>
                <a:ext cx="164160" cy="18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72D2AC-8091-4BF4-8552-E69798A87BDF}"/>
                  </a:ext>
                </a:extLst>
              </p14:cNvPr>
              <p14:cNvContentPartPr/>
              <p14:nvPr/>
            </p14:nvContentPartPr>
            <p14:xfrm>
              <a:off x="6354676" y="1949429"/>
              <a:ext cx="138420" cy="5182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72D2AC-8091-4BF4-8552-E69798A87B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50362" y="1945107"/>
                <a:ext cx="147049" cy="526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D444FC0B-9B38-4654-80D1-02096FAD6278}"/>
                  </a:ext>
                </a:extLst>
              </p14:cNvPr>
              <p14:cNvContentPartPr/>
              <p14:nvPr/>
            </p14:nvContentPartPr>
            <p14:xfrm>
              <a:off x="5687596" y="2656829"/>
              <a:ext cx="3623400" cy="161046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D444FC0B-9B38-4654-80D1-02096FAD62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3276" y="2652509"/>
                <a:ext cx="3632039" cy="1619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C39B82D2-E2E2-4A1D-B666-2E2B002449E6}"/>
                  </a:ext>
                </a:extLst>
              </p14:cNvPr>
              <p14:cNvContentPartPr/>
              <p14:nvPr/>
            </p14:nvContentPartPr>
            <p14:xfrm>
              <a:off x="9235936" y="4025549"/>
              <a:ext cx="103680" cy="18414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C39B82D2-E2E2-4A1D-B666-2E2B002449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31631" y="4021242"/>
                <a:ext cx="112290" cy="19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8F6CDB6B-FA7F-4545-A2A0-C11319401DDE}"/>
                  </a:ext>
                </a:extLst>
              </p14:cNvPr>
              <p14:cNvContentPartPr/>
              <p14:nvPr/>
            </p14:nvContentPartPr>
            <p14:xfrm>
              <a:off x="9540676" y="3760949"/>
              <a:ext cx="52020" cy="44298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8F6CDB6B-FA7F-4545-A2A0-C11319401D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36371" y="3756634"/>
                <a:ext cx="60630" cy="45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62CA91C9-A10C-45DA-9EED-D99D7821A29F}"/>
                  </a:ext>
                </a:extLst>
              </p14:cNvPr>
              <p14:cNvContentPartPr/>
              <p14:nvPr/>
            </p14:nvContentPartPr>
            <p14:xfrm>
              <a:off x="9822556" y="3939329"/>
              <a:ext cx="5940" cy="120960"/>
            </p14:xfrm>
          </p:contentPart>
        </mc:Choice>
        <mc:Fallback xmlns=""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62CA91C9-A10C-45DA-9EED-D99D7821A2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18363" y="3935009"/>
                <a:ext cx="14326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9" name="Ink 598">
                <a:extLst>
                  <a:ext uri="{FF2B5EF4-FFF2-40B4-BE49-F238E27FC236}">
                    <a16:creationId xmlns:a16="http://schemas.microsoft.com/office/drawing/2014/main" id="{E3E34E7A-F02F-49DA-A695-C903CDF0C10C}"/>
                  </a:ext>
                </a:extLst>
              </p14:cNvPr>
              <p14:cNvContentPartPr/>
              <p14:nvPr/>
            </p14:nvContentPartPr>
            <p14:xfrm>
              <a:off x="9649936" y="3910529"/>
              <a:ext cx="81000" cy="230760"/>
            </p14:xfrm>
          </p:contentPart>
        </mc:Choice>
        <mc:Fallback xmlns="">
          <p:pic>
            <p:nvPicPr>
              <p:cNvPr id="599" name="Ink 598">
                <a:extLst>
                  <a:ext uri="{FF2B5EF4-FFF2-40B4-BE49-F238E27FC236}">
                    <a16:creationId xmlns:a16="http://schemas.microsoft.com/office/drawing/2014/main" id="{E3E34E7A-F02F-49DA-A695-C903CDF0C10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45616" y="3906202"/>
                <a:ext cx="89640" cy="239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7B6883A9-F480-49D4-B510-06D5AA6B19F5}"/>
                  </a:ext>
                </a:extLst>
              </p14:cNvPr>
              <p14:cNvContentPartPr/>
              <p14:nvPr/>
            </p14:nvContentPartPr>
            <p14:xfrm>
              <a:off x="9926056" y="3772469"/>
              <a:ext cx="74880" cy="374040"/>
            </p14:xfrm>
          </p:contentPart>
        </mc:Choice>
        <mc:Fallback xmlns=""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7B6883A9-F480-49D4-B510-06D5AA6B19F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21757" y="3768149"/>
                <a:ext cx="83479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90D3D619-6581-4160-8413-17136F51F01E}"/>
                  </a:ext>
                </a:extLst>
              </p14:cNvPr>
              <p14:cNvContentPartPr/>
              <p14:nvPr/>
            </p14:nvContentPartPr>
            <p14:xfrm>
              <a:off x="10156096" y="3760949"/>
              <a:ext cx="63360" cy="44874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90D3D619-6581-4160-8413-17136F51F0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51800" y="3756634"/>
                <a:ext cx="71951" cy="457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2" name="Ink 601">
                <a:extLst>
                  <a:ext uri="{FF2B5EF4-FFF2-40B4-BE49-F238E27FC236}">
                    <a16:creationId xmlns:a16="http://schemas.microsoft.com/office/drawing/2014/main" id="{D693B1B2-4622-4103-803A-C8CD174B42CE}"/>
                  </a:ext>
                </a:extLst>
              </p14:cNvPr>
              <p14:cNvContentPartPr/>
              <p14:nvPr/>
            </p14:nvContentPartPr>
            <p14:xfrm>
              <a:off x="10311436" y="3904769"/>
              <a:ext cx="120960" cy="230220"/>
            </p14:xfrm>
          </p:contentPart>
        </mc:Choice>
        <mc:Fallback xmlns="">
          <p:pic>
            <p:nvPicPr>
              <p:cNvPr id="602" name="Ink 601">
                <a:extLst>
                  <a:ext uri="{FF2B5EF4-FFF2-40B4-BE49-F238E27FC236}">
                    <a16:creationId xmlns:a16="http://schemas.microsoft.com/office/drawing/2014/main" id="{D693B1B2-4622-4103-803A-C8CD174B42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307116" y="3900452"/>
                <a:ext cx="129600" cy="238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4" name="Ink 603">
                <a:extLst>
                  <a:ext uri="{FF2B5EF4-FFF2-40B4-BE49-F238E27FC236}">
                    <a16:creationId xmlns:a16="http://schemas.microsoft.com/office/drawing/2014/main" id="{F197B470-7686-456F-A048-BFF4E4E10702}"/>
                  </a:ext>
                </a:extLst>
              </p14:cNvPr>
              <p14:cNvContentPartPr/>
              <p14:nvPr/>
            </p14:nvContentPartPr>
            <p14:xfrm>
              <a:off x="10489636" y="3968129"/>
              <a:ext cx="115200" cy="132480"/>
            </p14:xfrm>
          </p:contentPart>
        </mc:Choice>
        <mc:Fallback xmlns="">
          <p:pic>
            <p:nvPicPr>
              <p:cNvPr id="604" name="Ink 603">
                <a:extLst>
                  <a:ext uri="{FF2B5EF4-FFF2-40B4-BE49-F238E27FC236}">
                    <a16:creationId xmlns:a16="http://schemas.microsoft.com/office/drawing/2014/main" id="{F197B470-7686-456F-A048-BFF4E4E1070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485316" y="3963809"/>
                <a:ext cx="123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E206D8A3-95C6-42CE-A3FE-0D62282390AC}"/>
                  </a:ext>
                </a:extLst>
              </p14:cNvPr>
              <p14:cNvContentPartPr/>
              <p14:nvPr/>
            </p14:nvContentPartPr>
            <p14:xfrm>
              <a:off x="10679356" y="3668969"/>
              <a:ext cx="207540" cy="540720"/>
            </p14:xfrm>
          </p:contentPart>
        </mc:Choice>
        <mc:Fallback xmlns=""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E206D8A3-95C6-42CE-A3FE-0D62282390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675040" y="3664652"/>
                <a:ext cx="216173" cy="549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2" name="Ink 611">
                <a:extLst>
                  <a:ext uri="{FF2B5EF4-FFF2-40B4-BE49-F238E27FC236}">
                    <a16:creationId xmlns:a16="http://schemas.microsoft.com/office/drawing/2014/main" id="{4E17261F-622F-483D-9AA4-8930155E5992}"/>
                  </a:ext>
                </a:extLst>
              </p14:cNvPr>
              <p14:cNvContentPartPr/>
              <p14:nvPr/>
            </p14:nvContentPartPr>
            <p14:xfrm>
              <a:off x="10984276" y="3956609"/>
              <a:ext cx="97920" cy="11700"/>
            </p14:xfrm>
          </p:contentPart>
        </mc:Choice>
        <mc:Fallback xmlns="">
          <p:pic>
            <p:nvPicPr>
              <p:cNvPr id="612" name="Ink 611">
                <a:extLst>
                  <a:ext uri="{FF2B5EF4-FFF2-40B4-BE49-F238E27FC236}">
                    <a16:creationId xmlns:a16="http://schemas.microsoft.com/office/drawing/2014/main" id="{4E17261F-622F-483D-9AA4-8930155E59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79972" y="3952354"/>
                <a:ext cx="106528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3" name="Ink 612">
                <a:extLst>
                  <a:ext uri="{FF2B5EF4-FFF2-40B4-BE49-F238E27FC236}">
                    <a16:creationId xmlns:a16="http://schemas.microsoft.com/office/drawing/2014/main" id="{72E6B82C-230D-4573-B7C5-5B4FD419A431}"/>
                  </a:ext>
                </a:extLst>
              </p14:cNvPr>
              <p14:cNvContentPartPr/>
              <p14:nvPr/>
            </p14:nvContentPartPr>
            <p14:xfrm>
              <a:off x="10978516" y="4042829"/>
              <a:ext cx="40500" cy="17460"/>
            </p14:xfrm>
          </p:contentPart>
        </mc:Choice>
        <mc:Fallback xmlns="">
          <p:pic>
            <p:nvPicPr>
              <p:cNvPr id="613" name="Ink 612">
                <a:extLst>
                  <a:ext uri="{FF2B5EF4-FFF2-40B4-BE49-F238E27FC236}">
                    <a16:creationId xmlns:a16="http://schemas.microsoft.com/office/drawing/2014/main" id="{72E6B82C-230D-4573-B7C5-5B4FD419A43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974215" y="4038553"/>
                <a:ext cx="49102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7" name="Ink 616">
                <a:extLst>
                  <a:ext uri="{FF2B5EF4-FFF2-40B4-BE49-F238E27FC236}">
                    <a16:creationId xmlns:a16="http://schemas.microsoft.com/office/drawing/2014/main" id="{4926752D-7702-466A-9B94-D47252E6EDA5}"/>
                  </a:ext>
                </a:extLst>
              </p14:cNvPr>
              <p14:cNvContentPartPr/>
              <p14:nvPr/>
            </p14:nvContentPartPr>
            <p14:xfrm>
              <a:off x="6187996" y="4462589"/>
              <a:ext cx="92160" cy="23220"/>
            </p14:xfrm>
          </p:contentPart>
        </mc:Choice>
        <mc:Fallback xmlns="">
          <p:pic>
            <p:nvPicPr>
              <p:cNvPr id="617" name="Ink 616">
                <a:extLst>
                  <a:ext uri="{FF2B5EF4-FFF2-40B4-BE49-F238E27FC236}">
                    <a16:creationId xmlns:a16="http://schemas.microsoft.com/office/drawing/2014/main" id="{4926752D-7702-466A-9B94-D47252E6EDA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83693" y="4458302"/>
                <a:ext cx="100766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19" name="Ink 618">
                <a:extLst>
                  <a:ext uri="{FF2B5EF4-FFF2-40B4-BE49-F238E27FC236}">
                    <a16:creationId xmlns:a16="http://schemas.microsoft.com/office/drawing/2014/main" id="{55A24AE6-7F1C-4C32-8502-CC4079601E85}"/>
                  </a:ext>
                </a:extLst>
              </p14:cNvPr>
              <p14:cNvContentPartPr/>
              <p14:nvPr/>
            </p14:nvContentPartPr>
            <p14:xfrm>
              <a:off x="6210856" y="4600649"/>
              <a:ext cx="63360" cy="17460"/>
            </p14:xfrm>
          </p:contentPart>
        </mc:Choice>
        <mc:Fallback xmlns="">
          <p:pic>
            <p:nvPicPr>
              <p:cNvPr id="619" name="Ink 618">
                <a:extLst>
                  <a:ext uri="{FF2B5EF4-FFF2-40B4-BE49-F238E27FC236}">
                    <a16:creationId xmlns:a16="http://schemas.microsoft.com/office/drawing/2014/main" id="{55A24AE6-7F1C-4C32-8502-CC4079601E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06560" y="4596373"/>
                <a:ext cx="71951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7E566B06-84A3-4EAE-A1ED-9E594981BFC3}"/>
                  </a:ext>
                </a:extLst>
              </p14:cNvPr>
              <p14:cNvContentPartPr/>
              <p14:nvPr/>
            </p14:nvContentPartPr>
            <p14:xfrm>
              <a:off x="6521536" y="4451069"/>
              <a:ext cx="138240" cy="282060"/>
            </p14:xfrm>
          </p:contentPart>
        </mc:Choice>
        <mc:Fallback xmlns=""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7E566B06-84A3-4EAE-A1ED-9E594981BFC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17216" y="4446752"/>
                <a:ext cx="146880" cy="290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F02A7D21-2E6C-4750-A4B5-127CE8293954}"/>
                  </a:ext>
                </a:extLst>
              </p14:cNvPr>
              <p14:cNvContentPartPr/>
              <p14:nvPr/>
            </p14:nvContentPartPr>
            <p14:xfrm>
              <a:off x="6722776" y="4497149"/>
              <a:ext cx="138240" cy="230220"/>
            </p14:xfrm>
          </p:contentPart>
        </mc:Choice>
        <mc:Fallback xmlns=""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F02A7D21-2E6C-4750-A4B5-127CE829395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18456" y="4492832"/>
                <a:ext cx="146880" cy="238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2" name="Ink 631">
                <a:extLst>
                  <a:ext uri="{FF2B5EF4-FFF2-40B4-BE49-F238E27FC236}">
                    <a16:creationId xmlns:a16="http://schemas.microsoft.com/office/drawing/2014/main" id="{B77A7D01-257B-4F98-A71B-B574905090A9}"/>
                  </a:ext>
                </a:extLst>
              </p14:cNvPr>
              <p14:cNvContentPartPr/>
              <p14:nvPr/>
            </p14:nvContentPartPr>
            <p14:xfrm>
              <a:off x="6952816" y="4508669"/>
              <a:ext cx="115200" cy="218700"/>
            </p14:xfrm>
          </p:contentPart>
        </mc:Choice>
        <mc:Fallback xmlns="">
          <p:pic>
            <p:nvPicPr>
              <p:cNvPr id="632" name="Ink 631">
                <a:extLst>
                  <a:ext uri="{FF2B5EF4-FFF2-40B4-BE49-F238E27FC236}">
                    <a16:creationId xmlns:a16="http://schemas.microsoft.com/office/drawing/2014/main" id="{B77A7D01-257B-4F98-A71B-B574905090A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48496" y="4504360"/>
                <a:ext cx="123840" cy="22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3" name="Ink 632">
                <a:extLst>
                  <a:ext uri="{FF2B5EF4-FFF2-40B4-BE49-F238E27FC236}">
                    <a16:creationId xmlns:a16="http://schemas.microsoft.com/office/drawing/2014/main" id="{B0EB165B-C999-4CEB-92BE-831D681AE7BF}"/>
                  </a:ext>
                </a:extLst>
              </p14:cNvPr>
              <p14:cNvContentPartPr/>
              <p14:nvPr/>
            </p14:nvContentPartPr>
            <p14:xfrm>
              <a:off x="7338196" y="4589129"/>
              <a:ext cx="259020" cy="126720"/>
            </p14:xfrm>
          </p:contentPart>
        </mc:Choice>
        <mc:Fallback xmlns="">
          <p:pic>
            <p:nvPicPr>
              <p:cNvPr id="633" name="Ink 632">
                <a:extLst>
                  <a:ext uri="{FF2B5EF4-FFF2-40B4-BE49-F238E27FC236}">
                    <a16:creationId xmlns:a16="http://schemas.microsoft.com/office/drawing/2014/main" id="{B0EB165B-C999-4CEB-92BE-831D681AE7B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33879" y="4584809"/>
                <a:ext cx="267654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9C104ADA-DE5C-46DE-81B3-79EED7230C43}"/>
                  </a:ext>
                </a:extLst>
              </p14:cNvPr>
              <p14:cNvContentPartPr/>
              <p14:nvPr/>
            </p14:nvContentPartPr>
            <p14:xfrm>
              <a:off x="5676076" y="5060729"/>
              <a:ext cx="403020" cy="432000"/>
            </p14:xfrm>
          </p:contentPart>
        </mc:Choice>
        <mc:Fallback xmlns=""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9C104ADA-DE5C-46DE-81B3-79EED7230C4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71758" y="5056409"/>
                <a:ext cx="411656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0" name="Ink 639">
                <a:extLst>
                  <a:ext uri="{FF2B5EF4-FFF2-40B4-BE49-F238E27FC236}">
                    <a16:creationId xmlns:a16="http://schemas.microsoft.com/office/drawing/2014/main" id="{2DAE9792-B268-4AC2-BA98-D518AA3C40FF}"/>
                  </a:ext>
                </a:extLst>
              </p14:cNvPr>
              <p14:cNvContentPartPr/>
              <p14:nvPr/>
            </p14:nvContentPartPr>
            <p14:xfrm>
              <a:off x="6233896" y="5175749"/>
              <a:ext cx="120960" cy="5940"/>
            </p14:xfrm>
          </p:contentPart>
        </mc:Choice>
        <mc:Fallback xmlns="">
          <p:pic>
            <p:nvPicPr>
              <p:cNvPr id="640" name="Ink 639">
                <a:extLst>
                  <a:ext uri="{FF2B5EF4-FFF2-40B4-BE49-F238E27FC236}">
                    <a16:creationId xmlns:a16="http://schemas.microsoft.com/office/drawing/2014/main" id="{2DAE9792-B268-4AC2-BA98-D518AA3C40F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29576" y="5171556"/>
                <a:ext cx="12960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41" name="Ink 640">
                <a:extLst>
                  <a:ext uri="{FF2B5EF4-FFF2-40B4-BE49-F238E27FC236}">
                    <a16:creationId xmlns:a16="http://schemas.microsoft.com/office/drawing/2014/main" id="{A46ACE85-D026-48C4-B90E-73313BA5D45B}"/>
                  </a:ext>
                </a:extLst>
              </p14:cNvPr>
              <p14:cNvContentPartPr/>
              <p14:nvPr/>
            </p14:nvContentPartPr>
            <p14:xfrm>
              <a:off x="6274216" y="5273489"/>
              <a:ext cx="103680" cy="11700"/>
            </p14:xfrm>
          </p:contentPart>
        </mc:Choice>
        <mc:Fallback xmlns="">
          <p:pic>
            <p:nvPicPr>
              <p:cNvPr id="641" name="Ink 640">
                <a:extLst>
                  <a:ext uri="{FF2B5EF4-FFF2-40B4-BE49-F238E27FC236}">
                    <a16:creationId xmlns:a16="http://schemas.microsoft.com/office/drawing/2014/main" id="{A46ACE85-D026-48C4-B90E-73313BA5D45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69911" y="5269234"/>
                <a:ext cx="11229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7801D508-A8A7-426C-B9B4-8C274485D079}"/>
                  </a:ext>
                </a:extLst>
              </p14:cNvPr>
              <p14:cNvContentPartPr/>
              <p14:nvPr/>
            </p14:nvContentPartPr>
            <p14:xfrm>
              <a:off x="7309396" y="5175749"/>
              <a:ext cx="241920" cy="265140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7801D508-A8A7-426C-B9B4-8C274485D0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05076" y="5171426"/>
                <a:ext cx="250560" cy="273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3" name="Ink 652">
                <a:extLst>
                  <a:ext uri="{FF2B5EF4-FFF2-40B4-BE49-F238E27FC236}">
                    <a16:creationId xmlns:a16="http://schemas.microsoft.com/office/drawing/2014/main" id="{C7D907CA-D728-4566-BC3E-B9598593A114}"/>
                  </a:ext>
                </a:extLst>
              </p14:cNvPr>
              <p14:cNvContentPartPr/>
              <p14:nvPr/>
            </p14:nvContentPartPr>
            <p14:xfrm>
              <a:off x="7700356" y="5146949"/>
              <a:ext cx="132480" cy="235980"/>
            </p14:xfrm>
          </p:contentPart>
        </mc:Choice>
        <mc:Fallback xmlns="">
          <p:pic>
            <p:nvPicPr>
              <p:cNvPr id="653" name="Ink 652">
                <a:extLst>
                  <a:ext uri="{FF2B5EF4-FFF2-40B4-BE49-F238E27FC236}">
                    <a16:creationId xmlns:a16="http://schemas.microsoft.com/office/drawing/2014/main" id="{C7D907CA-D728-4566-BC3E-B9598593A11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96036" y="5142632"/>
                <a:ext cx="141120" cy="244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4" name="Ink 653">
                <a:extLst>
                  <a:ext uri="{FF2B5EF4-FFF2-40B4-BE49-F238E27FC236}">
                    <a16:creationId xmlns:a16="http://schemas.microsoft.com/office/drawing/2014/main" id="{3877F5BB-DEB7-4862-94E1-401AC0A2886D}"/>
                  </a:ext>
                </a:extLst>
              </p14:cNvPr>
              <p14:cNvContentPartPr/>
              <p14:nvPr/>
            </p14:nvContentPartPr>
            <p14:xfrm>
              <a:off x="7901776" y="5095289"/>
              <a:ext cx="97920" cy="270540"/>
            </p14:xfrm>
          </p:contentPart>
        </mc:Choice>
        <mc:Fallback xmlns="">
          <p:pic>
            <p:nvPicPr>
              <p:cNvPr id="654" name="Ink 653">
                <a:extLst>
                  <a:ext uri="{FF2B5EF4-FFF2-40B4-BE49-F238E27FC236}">
                    <a16:creationId xmlns:a16="http://schemas.microsoft.com/office/drawing/2014/main" id="{3877F5BB-DEB7-4862-94E1-401AC0A2886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97472" y="5090972"/>
                <a:ext cx="106528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55" name="Ink 654">
                <a:extLst>
                  <a:ext uri="{FF2B5EF4-FFF2-40B4-BE49-F238E27FC236}">
                    <a16:creationId xmlns:a16="http://schemas.microsoft.com/office/drawing/2014/main" id="{5C36E367-83D0-4DE2-B1DE-E424DB94B4FD}"/>
                  </a:ext>
                </a:extLst>
              </p14:cNvPr>
              <p14:cNvContentPartPr/>
              <p14:nvPr/>
            </p14:nvContentPartPr>
            <p14:xfrm>
              <a:off x="7861456" y="5204549"/>
              <a:ext cx="167040" cy="11700"/>
            </p14:xfrm>
          </p:contentPart>
        </mc:Choice>
        <mc:Fallback xmlns="">
          <p:pic>
            <p:nvPicPr>
              <p:cNvPr id="655" name="Ink 654">
                <a:extLst>
                  <a:ext uri="{FF2B5EF4-FFF2-40B4-BE49-F238E27FC236}">
                    <a16:creationId xmlns:a16="http://schemas.microsoft.com/office/drawing/2014/main" id="{5C36E367-83D0-4DE2-B1DE-E424DB94B4F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57136" y="5200294"/>
                <a:ext cx="17568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0847C0F4-1C5E-4437-A61C-E9E9EDD1B433}"/>
                  </a:ext>
                </a:extLst>
              </p14:cNvPr>
              <p14:cNvContentPartPr/>
              <p14:nvPr/>
            </p14:nvContentPartPr>
            <p14:xfrm>
              <a:off x="8114536" y="5261969"/>
              <a:ext cx="28980" cy="20718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0847C0F4-1C5E-4437-A61C-E9E9EDD1B43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10243" y="5257660"/>
                <a:ext cx="37567" cy="215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7E39F8B2-BDE1-4FE4-9727-D8FE17B6A199}"/>
                  </a:ext>
                </a:extLst>
              </p14:cNvPr>
              <p14:cNvContentPartPr/>
              <p14:nvPr/>
            </p14:nvContentPartPr>
            <p14:xfrm>
              <a:off x="6515776" y="4859489"/>
              <a:ext cx="684900" cy="656280"/>
            </p14:xfrm>
          </p:contentPart>
        </mc:Choice>
        <mc:Fallback xmlns=""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7E39F8B2-BDE1-4FE4-9727-D8FE17B6A19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11457" y="4855167"/>
                <a:ext cx="693538" cy="664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D49626D5-F022-470F-AE68-6505A59A947F}"/>
                  </a:ext>
                </a:extLst>
              </p14:cNvPr>
              <p14:cNvContentPartPr/>
              <p14:nvPr/>
            </p14:nvContentPartPr>
            <p14:xfrm>
              <a:off x="8465356" y="5124089"/>
              <a:ext cx="172620" cy="1746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D49626D5-F022-470F-AE68-6505A59A947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61049" y="5119813"/>
                <a:ext cx="181233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2DB4F1AF-5ECF-4920-9248-CC17A81750AD}"/>
                  </a:ext>
                </a:extLst>
              </p14:cNvPr>
              <p14:cNvContentPartPr/>
              <p14:nvPr/>
            </p14:nvContentPartPr>
            <p14:xfrm>
              <a:off x="8505496" y="5221829"/>
              <a:ext cx="126720" cy="2322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2DB4F1AF-5ECF-4920-9248-CC17A81750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501176" y="5217542"/>
                <a:ext cx="13536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5CAB2800-D21A-413F-859D-B8CAA61E59CC}"/>
                  </a:ext>
                </a:extLst>
              </p14:cNvPr>
              <p14:cNvContentPartPr/>
              <p14:nvPr/>
            </p14:nvContentPartPr>
            <p14:xfrm>
              <a:off x="8856316" y="4997549"/>
              <a:ext cx="126720" cy="41418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5CAB2800-D21A-413F-859D-B8CAA61E59C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851996" y="4993235"/>
                <a:ext cx="135360" cy="42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CFE8F867-8660-4F16-86FF-07E0C417B86E}"/>
                  </a:ext>
                </a:extLst>
              </p14:cNvPr>
              <p14:cNvContentPartPr/>
              <p14:nvPr/>
            </p14:nvContentPartPr>
            <p14:xfrm>
              <a:off x="9212896" y="5353949"/>
              <a:ext cx="5940" cy="17460"/>
            </p14:xfrm>
          </p:contentPart>
        </mc:Choice>
        <mc:Fallback xmlns=""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CFE8F867-8660-4F16-86FF-07E0C417B86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208703" y="5349673"/>
                <a:ext cx="14326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9F261685-9B78-452C-8538-0C9ACE4A1095}"/>
                  </a:ext>
                </a:extLst>
              </p14:cNvPr>
              <p14:cNvContentPartPr/>
              <p14:nvPr/>
            </p14:nvContentPartPr>
            <p14:xfrm>
              <a:off x="9345196" y="5106809"/>
              <a:ext cx="34740" cy="28764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9F261685-9B78-452C-8538-0C9ACE4A109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340898" y="5102494"/>
                <a:ext cx="43335" cy="296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982C093E-C927-4ADB-B56B-C23BFC40A976}"/>
                  </a:ext>
                </a:extLst>
              </p14:cNvPr>
              <p14:cNvContentPartPr/>
              <p14:nvPr/>
            </p14:nvContentPartPr>
            <p14:xfrm>
              <a:off x="9080596" y="5101049"/>
              <a:ext cx="17640" cy="288000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982C093E-C927-4ADB-B56B-C23BFC40A97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076276" y="5096729"/>
                <a:ext cx="2628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07D23F5D-9D67-4FC3-9EE5-F8388AAFC7C7}"/>
                  </a:ext>
                </a:extLst>
              </p14:cNvPr>
              <p14:cNvContentPartPr/>
              <p14:nvPr/>
            </p14:nvContentPartPr>
            <p14:xfrm>
              <a:off x="9500536" y="4997549"/>
              <a:ext cx="80640" cy="362520"/>
            </p14:xfrm>
          </p:contentPart>
        </mc:Choice>
        <mc:Fallback xmlns=""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07D23F5D-9D67-4FC3-9EE5-F8388AAFC7C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496235" y="4993229"/>
                <a:ext cx="89242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9F7B6C13-8A72-401A-A7B2-0B7200D8CB9C}"/>
                  </a:ext>
                </a:extLst>
              </p14:cNvPr>
              <p14:cNvContentPartPr/>
              <p14:nvPr/>
            </p14:nvContentPartPr>
            <p14:xfrm>
              <a:off x="9707536" y="4962989"/>
              <a:ext cx="69120" cy="49482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9F7B6C13-8A72-401A-A7B2-0B7200D8CB9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703238" y="4958671"/>
                <a:ext cx="77715" cy="503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59CDC6F7-05CA-4203-AC7D-5B2ECDABD9EC}"/>
                  </a:ext>
                </a:extLst>
              </p14:cNvPr>
              <p14:cNvContentPartPr/>
              <p14:nvPr/>
            </p14:nvContentPartPr>
            <p14:xfrm>
              <a:off x="9862696" y="5175749"/>
              <a:ext cx="132480" cy="23598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59CDC6F7-05CA-4203-AC7D-5B2ECDABD9E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858376" y="5171432"/>
                <a:ext cx="141120" cy="244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71" name="Ink 670">
                <a:extLst>
                  <a:ext uri="{FF2B5EF4-FFF2-40B4-BE49-F238E27FC236}">
                    <a16:creationId xmlns:a16="http://schemas.microsoft.com/office/drawing/2014/main" id="{161F8F04-06E3-4582-898F-1B9F68066FEF}"/>
                  </a:ext>
                </a:extLst>
              </p14:cNvPr>
              <p14:cNvContentPartPr/>
              <p14:nvPr/>
            </p14:nvContentPartPr>
            <p14:xfrm>
              <a:off x="10087156" y="5221829"/>
              <a:ext cx="138240" cy="161280"/>
            </p14:xfrm>
          </p:contentPart>
        </mc:Choice>
        <mc:Fallback xmlns="">
          <p:pic>
            <p:nvPicPr>
              <p:cNvPr id="671" name="Ink 670">
                <a:extLst>
                  <a:ext uri="{FF2B5EF4-FFF2-40B4-BE49-F238E27FC236}">
                    <a16:creationId xmlns:a16="http://schemas.microsoft.com/office/drawing/2014/main" id="{161F8F04-06E3-4582-898F-1B9F68066FE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082836" y="5217509"/>
                <a:ext cx="1468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E2DAC2CB-1E33-458D-8C0E-A6E21785709E}"/>
                  </a:ext>
                </a:extLst>
              </p14:cNvPr>
              <p14:cNvContentPartPr/>
              <p14:nvPr/>
            </p14:nvContentPartPr>
            <p14:xfrm>
              <a:off x="10282636" y="4957229"/>
              <a:ext cx="97920" cy="563760"/>
            </p14:xfrm>
          </p:contentPart>
        </mc:Choice>
        <mc:Fallback xmlns=""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E2DAC2CB-1E33-458D-8C0E-A6E21785709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278332" y="4952912"/>
                <a:ext cx="106528" cy="572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2B16FD5B-936D-4409-A7C7-B5FF6D808FDC}"/>
                  </a:ext>
                </a:extLst>
              </p14:cNvPr>
              <p14:cNvContentPartPr/>
              <p14:nvPr/>
            </p14:nvContentPartPr>
            <p14:xfrm>
              <a:off x="5285116" y="5681909"/>
              <a:ext cx="270720" cy="32220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2B16FD5B-936D-4409-A7C7-B5FF6D808FD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280796" y="5677594"/>
                <a:ext cx="279360" cy="33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87" name="Ink 686">
                <a:extLst>
                  <a:ext uri="{FF2B5EF4-FFF2-40B4-BE49-F238E27FC236}">
                    <a16:creationId xmlns:a16="http://schemas.microsoft.com/office/drawing/2014/main" id="{7981A271-1C46-4E7F-A60C-DBDEE74FA3F2}"/>
                  </a:ext>
                </a:extLst>
              </p14:cNvPr>
              <p14:cNvContentPartPr/>
              <p14:nvPr/>
            </p14:nvContentPartPr>
            <p14:xfrm>
              <a:off x="5480596" y="5934809"/>
              <a:ext cx="120960" cy="40500"/>
            </p14:xfrm>
          </p:contentPart>
        </mc:Choice>
        <mc:Fallback xmlns="">
          <p:pic>
            <p:nvPicPr>
              <p:cNvPr id="687" name="Ink 686">
                <a:extLst>
                  <a:ext uri="{FF2B5EF4-FFF2-40B4-BE49-F238E27FC236}">
                    <a16:creationId xmlns:a16="http://schemas.microsoft.com/office/drawing/2014/main" id="{7981A271-1C46-4E7F-A60C-DBDEE74FA3F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6276" y="5930508"/>
                <a:ext cx="129600" cy="4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66FAE7F6-30F0-42FD-B31B-20EAC88BB74D}"/>
                  </a:ext>
                </a:extLst>
              </p14:cNvPr>
              <p14:cNvContentPartPr/>
              <p14:nvPr/>
            </p14:nvContentPartPr>
            <p14:xfrm>
              <a:off x="5670316" y="5894669"/>
              <a:ext cx="5940" cy="132480"/>
            </p14:xfrm>
          </p:contentPart>
        </mc:Choice>
        <mc:Fallback xmlns=""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66FAE7F6-30F0-42FD-B31B-20EAC88BB74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66123" y="5890349"/>
                <a:ext cx="14326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8FC01C0E-44CA-40C5-A300-651E7B709F5A}"/>
                  </a:ext>
                </a:extLst>
              </p14:cNvPr>
              <p14:cNvContentPartPr/>
              <p14:nvPr/>
            </p14:nvContentPartPr>
            <p14:xfrm>
              <a:off x="5842936" y="5762369"/>
              <a:ext cx="92160" cy="5940"/>
            </p14:xfrm>
          </p:contentPart>
        </mc:Choice>
        <mc:Fallback xmlns=""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8FC01C0E-44CA-40C5-A300-651E7B709F5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838633" y="5758176"/>
                <a:ext cx="100766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0" name="Ink 689">
                <a:extLst>
                  <a:ext uri="{FF2B5EF4-FFF2-40B4-BE49-F238E27FC236}">
                    <a16:creationId xmlns:a16="http://schemas.microsoft.com/office/drawing/2014/main" id="{A3C498FC-9600-4321-92EA-65F6E4940C0E}"/>
                  </a:ext>
                </a:extLst>
              </p14:cNvPr>
              <p14:cNvContentPartPr/>
              <p14:nvPr/>
            </p14:nvContentPartPr>
            <p14:xfrm>
              <a:off x="5791096" y="5877389"/>
              <a:ext cx="103680" cy="11700"/>
            </p14:xfrm>
          </p:contentPart>
        </mc:Choice>
        <mc:Fallback xmlns="">
          <p:pic>
            <p:nvPicPr>
              <p:cNvPr id="690" name="Ink 689">
                <a:extLst>
                  <a:ext uri="{FF2B5EF4-FFF2-40B4-BE49-F238E27FC236}">
                    <a16:creationId xmlns:a16="http://schemas.microsoft.com/office/drawing/2014/main" id="{A3C498FC-9600-4321-92EA-65F6E4940C0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86791" y="5873134"/>
                <a:ext cx="11229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C4AD8025-76D8-4CA2-A11A-CE390322AF90}"/>
                  </a:ext>
                </a:extLst>
              </p14:cNvPr>
              <p14:cNvContentPartPr/>
              <p14:nvPr/>
            </p14:nvContentPartPr>
            <p14:xfrm>
              <a:off x="6044176" y="5681909"/>
              <a:ext cx="264960" cy="276480"/>
            </p14:xfrm>
          </p:contentPart>
        </mc:Choice>
        <mc:Fallback xmlns=""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C4AD8025-76D8-4CA2-A11A-CE390322AF9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039856" y="5677589"/>
                <a:ext cx="273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95" name="Ink 694">
                <a:extLst>
                  <a:ext uri="{FF2B5EF4-FFF2-40B4-BE49-F238E27FC236}">
                    <a16:creationId xmlns:a16="http://schemas.microsoft.com/office/drawing/2014/main" id="{5996787F-BB3A-45E7-B040-F59CE846A6E6}"/>
                  </a:ext>
                </a:extLst>
              </p14:cNvPr>
              <p14:cNvContentPartPr/>
              <p14:nvPr/>
            </p14:nvContentPartPr>
            <p14:xfrm>
              <a:off x="6366196" y="5877389"/>
              <a:ext cx="103680" cy="149760"/>
            </p14:xfrm>
          </p:contentPart>
        </mc:Choice>
        <mc:Fallback xmlns="">
          <p:pic>
            <p:nvPicPr>
              <p:cNvPr id="695" name="Ink 694">
                <a:extLst>
                  <a:ext uri="{FF2B5EF4-FFF2-40B4-BE49-F238E27FC236}">
                    <a16:creationId xmlns:a16="http://schemas.microsoft.com/office/drawing/2014/main" id="{5996787F-BB3A-45E7-B040-F59CE846A6E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61891" y="5873069"/>
                <a:ext cx="11229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AADD5156-44EF-4E04-A0D3-BF2746CE5CBF}"/>
                  </a:ext>
                </a:extLst>
              </p14:cNvPr>
              <p14:cNvContentPartPr/>
              <p14:nvPr/>
            </p14:nvContentPartPr>
            <p14:xfrm>
              <a:off x="6555916" y="5779649"/>
              <a:ext cx="201420" cy="23220"/>
            </p14:xfrm>
          </p:contentPart>
        </mc:Choice>
        <mc:Fallback xmlns=""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AADD5156-44EF-4E04-A0D3-BF2746CE5CB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551608" y="5775362"/>
                <a:ext cx="210037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95D1C80F-B99E-421C-8E88-CD3FB5576CC7}"/>
                  </a:ext>
                </a:extLst>
              </p14:cNvPr>
              <p14:cNvContentPartPr/>
              <p14:nvPr/>
            </p14:nvContentPartPr>
            <p14:xfrm>
              <a:off x="6607756" y="5952089"/>
              <a:ext cx="103680" cy="5940"/>
            </p14:xfrm>
          </p:contentPart>
        </mc:Choice>
        <mc:Fallback xmlns=""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95D1C80F-B99E-421C-8E88-CD3FB5576CC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03451" y="5947896"/>
                <a:ext cx="11229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01" name="Ink 700">
                <a:extLst>
                  <a:ext uri="{FF2B5EF4-FFF2-40B4-BE49-F238E27FC236}">
                    <a16:creationId xmlns:a16="http://schemas.microsoft.com/office/drawing/2014/main" id="{019E0A15-9C1D-48D5-B078-705316D9D430}"/>
                  </a:ext>
                </a:extLst>
              </p14:cNvPr>
              <p14:cNvContentPartPr/>
              <p14:nvPr/>
            </p14:nvContentPartPr>
            <p14:xfrm>
              <a:off x="6849316" y="5762369"/>
              <a:ext cx="224640" cy="345420"/>
            </p14:xfrm>
          </p:contentPart>
        </mc:Choice>
        <mc:Fallback xmlns="">
          <p:pic>
            <p:nvPicPr>
              <p:cNvPr id="701" name="Ink 700">
                <a:extLst>
                  <a:ext uri="{FF2B5EF4-FFF2-40B4-BE49-F238E27FC236}">
                    <a16:creationId xmlns:a16="http://schemas.microsoft.com/office/drawing/2014/main" id="{019E0A15-9C1D-48D5-B078-705316D9D4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44996" y="5758051"/>
                <a:ext cx="233280" cy="35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2" name="Ink 701">
                <a:extLst>
                  <a:ext uri="{FF2B5EF4-FFF2-40B4-BE49-F238E27FC236}">
                    <a16:creationId xmlns:a16="http://schemas.microsoft.com/office/drawing/2014/main" id="{A532D6C4-8F61-45F8-BD1D-677C1E6BA0C7}"/>
                  </a:ext>
                </a:extLst>
              </p14:cNvPr>
              <p14:cNvContentPartPr/>
              <p14:nvPr/>
            </p14:nvContentPartPr>
            <p14:xfrm>
              <a:off x="7131016" y="5986649"/>
              <a:ext cx="80640" cy="167040"/>
            </p14:xfrm>
          </p:contentPart>
        </mc:Choice>
        <mc:Fallback xmlns="">
          <p:pic>
            <p:nvPicPr>
              <p:cNvPr id="702" name="Ink 701">
                <a:extLst>
                  <a:ext uri="{FF2B5EF4-FFF2-40B4-BE49-F238E27FC236}">
                    <a16:creationId xmlns:a16="http://schemas.microsoft.com/office/drawing/2014/main" id="{A532D6C4-8F61-45F8-BD1D-677C1E6BA0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126715" y="5982329"/>
                <a:ext cx="89242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03" name="Ink 702">
                <a:extLst>
                  <a:ext uri="{FF2B5EF4-FFF2-40B4-BE49-F238E27FC236}">
                    <a16:creationId xmlns:a16="http://schemas.microsoft.com/office/drawing/2014/main" id="{D04109F1-1C7C-4D3F-862C-AEB988E14AB0}"/>
                  </a:ext>
                </a:extLst>
              </p14:cNvPr>
              <p14:cNvContentPartPr/>
              <p14:nvPr/>
            </p14:nvContentPartPr>
            <p14:xfrm>
              <a:off x="7355296" y="5894669"/>
              <a:ext cx="149760" cy="28980"/>
            </p14:xfrm>
          </p:contentPart>
        </mc:Choice>
        <mc:Fallback xmlns="">
          <p:pic>
            <p:nvPicPr>
              <p:cNvPr id="703" name="Ink 702">
                <a:extLst>
                  <a:ext uri="{FF2B5EF4-FFF2-40B4-BE49-F238E27FC236}">
                    <a16:creationId xmlns:a16="http://schemas.microsoft.com/office/drawing/2014/main" id="{D04109F1-1C7C-4D3F-862C-AEB988E14AB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50976" y="5890376"/>
                <a:ext cx="158400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275283FE-6537-4D40-BE4F-B411752D537B}"/>
                  </a:ext>
                </a:extLst>
              </p14:cNvPr>
              <p14:cNvContentPartPr/>
              <p14:nvPr/>
            </p14:nvContentPartPr>
            <p14:xfrm>
              <a:off x="7395616" y="6015449"/>
              <a:ext cx="80640" cy="5940"/>
            </p14:xfrm>
          </p:contentPart>
        </mc:Choice>
        <mc:Fallback xmlns=""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275283FE-6537-4D40-BE4F-B411752D537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91315" y="6011256"/>
                <a:ext cx="89242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E4B5459E-A273-40AF-8417-B3D52F87875E}"/>
                  </a:ext>
                </a:extLst>
              </p14:cNvPr>
              <p14:cNvContentPartPr/>
              <p14:nvPr/>
            </p14:nvContentPartPr>
            <p14:xfrm>
              <a:off x="7648696" y="5785409"/>
              <a:ext cx="247680" cy="288000"/>
            </p14:xfrm>
          </p:contentPart>
        </mc:Choice>
        <mc:Fallback xmlns=""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E4B5459E-A273-40AF-8417-B3D52F87875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44376" y="5781089"/>
                <a:ext cx="2563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8B248805-20C5-4EB5-9D0C-E33784F03E58}"/>
                  </a:ext>
                </a:extLst>
              </p14:cNvPr>
              <p14:cNvContentPartPr/>
              <p14:nvPr/>
            </p14:nvContentPartPr>
            <p14:xfrm>
              <a:off x="7976476" y="5980889"/>
              <a:ext cx="132480" cy="212940"/>
            </p14:xfrm>
          </p:contentPart>
        </mc:Choice>
        <mc:Fallback xmlns=""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8B248805-20C5-4EB5-9D0C-E33784F03E5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972156" y="5976580"/>
                <a:ext cx="141120" cy="22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FEB5A86A-EA0D-479D-803C-6ACC9B72F3E3}"/>
                  </a:ext>
                </a:extLst>
              </p14:cNvPr>
              <p14:cNvContentPartPr/>
              <p14:nvPr/>
            </p14:nvContentPartPr>
            <p14:xfrm>
              <a:off x="10570096" y="5101049"/>
              <a:ext cx="540900" cy="356940"/>
            </p14:xfrm>
          </p:contentPart>
        </mc:Choice>
        <mc:Fallback xmlns=""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FEB5A86A-EA0D-479D-803C-6ACC9B72F3E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565777" y="5096731"/>
                <a:ext cx="549537" cy="365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25" name="Ink 724">
                <a:extLst>
                  <a:ext uri="{FF2B5EF4-FFF2-40B4-BE49-F238E27FC236}">
                    <a16:creationId xmlns:a16="http://schemas.microsoft.com/office/drawing/2014/main" id="{08583ABB-6E26-4F1D-8676-2EB6DDCCCB71}"/>
                  </a:ext>
                </a:extLst>
              </p14:cNvPr>
              <p14:cNvContentPartPr/>
              <p14:nvPr/>
            </p14:nvContentPartPr>
            <p14:xfrm>
              <a:off x="11179756" y="5083769"/>
              <a:ext cx="391680" cy="391680"/>
            </p14:xfrm>
          </p:contentPart>
        </mc:Choice>
        <mc:Fallback xmlns="">
          <p:pic>
            <p:nvPicPr>
              <p:cNvPr id="725" name="Ink 724">
                <a:extLst>
                  <a:ext uri="{FF2B5EF4-FFF2-40B4-BE49-F238E27FC236}">
                    <a16:creationId xmlns:a16="http://schemas.microsoft.com/office/drawing/2014/main" id="{08583ABB-6E26-4F1D-8676-2EB6DDCCCB7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175436" y="5079449"/>
                <a:ext cx="400320" cy="4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6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lnSpcReduction="10000"/>
          </a:bodyPr>
          <a:lstStyle/>
          <a:p>
            <a:r>
              <a:rPr lang="en-US"/>
              <a:t>A light-rail train going from one station to the next on a straight section of track accelerates from rest at 1.1m/s/s for 20s.  It then proceeds at a constant speed for 1100m before slowing down at 2.2m/s/s until it stops.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3E1984-2B07-4DEE-957E-1DDD647D08BE}"/>
                  </a:ext>
                </a:extLst>
              </p14:cNvPr>
              <p14:cNvContentPartPr/>
              <p14:nvPr/>
            </p14:nvContentPartPr>
            <p14:xfrm>
              <a:off x="4934296" y="1972469"/>
              <a:ext cx="552240" cy="535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3E1984-2B07-4DEE-957E-1DDD647D08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9979" y="1968149"/>
                <a:ext cx="560874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DFFDA90-8D09-4F24-B75F-A5088D24BE8F}"/>
                  </a:ext>
                </a:extLst>
              </p14:cNvPr>
              <p14:cNvContentPartPr/>
              <p14:nvPr/>
            </p14:nvContentPartPr>
            <p14:xfrm>
              <a:off x="5785336" y="2064449"/>
              <a:ext cx="207180" cy="339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DFFDA90-8D09-4F24-B75F-A5088D24BE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1027" y="2060134"/>
                <a:ext cx="215798" cy="348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1260C8-5A09-45EE-8E27-C1BFA0F93A30}"/>
                  </a:ext>
                </a:extLst>
              </p14:cNvPr>
              <p14:cNvContentPartPr/>
              <p14:nvPr/>
            </p14:nvContentPartPr>
            <p14:xfrm>
              <a:off x="6107356" y="2265869"/>
              <a:ext cx="138240" cy="149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1260C8-5A09-45EE-8E27-C1BFA0F93A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3036" y="2261549"/>
                <a:ext cx="146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BC0ACD-EE99-481A-93CF-4D20B4846587}"/>
                  </a:ext>
                </a:extLst>
              </p14:cNvPr>
              <p14:cNvContentPartPr/>
              <p14:nvPr/>
            </p14:nvContentPartPr>
            <p14:xfrm>
              <a:off x="6573196" y="2277209"/>
              <a:ext cx="178380" cy="144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BC0ACD-EE99-481A-93CF-4D20B48465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8889" y="2272889"/>
                <a:ext cx="186994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F6A449-136F-4A18-8D3C-19B4CA0BA480}"/>
                  </a:ext>
                </a:extLst>
              </p14:cNvPr>
              <p14:cNvContentPartPr/>
              <p14:nvPr/>
            </p14:nvContentPartPr>
            <p14:xfrm>
              <a:off x="6929776" y="2260109"/>
              <a:ext cx="155520" cy="1783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F6A449-136F-4A18-8D3C-19B4CA0BA4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25456" y="2255802"/>
                <a:ext cx="164160" cy="18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72D2AC-8091-4BF4-8552-E69798A87BDF}"/>
                  </a:ext>
                </a:extLst>
              </p14:cNvPr>
              <p14:cNvContentPartPr/>
              <p14:nvPr/>
            </p14:nvContentPartPr>
            <p14:xfrm>
              <a:off x="6354676" y="1949429"/>
              <a:ext cx="138420" cy="5182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72D2AC-8091-4BF4-8552-E69798A87B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50362" y="1945107"/>
                <a:ext cx="147049" cy="526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B7AD796-630F-4734-AB62-4C9DDE1D1FC3}"/>
                  </a:ext>
                </a:extLst>
              </p14:cNvPr>
              <p14:cNvContentPartPr/>
              <p14:nvPr/>
            </p14:nvContentPartPr>
            <p14:xfrm>
              <a:off x="5589856" y="2892629"/>
              <a:ext cx="385920" cy="3569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B7AD796-630F-4734-AB62-4C9DDE1D1F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85536" y="2888311"/>
                <a:ext cx="394560" cy="365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325F34-8C94-4287-AB9A-609949E33A35}"/>
                  </a:ext>
                </a:extLst>
              </p14:cNvPr>
              <p14:cNvContentPartPr/>
              <p14:nvPr/>
            </p14:nvContentPartPr>
            <p14:xfrm>
              <a:off x="5963716" y="3174509"/>
              <a:ext cx="86400" cy="161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325F34-8C94-4287-AB9A-609949E33A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59414" y="3170189"/>
                <a:ext cx="95004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9A8CDE-A65E-46C6-934B-4F4F8DAB4458}"/>
                  </a:ext>
                </a:extLst>
              </p14:cNvPr>
              <p14:cNvContentPartPr/>
              <p14:nvPr/>
            </p14:nvContentPartPr>
            <p14:xfrm>
              <a:off x="6199516" y="3047969"/>
              <a:ext cx="103680" cy="347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9A8CDE-A65E-46C6-934B-4F4F8DAB44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95211" y="3043671"/>
                <a:ext cx="112290" cy="4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3744B1D-DEC9-4001-ACBD-5FF9B6081B08}"/>
                  </a:ext>
                </a:extLst>
              </p14:cNvPr>
              <p14:cNvContentPartPr/>
              <p14:nvPr/>
            </p14:nvContentPartPr>
            <p14:xfrm>
              <a:off x="6216616" y="3214649"/>
              <a:ext cx="132480" cy="117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3744B1D-DEC9-4001-ACBD-5FF9B6081B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12296" y="3210394"/>
                <a:ext cx="14112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9FD64D-204B-430D-AF66-1FD4EC2D4BC9}"/>
                  </a:ext>
                </a:extLst>
              </p14:cNvPr>
              <p14:cNvContentPartPr/>
              <p14:nvPr/>
            </p14:nvContentPartPr>
            <p14:xfrm>
              <a:off x="6435136" y="2978849"/>
              <a:ext cx="293760" cy="345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9FD64D-204B-430D-AF66-1FD4EC2D4BC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30816" y="2974529"/>
                <a:ext cx="3024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AED24F-ED8A-4F40-8761-4F3E7C66F51C}"/>
                  </a:ext>
                </a:extLst>
              </p14:cNvPr>
              <p14:cNvContentPartPr/>
              <p14:nvPr/>
            </p14:nvContentPartPr>
            <p14:xfrm>
              <a:off x="6820516" y="3226169"/>
              <a:ext cx="115200" cy="167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AED24F-ED8A-4F40-8761-4F3E7C66F5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16196" y="3221849"/>
                <a:ext cx="1238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913441A-1EAE-41A6-A7D9-75F0AE721CE5}"/>
                  </a:ext>
                </a:extLst>
              </p14:cNvPr>
              <p14:cNvContentPartPr/>
              <p14:nvPr/>
            </p14:nvContentPartPr>
            <p14:xfrm>
              <a:off x="7113916" y="2932949"/>
              <a:ext cx="540720" cy="4375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913441A-1EAE-41A6-A7D9-75F0AE721CE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09599" y="2928631"/>
                <a:ext cx="549354" cy="446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DF800BEF-47BD-4364-873C-1AF0A7FFEBA6}"/>
                  </a:ext>
                </a:extLst>
              </p14:cNvPr>
              <p14:cNvContentPartPr/>
              <p14:nvPr/>
            </p14:nvContentPartPr>
            <p14:xfrm>
              <a:off x="6279976" y="3812789"/>
              <a:ext cx="529200" cy="455040"/>
            </p14:xfrm>
          </p:contentPart>
        </mc:Choice>
        <mc:Fallback xmlns=""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DF800BEF-47BD-4364-873C-1AF0A7FFEBA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75659" y="3808469"/>
                <a:ext cx="537834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71670655-E603-406C-9097-5C4A38BB57A1}"/>
                  </a:ext>
                </a:extLst>
              </p14:cNvPr>
              <p14:cNvContentPartPr/>
              <p14:nvPr/>
            </p14:nvContentPartPr>
            <p14:xfrm>
              <a:off x="6975856" y="3985229"/>
              <a:ext cx="126720" cy="180"/>
            </p14:xfrm>
          </p:contentPart>
        </mc:Choice>
        <mc:Fallback xmlns=""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71670655-E603-406C-9097-5C4A38BB57A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71536" y="3983069"/>
                <a:ext cx="13536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BB637B4A-2808-4706-BA93-35D1E259E531}"/>
                  </a:ext>
                </a:extLst>
              </p14:cNvPr>
              <p14:cNvContentPartPr/>
              <p14:nvPr/>
            </p14:nvContentPartPr>
            <p14:xfrm>
              <a:off x="7004476" y="4088909"/>
              <a:ext cx="69120" cy="23220"/>
            </p14:xfrm>
          </p:contentPart>
        </mc:Choice>
        <mc:Fallback xmlns=""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BB637B4A-2808-4706-BA93-35D1E259E53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00178" y="4084622"/>
                <a:ext cx="77715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F44B4D6A-0D99-4FDA-973A-F41B3BC6CDA3}"/>
                  </a:ext>
                </a:extLst>
              </p14:cNvPr>
              <p14:cNvContentPartPr/>
              <p14:nvPr/>
            </p14:nvContentPartPr>
            <p14:xfrm>
              <a:off x="7384096" y="3634589"/>
              <a:ext cx="506340" cy="397080"/>
            </p14:xfrm>
          </p:contentPart>
        </mc:Choice>
        <mc:Fallback xmlns=""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F44B4D6A-0D99-4FDA-973A-F41B3BC6CDA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79778" y="3630273"/>
                <a:ext cx="514977" cy="405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2B1DC425-FDA8-453C-9FA7-01C672A86812}"/>
                  </a:ext>
                </a:extLst>
              </p14:cNvPr>
              <p14:cNvContentPartPr/>
              <p14:nvPr/>
            </p14:nvContentPartPr>
            <p14:xfrm>
              <a:off x="7493356" y="4203929"/>
              <a:ext cx="299520" cy="224640"/>
            </p14:xfrm>
          </p:contentPart>
        </mc:Choice>
        <mc:Fallback xmlns=""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2B1DC425-FDA8-453C-9FA7-01C672A8681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89036" y="4199616"/>
                <a:ext cx="308160" cy="233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7" name="Ink 706">
                <a:extLst>
                  <a:ext uri="{FF2B5EF4-FFF2-40B4-BE49-F238E27FC236}">
                    <a16:creationId xmlns:a16="http://schemas.microsoft.com/office/drawing/2014/main" id="{4E13D83E-0B8D-4DD7-973C-CBC8A67813E1}"/>
                  </a:ext>
                </a:extLst>
              </p14:cNvPr>
              <p14:cNvContentPartPr/>
              <p14:nvPr/>
            </p14:nvContentPartPr>
            <p14:xfrm>
              <a:off x="7832656" y="4290149"/>
              <a:ext cx="138240" cy="207180"/>
            </p14:xfrm>
          </p:contentPart>
        </mc:Choice>
        <mc:Fallback xmlns="">
          <p:pic>
            <p:nvPicPr>
              <p:cNvPr id="707" name="Ink 706">
                <a:extLst>
                  <a:ext uri="{FF2B5EF4-FFF2-40B4-BE49-F238E27FC236}">
                    <a16:creationId xmlns:a16="http://schemas.microsoft.com/office/drawing/2014/main" id="{4E13D83E-0B8D-4DD7-973C-CBC8A67813E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28336" y="4285840"/>
                <a:ext cx="146880" cy="215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10" name="Ink 709">
                <a:extLst>
                  <a:ext uri="{FF2B5EF4-FFF2-40B4-BE49-F238E27FC236}">
                    <a16:creationId xmlns:a16="http://schemas.microsoft.com/office/drawing/2014/main" id="{364E7C8F-5F85-40BE-A0AC-CC8CB32AC1A2}"/>
                  </a:ext>
                </a:extLst>
              </p14:cNvPr>
              <p14:cNvContentPartPr/>
              <p14:nvPr/>
            </p14:nvContentPartPr>
            <p14:xfrm>
              <a:off x="8194996" y="4031309"/>
              <a:ext cx="120960" cy="17460"/>
            </p14:xfrm>
          </p:contentPart>
        </mc:Choice>
        <mc:Fallback xmlns="">
          <p:pic>
            <p:nvPicPr>
              <p:cNvPr id="710" name="Ink 709">
                <a:extLst>
                  <a:ext uri="{FF2B5EF4-FFF2-40B4-BE49-F238E27FC236}">
                    <a16:creationId xmlns:a16="http://schemas.microsoft.com/office/drawing/2014/main" id="{364E7C8F-5F85-40BE-A0AC-CC8CB32AC1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90676" y="4027033"/>
                <a:ext cx="12960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11" name="Ink 710">
                <a:extLst>
                  <a:ext uri="{FF2B5EF4-FFF2-40B4-BE49-F238E27FC236}">
                    <a16:creationId xmlns:a16="http://schemas.microsoft.com/office/drawing/2014/main" id="{B01A15A9-D73F-4440-A73C-BECC796415A9}"/>
                  </a:ext>
                </a:extLst>
              </p14:cNvPr>
              <p14:cNvContentPartPr/>
              <p14:nvPr/>
            </p14:nvContentPartPr>
            <p14:xfrm>
              <a:off x="8194996" y="4209689"/>
              <a:ext cx="109440" cy="17460"/>
            </p14:xfrm>
          </p:contentPart>
        </mc:Choice>
        <mc:Fallback xmlns="">
          <p:pic>
            <p:nvPicPr>
              <p:cNvPr id="711" name="Ink 710">
                <a:extLst>
                  <a:ext uri="{FF2B5EF4-FFF2-40B4-BE49-F238E27FC236}">
                    <a16:creationId xmlns:a16="http://schemas.microsoft.com/office/drawing/2014/main" id="{B01A15A9-D73F-4440-A73C-BECC796415A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90690" y="4205413"/>
                <a:ext cx="118052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2" name="Ink 711">
                <a:extLst>
                  <a:ext uri="{FF2B5EF4-FFF2-40B4-BE49-F238E27FC236}">
                    <a16:creationId xmlns:a16="http://schemas.microsoft.com/office/drawing/2014/main" id="{0C3C3315-9AAD-426C-8CBE-9E84CA104F30}"/>
                  </a:ext>
                </a:extLst>
              </p14:cNvPr>
              <p14:cNvContentPartPr/>
              <p14:nvPr/>
            </p14:nvContentPartPr>
            <p14:xfrm>
              <a:off x="8563096" y="3697769"/>
              <a:ext cx="17460" cy="212940"/>
            </p14:xfrm>
          </p:contentPart>
        </mc:Choice>
        <mc:Fallback xmlns="">
          <p:pic>
            <p:nvPicPr>
              <p:cNvPr id="712" name="Ink 711">
                <a:extLst>
                  <a:ext uri="{FF2B5EF4-FFF2-40B4-BE49-F238E27FC236}">
                    <a16:creationId xmlns:a16="http://schemas.microsoft.com/office/drawing/2014/main" id="{0C3C3315-9AAD-426C-8CBE-9E84CA104F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558820" y="3693460"/>
                <a:ext cx="26012" cy="22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13" name="Ink 712">
                <a:extLst>
                  <a:ext uri="{FF2B5EF4-FFF2-40B4-BE49-F238E27FC236}">
                    <a16:creationId xmlns:a16="http://schemas.microsoft.com/office/drawing/2014/main" id="{3FDF9698-E6A7-4A12-894B-392975DEE225}"/>
                  </a:ext>
                </a:extLst>
              </p14:cNvPr>
              <p14:cNvContentPartPr/>
              <p14:nvPr/>
            </p14:nvContentPartPr>
            <p14:xfrm>
              <a:off x="8701156" y="3720809"/>
              <a:ext cx="11700" cy="184140"/>
            </p14:xfrm>
          </p:contentPart>
        </mc:Choice>
        <mc:Fallback xmlns="">
          <p:pic>
            <p:nvPicPr>
              <p:cNvPr id="713" name="Ink 712">
                <a:extLst>
                  <a:ext uri="{FF2B5EF4-FFF2-40B4-BE49-F238E27FC236}">
                    <a16:creationId xmlns:a16="http://schemas.microsoft.com/office/drawing/2014/main" id="{3FDF9698-E6A7-4A12-894B-392975DEE22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96901" y="3716502"/>
                <a:ext cx="20209" cy="19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4" name="Ink 713">
                <a:extLst>
                  <a:ext uri="{FF2B5EF4-FFF2-40B4-BE49-F238E27FC236}">
                    <a16:creationId xmlns:a16="http://schemas.microsoft.com/office/drawing/2014/main" id="{5BC27E84-98A6-4122-AD0F-C8268B99C70B}"/>
                  </a:ext>
                </a:extLst>
              </p14:cNvPr>
              <p14:cNvContentPartPr/>
              <p14:nvPr/>
            </p14:nvContentPartPr>
            <p14:xfrm>
              <a:off x="8775856" y="3772469"/>
              <a:ext cx="86400" cy="167040"/>
            </p14:xfrm>
          </p:contentPart>
        </mc:Choice>
        <mc:Fallback xmlns="">
          <p:pic>
            <p:nvPicPr>
              <p:cNvPr id="714" name="Ink 713">
                <a:extLst>
                  <a:ext uri="{FF2B5EF4-FFF2-40B4-BE49-F238E27FC236}">
                    <a16:creationId xmlns:a16="http://schemas.microsoft.com/office/drawing/2014/main" id="{5BC27E84-98A6-4122-AD0F-C8268B99C70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771554" y="3768149"/>
                <a:ext cx="95004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F45D4718-372F-4492-AC78-65C389625CBC}"/>
                  </a:ext>
                </a:extLst>
              </p14:cNvPr>
              <p14:cNvContentPartPr/>
              <p14:nvPr/>
            </p14:nvContentPartPr>
            <p14:xfrm>
              <a:off x="8965576" y="3760949"/>
              <a:ext cx="109440" cy="167040"/>
            </p14:xfrm>
          </p:contentPart>
        </mc:Choice>
        <mc:Fallback xmlns=""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F45D4718-372F-4492-AC78-65C389625CB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961270" y="3756629"/>
                <a:ext cx="118052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16" name="Ink 715">
                <a:extLst>
                  <a:ext uri="{FF2B5EF4-FFF2-40B4-BE49-F238E27FC236}">
                    <a16:creationId xmlns:a16="http://schemas.microsoft.com/office/drawing/2014/main" id="{6C1CCAAA-1B39-45E6-B87B-3F8C7BE5B246}"/>
                  </a:ext>
                </a:extLst>
              </p14:cNvPr>
              <p14:cNvContentPartPr/>
              <p14:nvPr/>
            </p14:nvContentPartPr>
            <p14:xfrm>
              <a:off x="8448076" y="4031309"/>
              <a:ext cx="834120" cy="23220"/>
            </p14:xfrm>
          </p:contentPart>
        </mc:Choice>
        <mc:Fallback xmlns="">
          <p:pic>
            <p:nvPicPr>
              <p:cNvPr id="716" name="Ink 715">
                <a:extLst>
                  <a:ext uri="{FF2B5EF4-FFF2-40B4-BE49-F238E27FC236}">
                    <a16:creationId xmlns:a16="http://schemas.microsoft.com/office/drawing/2014/main" id="{6C1CCAAA-1B39-45E6-B87B-3F8C7BE5B24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43756" y="4027022"/>
                <a:ext cx="84276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2E0FBBFB-9628-4B26-8BE2-5419F8E4BD96}"/>
                  </a:ext>
                </a:extLst>
              </p14:cNvPr>
              <p14:cNvContentPartPr/>
              <p14:nvPr/>
            </p14:nvContentPartPr>
            <p14:xfrm>
              <a:off x="9471736" y="3956609"/>
              <a:ext cx="161280" cy="5940"/>
            </p14:xfrm>
          </p:contentPart>
        </mc:Choice>
        <mc:Fallback xmlns=""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2E0FBBFB-9628-4B26-8BE2-5419F8E4BD9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467416" y="3952416"/>
                <a:ext cx="16992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2089AD3C-06C6-4735-92D6-1AF1AF96DFDD}"/>
                  </a:ext>
                </a:extLst>
              </p14:cNvPr>
              <p14:cNvContentPartPr/>
              <p14:nvPr/>
            </p14:nvContentPartPr>
            <p14:xfrm>
              <a:off x="9494776" y="4088909"/>
              <a:ext cx="80640" cy="11700"/>
            </p14:xfrm>
          </p:contentPart>
        </mc:Choice>
        <mc:Fallback xmlns=""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2089AD3C-06C6-4735-92D6-1AF1AF96DF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490475" y="4084654"/>
                <a:ext cx="89242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28" name="Ink 727">
                <a:extLst>
                  <a:ext uri="{FF2B5EF4-FFF2-40B4-BE49-F238E27FC236}">
                    <a16:creationId xmlns:a16="http://schemas.microsoft.com/office/drawing/2014/main" id="{EDAD2755-B8DE-4E3E-B7AB-491DD3A10A01}"/>
                  </a:ext>
                </a:extLst>
              </p14:cNvPr>
              <p14:cNvContentPartPr/>
              <p14:nvPr/>
            </p14:nvContentPartPr>
            <p14:xfrm>
              <a:off x="8614756" y="4186649"/>
              <a:ext cx="144000" cy="224460"/>
            </p14:xfrm>
          </p:contentPart>
        </mc:Choice>
        <mc:Fallback xmlns="">
          <p:pic>
            <p:nvPicPr>
              <p:cNvPr id="728" name="Ink 727">
                <a:extLst>
                  <a:ext uri="{FF2B5EF4-FFF2-40B4-BE49-F238E27FC236}">
                    <a16:creationId xmlns:a16="http://schemas.microsoft.com/office/drawing/2014/main" id="{EDAD2755-B8DE-4E3E-B7AB-491DD3A10A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10436" y="4182339"/>
                <a:ext cx="152640" cy="233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86650BD7-A349-4640-92D8-2E447B9027CA}"/>
                  </a:ext>
                </a:extLst>
              </p14:cNvPr>
              <p14:cNvContentPartPr/>
              <p14:nvPr/>
            </p14:nvContentPartPr>
            <p14:xfrm>
              <a:off x="8856316" y="4238309"/>
              <a:ext cx="155520" cy="241740"/>
            </p14:xfrm>
          </p:contentPart>
        </mc:Choice>
        <mc:Fallback xmlns=""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86650BD7-A349-4640-92D8-2E447B9027C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851996" y="4233992"/>
                <a:ext cx="164160" cy="250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BB0EDEA3-3BCA-4E36-BA0C-E8B071D83B0D}"/>
                  </a:ext>
                </a:extLst>
              </p14:cNvPr>
              <p14:cNvContentPartPr/>
              <p14:nvPr/>
            </p14:nvContentPartPr>
            <p14:xfrm>
              <a:off x="9799516" y="3922049"/>
              <a:ext cx="449280" cy="287640"/>
            </p14:xfrm>
          </p:contentPart>
        </mc:Choice>
        <mc:Fallback xmlns=""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BB0EDEA3-3BCA-4E36-BA0C-E8B071D83B0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95196" y="3917734"/>
                <a:ext cx="457920" cy="296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33" name="Ink 732">
                <a:extLst>
                  <a:ext uri="{FF2B5EF4-FFF2-40B4-BE49-F238E27FC236}">
                    <a16:creationId xmlns:a16="http://schemas.microsoft.com/office/drawing/2014/main" id="{3DF0D0C5-2338-4D6C-99F5-9B73DF5EA087}"/>
                  </a:ext>
                </a:extLst>
              </p14:cNvPr>
              <p14:cNvContentPartPr/>
              <p14:nvPr/>
            </p14:nvContentPartPr>
            <p14:xfrm>
              <a:off x="10426456" y="4031309"/>
              <a:ext cx="172620" cy="230220"/>
            </p14:xfrm>
          </p:contentPart>
        </mc:Choice>
        <mc:Fallback xmlns="">
          <p:pic>
            <p:nvPicPr>
              <p:cNvPr id="733" name="Ink 732">
                <a:extLst>
                  <a:ext uri="{FF2B5EF4-FFF2-40B4-BE49-F238E27FC236}">
                    <a16:creationId xmlns:a16="http://schemas.microsoft.com/office/drawing/2014/main" id="{3DF0D0C5-2338-4D6C-99F5-9B73DF5EA08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422149" y="4026992"/>
                <a:ext cx="181233" cy="2388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0168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lnSpcReduction="10000"/>
          </a:bodyPr>
          <a:lstStyle/>
          <a:p>
            <a:r>
              <a:rPr lang="en-US"/>
              <a:t>A light-rail train going from one station to the next on a straight section of track accelerates from rest at 1.1m/s/s for 20s.  It then proceeds at a constant speed for 1100m before slowing down at 2.2m/s/s until it stops.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3E1984-2B07-4DEE-957E-1DDD647D08BE}"/>
                  </a:ext>
                </a:extLst>
              </p14:cNvPr>
              <p14:cNvContentPartPr/>
              <p14:nvPr/>
            </p14:nvContentPartPr>
            <p14:xfrm>
              <a:off x="4934296" y="1972469"/>
              <a:ext cx="552240" cy="535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3E1984-2B07-4DEE-957E-1DDD647D08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9979" y="1968149"/>
                <a:ext cx="560874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DFFDA90-8D09-4F24-B75F-A5088D24BE8F}"/>
                  </a:ext>
                </a:extLst>
              </p14:cNvPr>
              <p14:cNvContentPartPr/>
              <p14:nvPr/>
            </p14:nvContentPartPr>
            <p14:xfrm>
              <a:off x="5785336" y="2064449"/>
              <a:ext cx="207180" cy="339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DFFDA90-8D09-4F24-B75F-A5088D24BE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1027" y="2060134"/>
                <a:ext cx="215798" cy="348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1260C8-5A09-45EE-8E27-C1BFA0F93A30}"/>
                  </a:ext>
                </a:extLst>
              </p14:cNvPr>
              <p14:cNvContentPartPr/>
              <p14:nvPr/>
            </p14:nvContentPartPr>
            <p14:xfrm>
              <a:off x="6107356" y="2265869"/>
              <a:ext cx="138240" cy="149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1260C8-5A09-45EE-8E27-C1BFA0F93A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3036" y="2261549"/>
                <a:ext cx="146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BC0ACD-EE99-481A-93CF-4D20B4846587}"/>
                  </a:ext>
                </a:extLst>
              </p14:cNvPr>
              <p14:cNvContentPartPr/>
              <p14:nvPr/>
            </p14:nvContentPartPr>
            <p14:xfrm>
              <a:off x="6573196" y="2277209"/>
              <a:ext cx="178380" cy="144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BC0ACD-EE99-481A-93CF-4D20B48465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8889" y="2272889"/>
                <a:ext cx="186994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F6A449-136F-4A18-8D3C-19B4CA0BA480}"/>
                  </a:ext>
                </a:extLst>
              </p14:cNvPr>
              <p14:cNvContentPartPr/>
              <p14:nvPr/>
            </p14:nvContentPartPr>
            <p14:xfrm>
              <a:off x="6929776" y="2260109"/>
              <a:ext cx="155520" cy="1783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F6A449-136F-4A18-8D3C-19B4CA0BA4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25456" y="2255802"/>
                <a:ext cx="164160" cy="18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72D2AC-8091-4BF4-8552-E69798A87BDF}"/>
                  </a:ext>
                </a:extLst>
              </p14:cNvPr>
              <p14:cNvContentPartPr/>
              <p14:nvPr/>
            </p14:nvContentPartPr>
            <p14:xfrm>
              <a:off x="6354676" y="1949429"/>
              <a:ext cx="138420" cy="5182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72D2AC-8091-4BF4-8552-E69798A87B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50362" y="1945107"/>
                <a:ext cx="147049" cy="526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7" name="Ink 756">
                <a:extLst>
                  <a:ext uri="{FF2B5EF4-FFF2-40B4-BE49-F238E27FC236}">
                    <a16:creationId xmlns:a16="http://schemas.microsoft.com/office/drawing/2014/main" id="{1C3999A4-286E-4273-863C-F278705724F3}"/>
                  </a:ext>
                </a:extLst>
              </p14:cNvPr>
              <p14:cNvContentPartPr/>
              <p14:nvPr/>
            </p14:nvContentPartPr>
            <p14:xfrm>
              <a:off x="5215996" y="2748809"/>
              <a:ext cx="126720" cy="310680"/>
            </p14:xfrm>
          </p:contentPart>
        </mc:Choice>
        <mc:Fallback xmlns="">
          <p:pic>
            <p:nvPicPr>
              <p:cNvPr id="757" name="Ink 756">
                <a:extLst>
                  <a:ext uri="{FF2B5EF4-FFF2-40B4-BE49-F238E27FC236}">
                    <a16:creationId xmlns:a16="http://schemas.microsoft.com/office/drawing/2014/main" id="{1C3999A4-286E-4273-863C-F278705724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11676" y="2744494"/>
                <a:ext cx="135360" cy="319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58" name="Ink 757">
                <a:extLst>
                  <a:ext uri="{FF2B5EF4-FFF2-40B4-BE49-F238E27FC236}">
                    <a16:creationId xmlns:a16="http://schemas.microsoft.com/office/drawing/2014/main" id="{B6E8FC43-BF4B-4F6F-8557-0C6024D85D6F}"/>
                  </a:ext>
                </a:extLst>
              </p14:cNvPr>
              <p14:cNvContentPartPr/>
              <p14:nvPr/>
            </p14:nvContentPartPr>
            <p14:xfrm>
              <a:off x="5469076" y="3013409"/>
              <a:ext cx="52020" cy="212940"/>
            </p14:xfrm>
          </p:contentPart>
        </mc:Choice>
        <mc:Fallback xmlns="">
          <p:pic>
            <p:nvPicPr>
              <p:cNvPr id="758" name="Ink 757">
                <a:extLst>
                  <a:ext uri="{FF2B5EF4-FFF2-40B4-BE49-F238E27FC236}">
                    <a16:creationId xmlns:a16="http://schemas.microsoft.com/office/drawing/2014/main" id="{B6E8FC43-BF4B-4F6F-8557-0C6024D85D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64771" y="3009100"/>
                <a:ext cx="60630" cy="22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9" name="Ink 758">
                <a:extLst>
                  <a:ext uri="{FF2B5EF4-FFF2-40B4-BE49-F238E27FC236}">
                    <a16:creationId xmlns:a16="http://schemas.microsoft.com/office/drawing/2014/main" id="{A3653740-16AD-4A44-939D-DC2EC0FBB9A2}"/>
                  </a:ext>
                </a:extLst>
              </p14:cNvPr>
              <p14:cNvContentPartPr/>
              <p14:nvPr/>
            </p14:nvContentPartPr>
            <p14:xfrm>
              <a:off x="5446036" y="3168749"/>
              <a:ext cx="34740" cy="5940"/>
            </p14:xfrm>
          </p:contentPart>
        </mc:Choice>
        <mc:Fallback xmlns="">
          <p:pic>
            <p:nvPicPr>
              <p:cNvPr id="759" name="Ink 758">
                <a:extLst>
                  <a:ext uri="{FF2B5EF4-FFF2-40B4-BE49-F238E27FC236}">
                    <a16:creationId xmlns:a16="http://schemas.microsoft.com/office/drawing/2014/main" id="{A3653740-16AD-4A44-939D-DC2EC0FBB9A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41738" y="3164556"/>
                <a:ext cx="43335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60" name="Ink 759">
                <a:extLst>
                  <a:ext uri="{FF2B5EF4-FFF2-40B4-BE49-F238E27FC236}">
                    <a16:creationId xmlns:a16="http://schemas.microsoft.com/office/drawing/2014/main" id="{00703770-5EF7-4FC7-93B9-70A61FD1DD80}"/>
                  </a:ext>
                </a:extLst>
              </p14:cNvPr>
              <p14:cNvContentPartPr/>
              <p14:nvPr/>
            </p14:nvContentPartPr>
            <p14:xfrm>
              <a:off x="5607136" y="3065249"/>
              <a:ext cx="126720" cy="201420"/>
            </p14:xfrm>
          </p:contentPart>
        </mc:Choice>
        <mc:Fallback xmlns="">
          <p:pic>
            <p:nvPicPr>
              <p:cNvPr id="760" name="Ink 759">
                <a:extLst>
                  <a:ext uri="{FF2B5EF4-FFF2-40B4-BE49-F238E27FC236}">
                    <a16:creationId xmlns:a16="http://schemas.microsoft.com/office/drawing/2014/main" id="{00703770-5EF7-4FC7-93B9-70A61FD1DD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02816" y="3060941"/>
                <a:ext cx="135360" cy="210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61" name="Ink 760">
                <a:extLst>
                  <a:ext uri="{FF2B5EF4-FFF2-40B4-BE49-F238E27FC236}">
                    <a16:creationId xmlns:a16="http://schemas.microsoft.com/office/drawing/2014/main" id="{EAE0F143-84CF-4754-8D77-A3022830D3BA}"/>
                  </a:ext>
                </a:extLst>
              </p14:cNvPr>
              <p14:cNvContentPartPr/>
              <p14:nvPr/>
            </p14:nvContentPartPr>
            <p14:xfrm>
              <a:off x="5825656" y="2858069"/>
              <a:ext cx="167040" cy="28980"/>
            </p14:xfrm>
          </p:contentPart>
        </mc:Choice>
        <mc:Fallback xmlns="">
          <p:pic>
            <p:nvPicPr>
              <p:cNvPr id="761" name="Ink 760">
                <a:extLst>
                  <a:ext uri="{FF2B5EF4-FFF2-40B4-BE49-F238E27FC236}">
                    <a16:creationId xmlns:a16="http://schemas.microsoft.com/office/drawing/2014/main" id="{EAE0F143-84CF-4754-8D77-A3022830D3B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21336" y="2853776"/>
                <a:ext cx="175680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2" name="Ink 761">
                <a:extLst>
                  <a:ext uri="{FF2B5EF4-FFF2-40B4-BE49-F238E27FC236}">
                    <a16:creationId xmlns:a16="http://schemas.microsoft.com/office/drawing/2014/main" id="{896A2E67-728D-4495-98B2-AD8D24F2CBC5}"/>
                  </a:ext>
                </a:extLst>
              </p14:cNvPr>
              <p14:cNvContentPartPr/>
              <p14:nvPr/>
            </p14:nvContentPartPr>
            <p14:xfrm>
              <a:off x="5865796" y="2973089"/>
              <a:ext cx="132480" cy="17460"/>
            </p14:xfrm>
          </p:contentPart>
        </mc:Choice>
        <mc:Fallback xmlns="">
          <p:pic>
            <p:nvPicPr>
              <p:cNvPr id="762" name="Ink 761">
                <a:extLst>
                  <a:ext uri="{FF2B5EF4-FFF2-40B4-BE49-F238E27FC236}">
                    <a16:creationId xmlns:a16="http://schemas.microsoft.com/office/drawing/2014/main" id="{896A2E67-728D-4495-98B2-AD8D24F2CBC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61476" y="2968813"/>
                <a:ext cx="14112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68" name="Ink 767">
                <a:extLst>
                  <a:ext uri="{FF2B5EF4-FFF2-40B4-BE49-F238E27FC236}">
                    <a16:creationId xmlns:a16="http://schemas.microsoft.com/office/drawing/2014/main" id="{EDE6F415-2146-44BB-B617-0DAD1989AF84}"/>
                  </a:ext>
                </a:extLst>
              </p14:cNvPr>
              <p14:cNvContentPartPr/>
              <p14:nvPr/>
            </p14:nvContentPartPr>
            <p14:xfrm>
              <a:off x="6153436" y="2789129"/>
              <a:ext cx="448740" cy="478080"/>
            </p14:xfrm>
          </p:contentPart>
        </mc:Choice>
        <mc:Fallback xmlns="">
          <p:pic>
            <p:nvPicPr>
              <p:cNvPr id="768" name="Ink 767">
                <a:extLst>
                  <a:ext uri="{FF2B5EF4-FFF2-40B4-BE49-F238E27FC236}">
                    <a16:creationId xmlns:a16="http://schemas.microsoft.com/office/drawing/2014/main" id="{EDE6F415-2146-44BB-B617-0DAD1989AF8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49121" y="2784806"/>
                <a:ext cx="457370" cy="486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71" name="Ink 770">
                <a:extLst>
                  <a:ext uri="{FF2B5EF4-FFF2-40B4-BE49-F238E27FC236}">
                    <a16:creationId xmlns:a16="http://schemas.microsoft.com/office/drawing/2014/main" id="{483BA877-A3D9-4E3C-BA99-750F3B82343B}"/>
                  </a:ext>
                </a:extLst>
              </p14:cNvPr>
              <p14:cNvContentPartPr/>
              <p14:nvPr/>
            </p14:nvContentPartPr>
            <p14:xfrm>
              <a:off x="6768856" y="2881109"/>
              <a:ext cx="98280" cy="184140"/>
            </p14:xfrm>
          </p:contentPart>
        </mc:Choice>
        <mc:Fallback xmlns="">
          <p:pic>
            <p:nvPicPr>
              <p:cNvPr id="771" name="Ink 770">
                <a:extLst>
                  <a:ext uri="{FF2B5EF4-FFF2-40B4-BE49-F238E27FC236}">
                    <a16:creationId xmlns:a16="http://schemas.microsoft.com/office/drawing/2014/main" id="{483BA877-A3D9-4E3C-BA99-750F3B82343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64536" y="2876802"/>
                <a:ext cx="106920" cy="19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4" name="Ink 773">
                <a:extLst>
                  <a:ext uri="{FF2B5EF4-FFF2-40B4-BE49-F238E27FC236}">
                    <a16:creationId xmlns:a16="http://schemas.microsoft.com/office/drawing/2014/main" id="{ABDF2FD9-DFE4-4A78-B508-DFCC9921C6F9}"/>
                  </a:ext>
                </a:extLst>
              </p14:cNvPr>
              <p14:cNvContentPartPr/>
              <p14:nvPr/>
            </p14:nvContentPartPr>
            <p14:xfrm>
              <a:off x="7067836" y="2881109"/>
              <a:ext cx="322560" cy="351180"/>
            </p14:xfrm>
          </p:contentPart>
        </mc:Choice>
        <mc:Fallback xmlns="">
          <p:pic>
            <p:nvPicPr>
              <p:cNvPr id="774" name="Ink 773">
                <a:extLst>
                  <a:ext uri="{FF2B5EF4-FFF2-40B4-BE49-F238E27FC236}">
                    <a16:creationId xmlns:a16="http://schemas.microsoft.com/office/drawing/2014/main" id="{ABDF2FD9-DFE4-4A78-B508-DFCC9921C6F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63516" y="2876791"/>
                <a:ext cx="331200" cy="359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80" name="Ink 779">
                <a:extLst>
                  <a:ext uri="{FF2B5EF4-FFF2-40B4-BE49-F238E27FC236}">
                    <a16:creationId xmlns:a16="http://schemas.microsoft.com/office/drawing/2014/main" id="{FB3140D9-49A1-41F5-8B93-827D69D143BE}"/>
                  </a:ext>
                </a:extLst>
              </p14:cNvPr>
              <p14:cNvContentPartPr/>
              <p14:nvPr/>
            </p14:nvContentPartPr>
            <p14:xfrm>
              <a:off x="7545196" y="2817929"/>
              <a:ext cx="547020" cy="448920"/>
            </p14:xfrm>
          </p:contentPart>
        </mc:Choice>
        <mc:Fallback xmlns="">
          <p:pic>
            <p:nvPicPr>
              <p:cNvPr id="780" name="Ink 779">
                <a:extLst>
                  <a:ext uri="{FF2B5EF4-FFF2-40B4-BE49-F238E27FC236}">
                    <a16:creationId xmlns:a16="http://schemas.microsoft.com/office/drawing/2014/main" id="{FB3140D9-49A1-41F5-8B93-827D69D143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40877" y="2813612"/>
                <a:ext cx="555657" cy="457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81" name="Ink 780">
                <a:extLst>
                  <a:ext uri="{FF2B5EF4-FFF2-40B4-BE49-F238E27FC236}">
                    <a16:creationId xmlns:a16="http://schemas.microsoft.com/office/drawing/2014/main" id="{DCDD7CFE-4084-4C36-9106-F359B71620FA}"/>
                  </a:ext>
                </a:extLst>
              </p14:cNvPr>
              <p14:cNvContentPartPr/>
              <p14:nvPr/>
            </p14:nvContentPartPr>
            <p14:xfrm>
              <a:off x="5215996" y="2691389"/>
              <a:ext cx="540720" cy="546480"/>
            </p14:xfrm>
          </p:contentPart>
        </mc:Choice>
        <mc:Fallback xmlns="">
          <p:pic>
            <p:nvPicPr>
              <p:cNvPr id="781" name="Ink 780">
                <a:extLst>
                  <a:ext uri="{FF2B5EF4-FFF2-40B4-BE49-F238E27FC236}">
                    <a16:creationId xmlns:a16="http://schemas.microsoft.com/office/drawing/2014/main" id="{DCDD7CFE-4084-4C36-9106-F359B71620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11679" y="2687072"/>
                <a:ext cx="549354" cy="55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82" name="Ink 781">
                <a:extLst>
                  <a:ext uri="{FF2B5EF4-FFF2-40B4-BE49-F238E27FC236}">
                    <a16:creationId xmlns:a16="http://schemas.microsoft.com/office/drawing/2014/main" id="{9FF9FFD4-2457-420E-8182-B37E40EADEE9}"/>
                  </a:ext>
                </a:extLst>
              </p14:cNvPr>
              <p14:cNvContentPartPr/>
              <p14:nvPr/>
            </p14:nvContentPartPr>
            <p14:xfrm>
              <a:off x="5837176" y="2564849"/>
              <a:ext cx="120960" cy="161280"/>
            </p14:xfrm>
          </p:contentPart>
        </mc:Choice>
        <mc:Fallback xmlns="">
          <p:pic>
            <p:nvPicPr>
              <p:cNvPr id="782" name="Ink 781">
                <a:extLst>
                  <a:ext uri="{FF2B5EF4-FFF2-40B4-BE49-F238E27FC236}">
                    <a16:creationId xmlns:a16="http://schemas.microsoft.com/office/drawing/2014/main" id="{9FF9FFD4-2457-420E-8182-B37E40EADEE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32856" y="2560529"/>
                <a:ext cx="129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83" name="Ink 782">
                <a:extLst>
                  <a:ext uri="{FF2B5EF4-FFF2-40B4-BE49-F238E27FC236}">
                    <a16:creationId xmlns:a16="http://schemas.microsoft.com/office/drawing/2014/main" id="{17CF6891-02AB-4359-9DAF-56B074EEA2B3}"/>
                  </a:ext>
                </a:extLst>
              </p14:cNvPr>
              <p14:cNvContentPartPr/>
              <p14:nvPr/>
            </p14:nvContentPartPr>
            <p14:xfrm>
              <a:off x="5486356" y="3703529"/>
              <a:ext cx="138240" cy="195660"/>
            </p14:xfrm>
          </p:contentPart>
        </mc:Choice>
        <mc:Fallback xmlns="">
          <p:pic>
            <p:nvPicPr>
              <p:cNvPr id="783" name="Ink 782">
                <a:extLst>
                  <a:ext uri="{FF2B5EF4-FFF2-40B4-BE49-F238E27FC236}">
                    <a16:creationId xmlns:a16="http://schemas.microsoft.com/office/drawing/2014/main" id="{17CF6891-02AB-4359-9DAF-56B074EEA2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82036" y="3699221"/>
                <a:ext cx="146880" cy="204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4" name="Ink 783">
                <a:extLst>
                  <a:ext uri="{FF2B5EF4-FFF2-40B4-BE49-F238E27FC236}">
                    <a16:creationId xmlns:a16="http://schemas.microsoft.com/office/drawing/2014/main" id="{13E783CC-2E55-413C-8768-F8DE97A6F43A}"/>
                  </a:ext>
                </a:extLst>
              </p14:cNvPr>
              <p14:cNvContentPartPr/>
              <p14:nvPr/>
            </p14:nvContentPartPr>
            <p14:xfrm>
              <a:off x="5917636" y="3709289"/>
              <a:ext cx="132480" cy="5940"/>
            </p14:xfrm>
          </p:contentPart>
        </mc:Choice>
        <mc:Fallback xmlns="">
          <p:pic>
            <p:nvPicPr>
              <p:cNvPr id="784" name="Ink 783">
                <a:extLst>
                  <a:ext uri="{FF2B5EF4-FFF2-40B4-BE49-F238E27FC236}">
                    <a16:creationId xmlns:a16="http://schemas.microsoft.com/office/drawing/2014/main" id="{13E783CC-2E55-413C-8768-F8DE97A6F4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13316" y="3705096"/>
                <a:ext cx="14112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85" name="Ink 784">
                <a:extLst>
                  <a:ext uri="{FF2B5EF4-FFF2-40B4-BE49-F238E27FC236}">
                    <a16:creationId xmlns:a16="http://schemas.microsoft.com/office/drawing/2014/main" id="{C7C92123-CB7E-4348-A34D-5997A97C750D}"/>
                  </a:ext>
                </a:extLst>
              </p14:cNvPr>
              <p14:cNvContentPartPr/>
              <p14:nvPr/>
            </p14:nvContentPartPr>
            <p14:xfrm>
              <a:off x="5957956" y="3853109"/>
              <a:ext cx="120960" cy="17460"/>
            </p14:xfrm>
          </p:contentPart>
        </mc:Choice>
        <mc:Fallback xmlns="">
          <p:pic>
            <p:nvPicPr>
              <p:cNvPr id="785" name="Ink 784">
                <a:extLst>
                  <a:ext uri="{FF2B5EF4-FFF2-40B4-BE49-F238E27FC236}">
                    <a16:creationId xmlns:a16="http://schemas.microsoft.com/office/drawing/2014/main" id="{C7C92123-CB7E-4348-A34D-5997A97C750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53636" y="3848833"/>
                <a:ext cx="12960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86" name="Ink 785">
                <a:extLst>
                  <a:ext uri="{FF2B5EF4-FFF2-40B4-BE49-F238E27FC236}">
                    <a16:creationId xmlns:a16="http://schemas.microsoft.com/office/drawing/2014/main" id="{C1D34D11-769B-43A7-8144-2BECA407686C}"/>
                  </a:ext>
                </a:extLst>
              </p14:cNvPr>
              <p14:cNvContentPartPr/>
              <p14:nvPr/>
            </p14:nvContentPartPr>
            <p14:xfrm>
              <a:off x="6297256" y="3582749"/>
              <a:ext cx="97920" cy="345240"/>
            </p14:xfrm>
          </p:contentPart>
        </mc:Choice>
        <mc:Fallback xmlns="">
          <p:pic>
            <p:nvPicPr>
              <p:cNvPr id="786" name="Ink 785">
                <a:extLst>
                  <a:ext uri="{FF2B5EF4-FFF2-40B4-BE49-F238E27FC236}">
                    <a16:creationId xmlns:a16="http://schemas.microsoft.com/office/drawing/2014/main" id="{C1D34D11-769B-43A7-8144-2BECA407686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92952" y="3578429"/>
                <a:ext cx="106528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1" name="Ink 790">
                <a:extLst>
                  <a:ext uri="{FF2B5EF4-FFF2-40B4-BE49-F238E27FC236}">
                    <a16:creationId xmlns:a16="http://schemas.microsoft.com/office/drawing/2014/main" id="{8F315D0E-0096-4C72-9200-FA095814935C}"/>
                  </a:ext>
                </a:extLst>
              </p14:cNvPr>
              <p14:cNvContentPartPr/>
              <p14:nvPr/>
            </p14:nvContentPartPr>
            <p14:xfrm>
              <a:off x="7027516" y="3674729"/>
              <a:ext cx="144000" cy="74880"/>
            </p14:xfrm>
          </p:contentPart>
        </mc:Choice>
        <mc:Fallback xmlns="">
          <p:pic>
            <p:nvPicPr>
              <p:cNvPr id="791" name="Ink 790">
                <a:extLst>
                  <a:ext uri="{FF2B5EF4-FFF2-40B4-BE49-F238E27FC236}">
                    <a16:creationId xmlns:a16="http://schemas.microsoft.com/office/drawing/2014/main" id="{8F315D0E-0096-4C72-9200-FA09581493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23196" y="3670430"/>
                <a:ext cx="152640" cy="83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5" name="Ink 794">
                <a:extLst>
                  <a:ext uri="{FF2B5EF4-FFF2-40B4-BE49-F238E27FC236}">
                    <a16:creationId xmlns:a16="http://schemas.microsoft.com/office/drawing/2014/main" id="{78D13C14-8B47-4931-BE26-B023757219B2}"/>
                  </a:ext>
                </a:extLst>
              </p14:cNvPr>
              <p14:cNvContentPartPr/>
              <p14:nvPr/>
            </p14:nvContentPartPr>
            <p14:xfrm>
              <a:off x="7240276" y="3530909"/>
              <a:ext cx="374040" cy="409140"/>
            </p14:xfrm>
          </p:contentPart>
        </mc:Choice>
        <mc:Fallback xmlns="">
          <p:pic>
            <p:nvPicPr>
              <p:cNvPr id="795" name="Ink 794">
                <a:extLst>
                  <a:ext uri="{FF2B5EF4-FFF2-40B4-BE49-F238E27FC236}">
                    <a16:creationId xmlns:a16="http://schemas.microsoft.com/office/drawing/2014/main" id="{78D13C14-8B47-4931-BE26-B023757219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35956" y="3526587"/>
                <a:ext cx="382680" cy="417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98" name="Ink 797">
                <a:extLst>
                  <a:ext uri="{FF2B5EF4-FFF2-40B4-BE49-F238E27FC236}">
                    <a16:creationId xmlns:a16="http://schemas.microsoft.com/office/drawing/2014/main" id="{F2B97CB1-D65B-46E4-AD26-566C5FAC9DD3}"/>
                  </a:ext>
                </a:extLst>
              </p14:cNvPr>
              <p14:cNvContentPartPr/>
              <p14:nvPr/>
            </p14:nvContentPartPr>
            <p14:xfrm>
              <a:off x="7780996" y="3674729"/>
              <a:ext cx="190440" cy="230220"/>
            </p14:xfrm>
          </p:contentPart>
        </mc:Choice>
        <mc:Fallback xmlns="">
          <p:pic>
            <p:nvPicPr>
              <p:cNvPr id="798" name="Ink 797">
                <a:extLst>
                  <a:ext uri="{FF2B5EF4-FFF2-40B4-BE49-F238E27FC236}">
                    <a16:creationId xmlns:a16="http://schemas.microsoft.com/office/drawing/2014/main" id="{F2B97CB1-D65B-46E4-AD26-566C5FAC9DD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76676" y="3670412"/>
                <a:ext cx="199080" cy="238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99" name="Ink 798">
                <a:extLst>
                  <a:ext uri="{FF2B5EF4-FFF2-40B4-BE49-F238E27FC236}">
                    <a16:creationId xmlns:a16="http://schemas.microsoft.com/office/drawing/2014/main" id="{80530044-B448-4F91-B8E3-7CC0CB20175B}"/>
                  </a:ext>
                </a:extLst>
              </p14:cNvPr>
              <p14:cNvContentPartPr/>
              <p14:nvPr/>
            </p14:nvContentPartPr>
            <p14:xfrm>
              <a:off x="8189236" y="3542429"/>
              <a:ext cx="69120" cy="374040"/>
            </p14:xfrm>
          </p:contentPart>
        </mc:Choice>
        <mc:Fallback xmlns="">
          <p:pic>
            <p:nvPicPr>
              <p:cNvPr id="799" name="Ink 798">
                <a:extLst>
                  <a:ext uri="{FF2B5EF4-FFF2-40B4-BE49-F238E27FC236}">
                    <a16:creationId xmlns:a16="http://schemas.microsoft.com/office/drawing/2014/main" id="{80530044-B448-4F91-B8E3-7CC0CB2017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84938" y="3538109"/>
                <a:ext cx="77715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00" name="Ink 799">
                <a:extLst>
                  <a:ext uri="{FF2B5EF4-FFF2-40B4-BE49-F238E27FC236}">
                    <a16:creationId xmlns:a16="http://schemas.microsoft.com/office/drawing/2014/main" id="{DBC906FC-AC1B-4C33-A5F1-62C2D0DC177D}"/>
                  </a:ext>
                </a:extLst>
              </p14:cNvPr>
              <p14:cNvContentPartPr/>
              <p14:nvPr/>
            </p14:nvContentPartPr>
            <p14:xfrm>
              <a:off x="8333056" y="3760949"/>
              <a:ext cx="80640" cy="23220"/>
            </p14:xfrm>
          </p:contentPart>
        </mc:Choice>
        <mc:Fallback xmlns="">
          <p:pic>
            <p:nvPicPr>
              <p:cNvPr id="800" name="Ink 799">
                <a:extLst>
                  <a:ext uri="{FF2B5EF4-FFF2-40B4-BE49-F238E27FC236}">
                    <a16:creationId xmlns:a16="http://schemas.microsoft.com/office/drawing/2014/main" id="{DBC906FC-AC1B-4C33-A5F1-62C2D0DC177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28755" y="3756662"/>
                <a:ext cx="89242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03" name="Ink 802">
                <a:extLst>
                  <a:ext uri="{FF2B5EF4-FFF2-40B4-BE49-F238E27FC236}">
                    <a16:creationId xmlns:a16="http://schemas.microsoft.com/office/drawing/2014/main" id="{84D93940-233A-4411-A37C-CC51D10D578E}"/>
                  </a:ext>
                </a:extLst>
              </p14:cNvPr>
              <p14:cNvContentPartPr/>
              <p14:nvPr/>
            </p14:nvContentPartPr>
            <p14:xfrm>
              <a:off x="8603236" y="3617309"/>
              <a:ext cx="201780" cy="212940"/>
            </p14:xfrm>
          </p:contentPart>
        </mc:Choice>
        <mc:Fallback xmlns="">
          <p:pic>
            <p:nvPicPr>
              <p:cNvPr id="803" name="Ink 802">
                <a:extLst>
                  <a:ext uri="{FF2B5EF4-FFF2-40B4-BE49-F238E27FC236}">
                    <a16:creationId xmlns:a16="http://schemas.microsoft.com/office/drawing/2014/main" id="{84D93940-233A-4411-A37C-CC51D10D578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98920" y="3613000"/>
                <a:ext cx="210412" cy="22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04" name="Ink 803">
                <a:extLst>
                  <a:ext uri="{FF2B5EF4-FFF2-40B4-BE49-F238E27FC236}">
                    <a16:creationId xmlns:a16="http://schemas.microsoft.com/office/drawing/2014/main" id="{019FE364-4054-4068-A515-44C4636DCF59}"/>
                  </a:ext>
                </a:extLst>
              </p14:cNvPr>
              <p14:cNvContentPartPr/>
              <p14:nvPr/>
            </p14:nvContentPartPr>
            <p14:xfrm>
              <a:off x="8902396" y="3634589"/>
              <a:ext cx="120960" cy="230220"/>
            </p14:xfrm>
          </p:contentPart>
        </mc:Choice>
        <mc:Fallback xmlns="">
          <p:pic>
            <p:nvPicPr>
              <p:cNvPr id="804" name="Ink 803">
                <a:extLst>
                  <a:ext uri="{FF2B5EF4-FFF2-40B4-BE49-F238E27FC236}">
                    <a16:creationId xmlns:a16="http://schemas.microsoft.com/office/drawing/2014/main" id="{019FE364-4054-4068-A515-44C4636DCF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898076" y="3630272"/>
                <a:ext cx="129600" cy="238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10" name="Ink 809">
                <a:extLst>
                  <a:ext uri="{FF2B5EF4-FFF2-40B4-BE49-F238E27FC236}">
                    <a16:creationId xmlns:a16="http://schemas.microsoft.com/office/drawing/2014/main" id="{5B81952F-7434-43AF-8218-07ABF8577E89}"/>
                  </a:ext>
                </a:extLst>
              </p14:cNvPr>
              <p14:cNvContentPartPr/>
              <p14:nvPr/>
            </p14:nvContentPartPr>
            <p14:xfrm>
              <a:off x="9138196" y="3530909"/>
              <a:ext cx="448920" cy="316620"/>
            </p14:xfrm>
          </p:contentPart>
        </mc:Choice>
        <mc:Fallback xmlns="">
          <p:pic>
            <p:nvPicPr>
              <p:cNvPr id="810" name="Ink 809">
                <a:extLst>
                  <a:ext uri="{FF2B5EF4-FFF2-40B4-BE49-F238E27FC236}">
                    <a16:creationId xmlns:a16="http://schemas.microsoft.com/office/drawing/2014/main" id="{5B81952F-7434-43AF-8218-07ABF8577E8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133876" y="3526591"/>
                <a:ext cx="457560" cy="325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1" name="Ink 810">
                <a:extLst>
                  <a:ext uri="{FF2B5EF4-FFF2-40B4-BE49-F238E27FC236}">
                    <a16:creationId xmlns:a16="http://schemas.microsoft.com/office/drawing/2014/main" id="{C2B8785B-1D08-48D9-891D-F17EEE654B23}"/>
                  </a:ext>
                </a:extLst>
              </p14:cNvPr>
              <p14:cNvContentPartPr/>
              <p14:nvPr/>
            </p14:nvContentPartPr>
            <p14:xfrm>
              <a:off x="9701776" y="3456209"/>
              <a:ext cx="80640" cy="471780"/>
            </p14:xfrm>
          </p:contentPart>
        </mc:Choice>
        <mc:Fallback xmlns="">
          <p:pic>
            <p:nvPicPr>
              <p:cNvPr id="811" name="Ink 810">
                <a:extLst>
                  <a:ext uri="{FF2B5EF4-FFF2-40B4-BE49-F238E27FC236}">
                    <a16:creationId xmlns:a16="http://schemas.microsoft.com/office/drawing/2014/main" id="{C2B8785B-1D08-48D9-891D-F17EEE654B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697475" y="3451891"/>
                <a:ext cx="89242" cy="480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6" name="Ink 815">
                <a:extLst>
                  <a:ext uri="{FF2B5EF4-FFF2-40B4-BE49-F238E27FC236}">
                    <a16:creationId xmlns:a16="http://schemas.microsoft.com/office/drawing/2014/main" id="{8C30D0EE-5479-493F-A3DF-234193D96075}"/>
                  </a:ext>
                </a:extLst>
              </p14:cNvPr>
              <p14:cNvContentPartPr/>
              <p14:nvPr/>
            </p14:nvContentPartPr>
            <p14:xfrm>
              <a:off x="9937576" y="3525149"/>
              <a:ext cx="534960" cy="460620"/>
            </p14:xfrm>
          </p:contentPart>
        </mc:Choice>
        <mc:Fallback xmlns="">
          <p:pic>
            <p:nvPicPr>
              <p:cNvPr id="816" name="Ink 815">
                <a:extLst>
                  <a:ext uri="{FF2B5EF4-FFF2-40B4-BE49-F238E27FC236}">
                    <a16:creationId xmlns:a16="http://schemas.microsoft.com/office/drawing/2014/main" id="{8C30D0EE-5479-493F-A3DF-234193D9607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933259" y="3520831"/>
                <a:ext cx="543594" cy="46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20" name="Ink 819">
                <a:extLst>
                  <a:ext uri="{FF2B5EF4-FFF2-40B4-BE49-F238E27FC236}">
                    <a16:creationId xmlns:a16="http://schemas.microsoft.com/office/drawing/2014/main" id="{73AF4E71-06CA-4CAF-9B35-F8C80586DBFC}"/>
                  </a:ext>
                </a:extLst>
              </p14:cNvPr>
              <p14:cNvContentPartPr/>
              <p14:nvPr/>
            </p14:nvContentPartPr>
            <p14:xfrm>
              <a:off x="5946436" y="4215269"/>
              <a:ext cx="334080" cy="322200"/>
            </p14:xfrm>
          </p:contentPart>
        </mc:Choice>
        <mc:Fallback xmlns="">
          <p:pic>
            <p:nvPicPr>
              <p:cNvPr id="820" name="Ink 819">
                <a:extLst>
                  <a:ext uri="{FF2B5EF4-FFF2-40B4-BE49-F238E27FC236}">
                    <a16:creationId xmlns:a16="http://schemas.microsoft.com/office/drawing/2014/main" id="{73AF4E71-06CA-4CAF-9B35-F8C80586DBF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42116" y="4210954"/>
                <a:ext cx="342720" cy="33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1" name="Ink 820">
                <a:extLst>
                  <a:ext uri="{FF2B5EF4-FFF2-40B4-BE49-F238E27FC236}">
                    <a16:creationId xmlns:a16="http://schemas.microsoft.com/office/drawing/2014/main" id="{07345DCF-2A2D-46FB-A8E3-5CBEAAF40845}"/>
                  </a:ext>
                </a:extLst>
              </p14:cNvPr>
              <p14:cNvContentPartPr/>
              <p14:nvPr/>
            </p14:nvContentPartPr>
            <p14:xfrm>
              <a:off x="6325876" y="4405169"/>
              <a:ext cx="144000" cy="230220"/>
            </p14:xfrm>
          </p:contentPart>
        </mc:Choice>
        <mc:Fallback xmlns="">
          <p:pic>
            <p:nvPicPr>
              <p:cNvPr id="821" name="Ink 820">
                <a:extLst>
                  <a:ext uri="{FF2B5EF4-FFF2-40B4-BE49-F238E27FC236}">
                    <a16:creationId xmlns:a16="http://schemas.microsoft.com/office/drawing/2014/main" id="{07345DCF-2A2D-46FB-A8E3-5CBEAAF4084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21556" y="4400852"/>
                <a:ext cx="152640" cy="238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2" name="Ink 821">
                <a:extLst>
                  <a:ext uri="{FF2B5EF4-FFF2-40B4-BE49-F238E27FC236}">
                    <a16:creationId xmlns:a16="http://schemas.microsoft.com/office/drawing/2014/main" id="{0B6606E9-A32E-4A73-83AE-89A44074A498}"/>
                  </a:ext>
                </a:extLst>
              </p14:cNvPr>
              <p14:cNvContentPartPr/>
              <p14:nvPr/>
            </p14:nvContentPartPr>
            <p14:xfrm>
              <a:off x="6648076" y="4290149"/>
              <a:ext cx="144000" cy="28980"/>
            </p14:xfrm>
          </p:contentPart>
        </mc:Choice>
        <mc:Fallback xmlns="">
          <p:pic>
            <p:nvPicPr>
              <p:cNvPr id="822" name="Ink 821">
                <a:extLst>
                  <a:ext uri="{FF2B5EF4-FFF2-40B4-BE49-F238E27FC236}">
                    <a16:creationId xmlns:a16="http://schemas.microsoft.com/office/drawing/2014/main" id="{0B6606E9-A32E-4A73-83AE-89A44074A49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43756" y="4285856"/>
                <a:ext cx="152640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3" name="Ink 822">
                <a:extLst>
                  <a:ext uri="{FF2B5EF4-FFF2-40B4-BE49-F238E27FC236}">
                    <a16:creationId xmlns:a16="http://schemas.microsoft.com/office/drawing/2014/main" id="{C24974AF-1C3B-4AC2-8124-A37E427AB86A}"/>
                  </a:ext>
                </a:extLst>
              </p14:cNvPr>
              <p14:cNvContentPartPr/>
              <p14:nvPr/>
            </p14:nvContentPartPr>
            <p14:xfrm>
              <a:off x="6659416" y="4410929"/>
              <a:ext cx="109440" cy="11700"/>
            </p14:xfrm>
          </p:contentPart>
        </mc:Choice>
        <mc:Fallback xmlns="">
          <p:pic>
            <p:nvPicPr>
              <p:cNvPr id="823" name="Ink 822">
                <a:extLst>
                  <a:ext uri="{FF2B5EF4-FFF2-40B4-BE49-F238E27FC236}">
                    <a16:creationId xmlns:a16="http://schemas.microsoft.com/office/drawing/2014/main" id="{C24974AF-1C3B-4AC2-8124-A37E427AB86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55110" y="4406674"/>
                <a:ext cx="118052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6" name="Ink 825">
                <a:extLst>
                  <a:ext uri="{FF2B5EF4-FFF2-40B4-BE49-F238E27FC236}">
                    <a16:creationId xmlns:a16="http://schemas.microsoft.com/office/drawing/2014/main" id="{31F8883B-BF09-40C9-BF93-C9C3A11927F8}"/>
                  </a:ext>
                </a:extLst>
              </p14:cNvPr>
              <p14:cNvContentPartPr/>
              <p14:nvPr/>
            </p14:nvContentPartPr>
            <p14:xfrm>
              <a:off x="6504256" y="3645929"/>
              <a:ext cx="126720" cy="253260"/>
            </p14:xfrm>
          </p:contentPart>
        </mc:Choice>
        <mc:Fallback xmlns="">
          <p:pic>
            <p:nvPicPr>
              <p:cNvPr id="826" name="Ink 825">
                <a:extLst>
                  <a:ext uri="{FF2B5EF4-FFF2-40B4-BE49-F238E27FC236}">
                    <a16:creationId xmlns:a16="http://schemas.microsoft.com/office/drawing/2014/main" id="{31F8883B-BF09-40C9-BF93-C9C3A11927F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99936" y="3641612"/>
                <a:ext cx="135360" cy="26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7" name="Ink 826">
                <a:extLst>
                  <a:ext uri="{FF2B5EF4-FFF2-40B4-BE49-F238E27FC236}">
                    <a16:creationId xmlns:a16="http://schemas.microsoft.com/office/drawing/2014/main" id="{3C3B1CEC-EE23-4097-A72A-DA3028C394D8}"/>
                  </a:ext>
                </a:extLst>
              </p14:cNvPr>
              <p14:cNvContentPartPr/>
              <p14:nvPr/>
            </p14:nvContentPartPr>
            <p14:xfrm>
              <a:off x="6711256" y="3680489"/>
              <a:ext cx="144000" cy="218700"/>
            </p14:xfrm>
          </p:contentPart>
        </mc:Choice>
        <mc:Fallback xmlns="">
          <p:pic>
            <p:nvPicPr>
              <p:cNvPr id="827" name="Ink 826">
                <a:extLst>
                  <a:ext uri="{FF2B5EF4-FFF2-40B4-BE49-F238E27FC236}">
                    <a16:creationId xmlns:a16="http://schemas.microsoft.com/office/drawing/2014/main" id="{3C3B1CEC-EE23-4097-A72A-DA3028C394D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706936" y="3676180"/>
                <a:ext cx="152640" cy="22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28" name="Ink 827">
                <a:extLst>
                  <a:ext uri="{FF2B5EF4-FFF2-40B4-BE49-F238E27FC236}">
                    <a16:creationId xmlns:a16="http://schemas.microsoft.com/office/drawing/2014/main" id="{B75BA16C-CA98-4D7E-A03D-5EE425A78453}"/>
                  </a:ext>
                </a:extLst>
              </p14:cNvPr>
              <p14:cNvContentPartPr/>
              <p14:nvPr/>
            </p14:nvContentPartPr>
            <p14:xfrm>
              <a:off x="6998896" y="4238309"/>
              <a:ext cx="40500" cy="235980"/>
            </p14:xfrm>
          </p:contentPart>
        </mc:Choice>
        <mc:Fallback xmlns="">
          <p:pic>
            <p:nvPicPr>
              <p:cNvPr id="828" name="Ink 827">
                <a:extLst>
                  <a:ext uri="{FF2B5EF4-FFF2-40B4-BE49-F238E27FC236}">
                    <a16:creationId xmlns:a16="http://schemas.microsoft.com/office/drawing/2014/main" id="{B75BA16C-CA98-4D7E-A03D-5EE425A7845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94595" y="4233992"/>
                <a:ext cx="49102" cy="244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9" name="Ink 828">
                <a:extLst>
                  <a:ext uri="{FF2B5EF4-FFF2-40B4-BE49-F238E27FC236}">
                    <a16:creationId xmlns:a16="http://schemas.microsoft.com/office/drawing/2014/main" id="{1381A502-FC73-4542-8317-B7FC3732BB33}"/>
                  </a:ext>
                </a:extLst>
              </p14:cNvPr>
              <p14:cNvContentPartPr/>
              <p14:nvPr/>
            </p14:nvContentPartPr>
            <p14:xfrm>
              <a:off x="7125256" y="4318949"/>
              <a:ext cx="161280" cy="184140"/>
            </p14:xfrm>
          </p:contentPart>
        </mc:Choice>
        <mc:Fallback xmlns="">
          <p:pic>
            <p:nvPicPr>
              <p:cNvPr id="829" name="Ink 828">
                <a:extLst>
                  <a:ext uri="{FF2B5EF4-FFF2-40B4-BE49-F238E27FC236}">
                    <a16:creationId xmlns:a16="http://schemas.microsoft.com/office/drawing/2014/main" id="{1381A502-FC73-4542-8317-B7FC3732BB3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20936" y="4314642"/>
                <a:ext cx="169920" cy="19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0" name="Ink 829">
                <a:extLst>
                  <a:ext uri="{FF2B5EF4-FFF2-40B4-BE49-F238E27FC236}">
                    <a16:creationId xmlns:a16="http://schemas.microsoft.com/office/drawing/2014/main" id="{213DB8CF-9F8A-4B9F-9AF5-68F4489BB9D2}"/>
                  </a:ext>
                </a:extLst>
              </p14:cNvPr>
              <p14:cNvContentPartPr/>
              <p14:nvPr/>
            </p14:nvContentPartPr>
            <p14:xfrm>
              <a:off x="7527916" y="4313189"/>
              <a:ext cx="184140" cy="224460"/>
            </p14:xfrm>
          </p:contentPart>
        </mc:Choice>
        <mc:Fallback xmlns="">
          <p:pic>
            <p:nvPicPr>
              <p:cNvPr id="830" name="Ink 829">
                <a:extLst>
                  <a:ext uri="{FF2B5EF4-FFF2-40B4-BE49-F238E27FC236}">
                    <a16:creationId xmlns:a16="http://schemas.microsoft.com/office/drawing/2014/main" id="{213DB8CF-9F8A-4B9F-9AF5-68F4489BB9D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23609" y="4308879"/>
                <a:ext cx="192755" cy="233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7" name="Ink 836">
                <a:extLst>
                  <a:ext uri="{FF2B5EF4-FFF2-40B4-BE49-F238E27FC236}">
                    <a16:creationId xmlns:a16="http://schemas.microsoft.com/office/drawing/2014/main" id="{BC8181A9-1C74-4ACE-AA0B-7F40F1D4EFF1}"/>
                  </a:ext>
                </a:extLst>
              </p14:cNvPr>
              <p14:cNvContentPartPr/>
              <p14:nvPr/>
            </p14:nvContentPartPr>
            <p14:xfrm>
              <a:off x="6015376" y="4819169"/>
              <a:ext cx="86400" cy="17460"/>
            </p14:xfrm>
          </p:contentPart>
        </mc:Choice>
        <mc:Fallback xmlns="">
          <p:pic>
            <p:nvPicPr>
              <p:cNvPr id="837" name="Ink 836">
                <a:extLst>
                  <a:ext uri="{FF2B5EF4-FFF2-40B4-BE49-F238E27FC236}">
                    <a16:creationId xmlns:a16="http://schemas.microsoft.com/office/drawing/2014/main" id="{BC8181A9-1C74-4ACE-AA0B-7F40F1D4EFF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11074" y="4814893"/>
                <a:ext cx="95004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38" name="Ink 837">
                <a:extLst>
                  <a:ext uri="{FF2B5EF4-FFF2-40B4-BE49-F238E27FC236}">
                    <a16:creationId xmlns:a16="http://schemas.microsoft.com/office/drawing/2014/main" id="{EDED23AA-A4AD-4DFF-82A9-BFE60B319EF9}"/>
                  </a:ext>
                </a:extLst>
              </p14:cNvPr>
              <p14:cNvContentPartPr/>
              <p14:nvPr/>
            </p14:nvContentPartPr>
            <p14:xfrm>
              <a:off x="5986576" y="4928429"/>
              <a:ext cx="126720" cy="11700"/>
            </p14:xfrm>
          </p:contentPart>
        </mc:Choice>
        <mc:Fallback xmlns="">
          <p:pic>
            <p:nvPicPr>
              <p:cNvPr id="838" name="Ink 837">
                <a:extLst>
                  <a:ext uri="{FF2B5EF4-FFF2-40B4-BE49-F238E27FC236}">
                    <a16:creationId xmlns:a16="http://schemas.microsoft.com/office/drawing/2014/main" id="{EDED23AA-A4AD-4DFF-82A9-BFE60B319EF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982256" y="4924174"/>
                <a:ext cx="13536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48" name="Ink 847">
                <a:extLst>
                  <a:ext uri="{FF2B5EF4-FFF2-40B4-BE49-F238E27FC236}">
                    <a16:creationId xmlns:a16="http://schemas.microsoft.com/office/drawing/2014/main" id="{F34BC23D-E770-44CA-88CA-EDA2F442198D}"/>
                  </a:ext>
                </a:extLst>
              </p14:cNvPr>
              <p14:cNvContentPartPr/>
              <p14:nvPr/>
            </p14:nvContentPartPr>
            <p14:xfrm>
              <a:off x="6337396" y="4692629"/>
              <a:ext cx="477900" cy="483840"/>
            </p14:xfrm>
          </p:contentPart>
        </mc:Choice>
        <mc:Fallback xmlns="">
          <p:pic>
            <p:nvPicPr>
              <p:cNvPr id="848" name="Ink 847">
                <a:extLst>
                  <a:ext uri="{FF2B5EF4-FFF2-40B4-BE49-F238E27FC236}">
                    <a16:creationId xmlns:a16="http://schemas.microsoft.com/office/drawing/2014/main" id="{F34BC23D-E770-44CA-88CA-EDA2F442198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33074" y="4688306"/>
                <a:ext cx="486543" cy="492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51" name="Ink 850">
                <a:extLst>
                  <a:ext uri="{FF2B5EF4-FFF2-40B4-BE49-F238E27FC236}">
                    <a16:creationId xmlns:a16="http://schemas.microsoft.com/office/drawing/2014/main" id="{DF410CA6-9812-4CE9-989E-F9356C124A0B}"/>
                  </a:ext>
                </a:extLst>
              </p14:cNvPr>
              <p14:cNvContentPartPr/>
              <p14:nvPr/>
            </p14:nvContentPartPr>
            <p14:xfrm>
              <a:off x="6998896" y="4796129"/>
              <a:ext cx="69480" cy="189900"/>
            </p14:xfrm>
          </p:contentPart>
        </mc:Choice>
        <mc:Fallback xmlns="">
          <p:pic>
            <p:nvPicPr>
              <p:cNvPr id="851" name="Ink 850">
                <a:extLst>
                  <a:ext uri="{FF2B5EF4-FFF2-40B4-BE49-F238E27FC236}">
                    <a16:creationId xmlns:a16="http://schemas.microsoft.com/office/drawing/2014/main" id="{DF410CA6-9812-4CE9-989E-F9356C124A0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94576" y="4791821"/>
                <a:ext cx="78120" cy="198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52" name="Ink 851">
                <a:extLst>
                  <a:ext uri="{FF2B5EF4-FFF2-40B4-BE49-F238E27FC236}">
                    <a16:creationId xmlns:a16="http://schemas.microsoft.com/office/drawing/2014/main" id="{6F8B816A-6F50-41D0-B676-69452304C0B9}"/>
                  </a:ext>
                </a:extLst>
              </p14:cNvPr>
              <p14:cNvContentPartPr/>
              <p14:nvPr/>
            </p14:nvContentPartPr>
            <p14:xfrm>
              <a:off x="7269076" y="4847969"/>
              <a:ext cx="132480" cy="172620"/>
            </p14:xfrm>
          </p:contentPart>
        </mc:Choice>
        <mc:Fallback xmlns="">
          <p:pic>
            <p:nvPicPr>
              <p:cNvPr id="852" name="Ink 851">
                <a:extLst>
                  <a:ext uri="{FF2B5EF4-FFF2-40B4-BE49-F238E27FC236}">
                    <a16:creationId xmlns:a16="http://schemas.microsoft.com/office/drawing/2014/main" id="{6F8B816A-6F50-41D0-B676-69452304C0B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64756" y="4843662"/>
                <a:ext cx="141120" cy="18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53" name="Ink 852">
                <a:extLst>
                  <a:ext uri="{FF2B5EF4-FFF2-40B4-BE49-F238E27FC236}">
                    <a16:creationId xmlns:a16="http://schemas.microsoft.com/office/drawing/2014/main" id="{EB35750A-0186-4FEE-99A3-B2665823E621}"/>
                  </a:ext>
                </a:extLst>
              </p14:cNvPr>
              <p14:cNvContentPartPr/>
              <p14:nvPr/>
            </p14:nvContentPartPr>
            <p14:xfrm>
              <a:off x="7487596" y="4842209"/>
              <a:ext cx="120960" cy="189900"/>
            </p14:xfrm>
          </p:contentPart>
        </mc:Choice>
        <mc:Fallback xmlns="">
          <p:pic>
            <p:nvPicPr>
              <p:cNvPr id="853" name="Ink 852">
                <a:extLst>
                  <a:ext uri="{FF2B5EF4-FFF2-40B4-BE49-F238E27FC236}">
                    <a16:creationId xmlns:a16="http://schemas.microsoft.com/office/drawing/2014/main" id="{EB35750A-0186-4FEE-99A3-B2665823E62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483276" y="4837901"/>
                <a:ext cx="129600" cy="198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54" name="Ink 853">
                <a:extLst>
                  <a:ext uri="{FF2B5EF4-FFF2-40B4-BE49-F238E27FC236}">
                    <a16:creationId xmlns:a16="http://schemas.microsoft.com/office/drawing/2014/main" id="{31469F48-632D-4AED-9721-D524AB3CD921}"/>
                  </a:ext>
                </a:extLst>
              </p14:cNvPr>
              <p14:cNvContentPartPr/>
              <p14:nvPr/>
            </p14:nvContentPartPr>
            <p14:xfrm>
              <a:off x="7694596" y="4986029"/>
              <a:ext cx="86400" cy="184140"/>
            </p14:xfrm>
          </p:contentPart>
        </mc:Choice>
        <mc:Fallback xmlns="">
          <p:pic>
            <p:nvPicPr>
              <p:cNvPr id="854" name="Ink 853">
                <a:extLst>
                  <a:ext uri="{FF2B5EF4-FFF2-40B4-BE49-F238E27FC236}">
                    <a16:creationId xmlns:a16="http://schemas.microsoft.com/office/drawing/2014/main" id="{31469F48-632D-4AED-9721-D524AB3CD92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690294" y="4981722"/>
                <a:ext cx="95004" cy="19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61" name="Ink 860">
                <a:extLst>
                  <a:ext uri="{FF2B5EF4-FFF2-40B4-BE49-F238E27FC236}">
                    <a16:creationId xmlns:a16="http://schemas.microsoft.com/office/drawing/2014/main" id="{0919CB8D-0DF6-4D41-84D4-328F68DD73C0}"/>
                  </a:ext>
                </a:extLst>
              </p14:cNvPr>
              <p14:cNvContentPartPr/>
              <p14:nvPr/>
            </p14:nvContentPartPr>
            <p14:xfrm>
              <a:off x="7918876" y="4830689"/>
              <a:ext cx="506340" cy="334260"/>
            </p14:xfrm>
          </p:contentPart>
        </mc:Choice>
        <mc:Fallback xmlns="">
          <p:pic>
            <p:nvPicPr>
              <p:cNvPr id="861" name="Ink 860">
                <a:extLst>
                  <a:ext uri="{FF2B5EF4-FFF2-40B4-BE49-F238E27FC236}">
                    <a16:creationId xmlns:a16="http://schemas.microsoft.com/office/drawing/2014/main" id="{0919CB8D-0DF6-4D41-84D4-328F68DD73C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914558" y="4826371"/>
                <a:ext cx="514977" cy="342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64" name="Ink 863">
                <a:extLst>
                  <a:ext uri="{FF2B5EF4-FFF2-40B4-BE49-F238E27FC236}">
                    <a16:creationId xmlns:a16="http://schemas.microsoft.com/office/drawing/2014/main" id="{B24E91FD-DD1D-44BC-887F-6DD67892477F}"/>
                  </a:ext>
                </a:extLst>
              </p14:cNvPr>
              <p14:cNvContentPartPr/>
              <p14:nvPr/>
            </p14:nvContentPartPr>
            <p14:xfrm>
              <a:off x="5198716" y="4422449"/>
              <a:ext cx="610200" cy="702180"/>
            </p14:xfrm>
          </p:contentPart>
        </mc:Choice>
        <mc:Fallback xmlns="">
          <p:pic>
            <p:nvPicPr>
              <p:cNvPr id="864" name="Ink 863">
                <a:extLst>
                  <a:ext uri="{FF2B5EF4-FFF2-40B4-BE49-F238E27FC236}">
                    <a16:creationId xmlns:a16="http://schemas.microsoft.com/office/drawing/2014/main" id="{B24E91FD-DD1D-44BC-887F-6DD67892477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194393" y="4418126"/>
                <a:ext cx="618845" cy="710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65" name="Ink 864">
                <a:extLst>
                  <a:ext uri="{FF2B5EF4-FFF2-40B4-BE49-F238E27FC236}">
                    <a16:creationId xmlns:a16="http://schemas.microsoft.com/office/drawing/2014/main" id="{34FD3AD0-0667-47E9-9087-312D61ADDB94}"/>
                  </a:ext>
                </a:extLst>
              </p14:cNvPr>
              <p14:cNvContentPartPr/>
              <p14:nvPr/>
            </p14:nvContentPartPr>
            <p14:xfrm>
              <a:off x="5503636" y="5302289"/>
              <a:ext cx="120960" cy="218700"/>
            </p14:xfrm>
          </p:contentPart>
        </mc:Choice>
        <mc:Fallback xmlns="">
          <p:pic>
            <p:nvPicPr>
              <p:cNvPr id="865" name="Ink 864">
                <a:extLst>
                  <a:ext uri="{FF2B5EF4-FFF2-40B4-BE49-F238E27FC236}">
                    <a16:creationId xmlns:a16="http://schemas.microsoft.com/office/drawing/2014/main" id="{34FD3AD0-0667-47E9-9087-312D61ADDB9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99316" y="5297980"/>
                <a:ext cx="129600" cy="22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66" name="Ink 865">
                <a:extLst>
                  <a:ext uri="{FF2B5EF4-FFF2-40B4-BE49-F238E27FC236}">
                    <a16:creationId xmlns:a16="http://schemas.microsoft.com/office/drawing/2014/main" id="{E916BEA2-BE49-4A11-A4C0-1D75A2A2EE71}"/>
                  </a:ext>
                </a:extLst>
              </p14:cNvPr>
              <p14:cNvContentPartPr/>
              <p14:nvPr/>
            </p14:nvContentPartPr>
            <p14:xfrm>
              <a:off x="5773816" y="5371229"/>
              <a:ext cx="126720" cy="23220"/>
            </p14:xfrm>
          </p:contentPart>
        </mc:Choice>
        <mc:Fallback xmlns="">
          <p:pic>
            <p:nvPicPr>
              <p:cNvPr id="866" name="Ink 865">
                <a:extLst>
                  <a:ext uri="{FF2B5EF4-FFF2-40B4-BE49-F238E27FC236}">
                    <a16:creationId xmlns:a16="http://schemas.microsoft.com/office/drawing/2014/main" id="{E916BEA2-BE49-4A11-A4C0-1D75A2A2EE7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69496" y="5366942"/>
                <a:ext cx="13536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67" name="Ink 866">
                <a:extLst>
                  <a:ext uri="{FF2B5EF4-FFF2-40B4-BE49-F238E27FC236}">
                    <a16:creationId xmlns:a16="http://schemas.microsoft.com/office/drawing/2014/main" id="{FE1B379B-F1AC-4234-BC73-757C5EB4865B}"/>
                  </a:ext>
                </a:extLst>
              </p14:cNvPr>
              <p14:cNvContentPartPr/>
              <p14:nvPr/>
            </p14:nvContentPartPr>
            <p14:xfrm>
              <a:off x="5814136" y="5474729"/>
              <a:ext cx="92160" cy="180"/>
            </p14:xfrm>
          </p:contentPart>
        </mc:Choice>
        <mc:Fallback xmlns="">
          <p:pic>
            <p:nvPicPr>
              <p:cNvPr id="867" name="Ink 866">
                <a:extLst>
                  <a:ext uri="{FF2B5EF4-FFF2-40B4-BE49-F238E27FC236}">
                    <a16:creationId xmlns:a16="http://schemas.microsoft.com/office/drawing/2014/main" id="{FE1B379B-F1AC-4234-BC73-757C5EB4865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09833" y="5472569"/>
                <a:ext cx="100766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68" name="Ink 867">
                <a:extLst>
                  <a:ext uri="{FF2B5EF4-FFF2-40B4-BE49-F238E27FC236}">
                    <a16:creationId xmlns:a16="http://schemas.microsoft.com/office/drawing/2014/main" id="{BFAFEB2D-2919-46BE-B04E-5A868F667E0D}"/>
                  </a:ext>
                </a:extLst>
              </p14:cNvPr>
              <p14:cNvContentPartPr/>
              <p14:nvPr/>
            </p14:nvContentPartPr>
            <p14:xfrm>
              <a:off x="6187996" y="5325329"/>
              <a:ext cx="52020" cy="253260"/>
            </p14:xfrm>
          </p:contentPart>
        </mc:Choice>
        <mc:Fallback xmlns="">
          <p:pic>
            <p:nvPicPr>
              <p:cNvPr id="868" name="Ink 867">
                <a:extLst>
                  <a:ext uri="{FF2B5EF4-FFF2-40B4-BE49-F238E27FC236}">
                    <a16:creationId xmlns:a16="http://schemas.microsoft.com/office/drawing/2014/main" id="{BFAFEB2D-2919-46BE-B04E-5A868F667E0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83691" y="5321012"/>
                <a:ext cx="60630" cy="26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69" name="Ink 868">
                <a:extLst>
                  <a:ext uri="{FF2B5EF4-FFF2-40B4-BE49-F238E27FC236}">
                    <a16:creationId xmlns:a16="http://schemas.microsoft.com/office/drawing/2014/main" id="{4687A05F-A83D-455C-AFC8-866BC2C2045B}"/>
                  </a:ext>
                </a:extLst>
              </p14:cNvPr>
              <p14:cNvContentPartPr/>
              <p14:nvPr/>
            </p14:nvContentPartPr>
            <p14:xfrm>
              <a:off x="6337396" y="5405789"/>
              <a:ext cx="103680" cy="172620"/>
            </p14:xfrm>
          </p:contentPart>
        </mc:Choice>
        <mc:Fallback xmlns="">
          <p:pic>
            <p:nvPicPr>
              <p:cNvPr id="869" name="Ink 868">
                <a:extLst>
                  <a:ext uri="{FF2B5EF4-FFF2-40B4-BE49-F238E27FC236}">
                    <a16:creationId xmlns:a16="http://schemas.microsoft.com/office/drawing/2014/main" id="{4687A05F-A83D-455C-AFC8-866BC2C2045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333091" y="5401482"/>
                <a:ext cx="112290" cy="18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70" name="Ink 869">
                <a:extLst>
                  <a:ext uri="{FF2B5EF4-FFF2-40B4-BE49-F238E27FC236}">
                    <a16:creationId xmlns:a16="http://schemas.microsoft.com/office/drawing/2014/main" id="{23EA0DE5-50B1-435B-AE88-158789283583}"/>
                  </a:ext>
                </a:extLst>
              </p14:cNvPr>
              <p14:cNvContentPartPr/>
              <p14:nvPr/>
            </p14:nvContentPartPr>
            <p14:xfrm>
              <a:off x="6515776" y="5451869"/>
              <a:ext cx="80640" cy="132480"/>
            </p14:xfrm>
          </p:contentPart>
        </mc:Choice>
        <mc:Fallback xmlns="">
          <p:pic>
            <p:nvPicPr>
              <p:cNvPr id="870" name="Ink 869">
                <a:extLst>
                  <a:ext uri="{FF2B5EF4-FFF2-40B4-BE49-F238E27FC236}">
                    <a16:creationId xmlns:a16="http://schemas.microsoft.com/office/drawing/2014/main" id="{23EA0DE5-50B1-435B-AE88-15878928358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11475" y="5447549"/>
                <a:ext cx="89242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8" name="Ink 877">
                <a:extLst>
                  <a:ext uri="{FF2B5EF4-FFF2-40B4-BE49-F238E27FC236}">
                    <a16:creationId xmlns:a16="http://schemas.microsoft.com/office/drawing/2014/main" id="{A94209F3-2F62-4C41-8E5D-4023BDE3E41C}"/>
                  </a:ext>
                </a:extLst>
              </p14:cNvPr>
              <p14:cNvContentPartPr/>
              <p14:nvPr/>
            </p14:nvContentPartPr>
            <p14:xfrm>
              <a:off x="6670936" y="5273489"/>
              <a:ext cx="586800" cy="443160"/>
            </p14:xfrm>
          </p:contentPart>
        </mc:Choice>
        <mc:Fallback xmlns="">
          <p:pic>
            <p:nvPicPr>
              <p:cNvPr id="878" name="Ink 877">
                <a:extLst>
                  <a:ext uri="{FF2B5EF4-FFF2-40B4-BE49-F238E27FC236}">
                    <a16:creationId xmlns:a16="http://schemas.microsoft.com/office/drawing/2014/main" id="{A94209F3-2F62-4C41-8E5D-4023BDE3E41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666616" y="5269169"/>
                <a:ext cx="59544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25256D1C-E7E9-4933-99E0-A5301B1611A4}"/>
                  </a:ext>
                </a:extLst>
              </p14:cNvPr>
              <p14:cNvContentPartPr/>
              <p14:nvPr/>
            </p14:nvContentPartPr>
            <p14:xfrm>
              <a:off x="7332436" y="5440349"/>
              <a:ext cx="132480" cy="195660"/>
            </p14:xfrm>
          </p:contentPart>
        </mc:Choice>
        <mc:Fallback xmlns=""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25256D1C-E7E9-4933-99E0-A5301B1611A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328116" y="5436041"/>
                <a:ext cx="141120" cy="204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82" name="Ink 881">
                <a:extLst>
                  <a:ext uri="{FF2B5EF4-FFF2-40B4-BE49-F238E27FC236}">
                    <a16:creationId xmlns:a16="http://schemas.microsoft.com/office/drawing/2014/main" id="{AC89A936-D898-4BC2-A768-4D2BDDEC6FAD}"/>
                  </a:ext>
                </a:extLst>
              </p14:cNvPr>
              <p14:cNvContentPartPr/>
              <p14:nvPr/>
            </p14:nvContentPartPr>
            <p14:xfrm>
              <a:off x="7591096" y="5446109"/>
              <a:ext cx="138240" cy="189900"/>
            </p14:xfrm>
          </p:contentPart>
        </mc:Choice>
        <mc:Fallback xmlns="">
          <p:pic>
            <p:nvPicPr>
              <p:cNvPr id="882" name="Ink 881">
                <a:extLst>
                  <a:ext uri="{FF2B5EF4-FFF2-40B4-BE49-F238E27FC236}">
                    <a16:creationId xmlns:a16="http://schemas.microsoft.com/office/drawing/2014/main" id="{AC89A936-D898-4BC2-A768-4D2BDDEC6FA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586776" y="5441801"/>
                <a:ext cx="146880" cy="198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83" name="Ink 882">
                <a:extLst>
                  <a:ext uri="{FF2B5EF4-FFF2-40B4-BE49-F238E27FC236}">
                    <a16:creationId xmlns:a16="http://schemas.microsoft.com/office/drawing/2014/main" id="{B3AA3379-F578-4B0A-AB7B-A0FB7B808C5D}"/>
                  </a:ext>
                </a:extLst>
              </p14:cNvPr>
              <p14:cNvContentPartPr/>
              <p14:nvPr/>
            </p14:nvContentPartPr>
            <p14:xfrm>
              <a:off x="7849936" y="5348369"/>
              <a:ext cx="69120" cy="368280"/>
            </p14:xfrm>
          </p:contentPart>
        </mc:Choice>
        <mc:Fallback xmlns="">
          <p:pic>
            <p:nvPicPr>
              <p:cNvPr id="883" name="Ink 882">
                <a:extLst>
                  <a:ext uri="{FF2B5EF4-FFF2-40B4-BE49-F238E27FC236}">
                    <a16:creationId xmlns:a16="http://schemas.microsoft.com/office/drawing/2014/main" id="{B3AA3379-F578-4B0A-AB7B-A0FB7B808C5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845638" y="5344049"/>
                <a:ext cx="77715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4" name="Ink 883">
                <a:extLst>
                  <a:ext uri="{FF2B5EF4-FFF2-40B4-BE49-F238E27FC236}">
                    <a16:creationId xmlns:a16="http://schemas.microsoft.com/office/drawing/2014/main" id="{B718F0DA-9055-40B0-A6F6-79714223D679}"/>
                  </a:ext>
                </a:extLst>
              </p14:cNvPr>
              <p14:cNvContentPartPr/>
              <p14:nvPr/>
            </p14:nvContentPartPr>
            <p14:xfrm>
              <a:off x="7999516" y="5566889"/>
              <a:ext cx="69120" cy="23220"/>
            </p14:xfrm>
          </p:contentPart>
        </mc:Choice>
        <mc:Fallback xmlns="">
          <p:pic>
            <p:nvPicPr>
              <p:cNvPr id="884" name="Ink 883">
                <a:extLst>
                  <a:ext uri="{FF2B5EF4-FFF2-40B4-BE49-F238E27FC236}">
                    <a16:creationId xmlns:a16="http://schemas.microsoft.com/office/drawing/2014/main" id="{B718F0DA-9055-40B0-A6F6-79714223D67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995218" y="5562602"/>
                <a:ext cx="77715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85" name="Ink 884">
                <a:extLst>
                  <a:ext uri="{FF2B5EF4-FFF2-40B4-BE49-F238E27FC236}">
                    <a16:creationId xmlns:a16="http://schemas.microsoft.com/office/drawing/2014/main" id="{4A0E6702-9EB4-4A4D-8622-7846F693899D}"/>
                  </a:ext>
                </a:extLst>
              </p14:cNvPr>
              <p14:cNvContentPartPr/>
              <p14:nvPr/>
            </p14:nvContentPartPr>
            <p14:xfrm>
              <a:off x="8154676" y="5434589"/>
              <a:ext cx="109440" cy="253260"/>
            </p14:xfrm>
          </p:contentPart>
        </mc:Choice>
        <mc:Fallback xmlns="">
          <p:pic>
            <p:nvPicPr>
              <p:cNvPr id="885" name="Ink 884">
                <a:extLst>
                  <a:ext uri="{FF2B5EF4-FFF2-40B4-BE49-F238E27FC236}">
                    <a16:creationId xmlns:a16="http://schemas.microsoft.com/office/drawing/2014/main" id="{4A0E6702-9EB4-4A4D-8622-7846F693899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50370" y="5430272"/>
                <a:ext cx="118052" cy="26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8" name="Ink 887">
                <a:extLst>
                  <a:ext uri="{FF2B5EF4-FFF2-40B4-BE49-F238E27FC236}">
                    <a16:creationId xmlns:a16="http://schemas.microsoft.com/office/drawing/2014/main" id="{037B2E5C-8111-4D26-B74F-8F4D0B629F51}"/>
                  </a:ext>
                </a:extLst>
              </p14:cNvPr>
              <p14:cNvContentPartPr/>
              <p14:nvPr/>
            </p14:nvContentPartPr>
            <p14:xfrm>
              <a:off x="8367616" y="5446109"/>
              <a:ext cx="161100" cy="213480"/>
            </p14:xfrm>
          </p:contentPart>
        </mc:Choice>
        <mc:Fallback xmlns="">
          <p:pic>
            <p:nvPicPr>
              <p:cNvPr id="888" name="Ink 887">
                <a:extLst>
                  <a:ext uri="{FF2B5EF4-FFF2-40B4-BE49-F238E27FC236}">
                    <a16:creationId xmlns:a16="http://schemas.microsoft.com/office/drawing/2014/main" id="{037B2E5C-8111-4D26-B74F-8F4D0B629F5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363310" y="5441789"/>
                <a:ext cx="169711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96" name="Ink 895">
                <a:extLst>
                  <a:ext uri="{FF2B5EF4-FFF2-40B4-BE49-F238E27FC236}">
                    <a16:creationId xmlns:a16="http://schemas.microsoft.com/office/drawing/2014/main" id="{D0A82F36-85F5-49EB-B36B-EB3383D0DC0B}"/>
                  </a:ext>
                </a:extLst>
              </p14:cNvPr>
              <p14:cNvContentPartPr/>
              <p14:nvPr/>
            </p14:nvContentPartPr>
            <p14:xfrm>
              <a:off x="8637796" y="5319569"/>
              <a:ext cx="563760" cy="385560"/>
            </p14:xfrm>
          </p:contentPart>
        </mc:Choice>
        <mc:Fallback xmlns="">
          <p:pic>
            <p:nvPicPr>
              <p:cNvPr id="896" name="Ink 895">
                <a:extLst>
                  <a:ext uri="{FF2B5EF4-FFF2-40B4-BE49-F238E27FC236}">
                    <a16:creationId xmlns:a16="http://schemas.microsoft.com/office/drawing/2014/main" id="{D0A82F36-85F5-49EB-B36B-EB3383D0DC0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633479" y="5315249"/>
                <a:ext cx="572394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7B2391AC-51AB-4B1C-B0E6-816183674F19}"/>
                  </a:ext>
                </a:extLst>
              </p14:cNvPr>
              <p14:cNvContentPartPr/>
              <p14:nvPr/>
            </p14:nvContentPartPr>
            <p14:xfrm>
              <a:off x="9333676" y="5417309"/>
              <a:ext cx="454500" cy="35730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7B2391AC-51AB-4B1C-B0E6-816183674F1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329361" y="5412987"/>
                <a:ext cx="463130" cy="365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06" name="Ink 905">
                <a:extLst>
                  <a:ext uri="{FF2B5EF4-FFF2-40B4-BE49-F238E27FC236}">
                    <a16:creationId xmlns:a16="http://schemas.microsoft.com/office/drawing/2014/main" id="{80EC4063-DAFF-4EB8-B027-CBB560D43C57}"/>
                  </a:ext>
                </a:extLst>
              </p14:cNvPr>
              <p14:cNvContentPartPr/>
              <p14:nvPr/>
            </p14:nvContentPartPr>
            <p14:xfrm>
              <a:off x="6688216" y="5906189"/>
              <a:ext cx="224820" cy="247860"/>
            </p14:xfrm>
          </p:contentPart>
        </mc:Choice>
        <mc:Fallback xmlns="">
          <p:pic>
            <p:nvPicPr>
              <p:cNvPr id="906" name="Ink 905">
                <a:extLst>
                  <a:ext uri="{FF2B5EF4-FFF2-40B4-BE49-F238E27FC236}">
                    <a16:creationId xmlns:a16="http://schemas.microsoft.com/office/drawing/2014/main" id="{80EC4063-DAFF-4EB8-B027-CBB560D43C5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683899" y="5901872"/>
                <a:ext cx="233453" cy="256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09" name="Ink 908">
                <a:extLst>
                  <a:ext uri="{FF2B5EF4-FFF2-40B4-BE49-F238E27FC236}">
                    <a16:creationId xmlns:a16="http://schemas.microsoft.com/office/drawing/2014/main" id="{256EE01B-7155-4AB1-A011-E56F995FB98C}"/>
                  </a:ext>
                </a:extLst>
              </p14:cNvPr>
              <p14:cNvContentPartPr/>
              <p14:nvPr/>
            </p14:nvContentPartPr>
            <p14:xfrm>
              <a:off x="6993136" y="5934809"/>
              <a:ext cx="178740" cy="213480"/>
            </p14:xfrm>
          </p:contentPart>
        </mc:Choice>
        <mc:Fallback xmlns="">
          <p:pic>
            <p:nvPicPr>
              <p:cNvPr id="909" name="Ink 908">
                <a:extLst>
                  <a:ext uri="{FF2B5EF4-FFF2-40B4-BE49-F238E27FC236}">
                    <a16:creationId xmlns:a16="http://schemas.microsoft.com/office/drawing/2014/main" id="{256EE01B-7155-4AB1-A011-E56F995FB98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988820" y="5930489"/>
                <a:ext cx="187371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16" name="Ink 915">
                <a:extLst>
                  <a:ext uri="{FF2B5EF4-FFF2-40B4-BE49-F238E27FC236}">
                    <a16:creationId xmlns:a16="http://schemas.microsoft.com/office/drawing/2014/main" id="{859D97B7-5CD0-4975-BF89-7D7D79DDEB34}"/>
                  </a:ext>
                </a:extLst>
              </p14:cNvPr>
              <p14:cNvContentPartPr/>
              <p14:nvPr/>
            </p14:nvContentPartPr>
            <p14:xfrm>
              <a:off x="7263316" y="5934809"/>
              <a:ext cx="541080" cy="310860"/>
            </p14:xfrm>
          </p:contentPart>
        </mc:Choice>
        <mc:Fallback xmlns="">
          <p:pic>
            <p:nvPicPr>
              <p:cNvPr id="916" name="Ink 915">
                <a:extLst>
                  <a:ext uri="{FF2B5EF4-FFF2-40B4-BE49-F238E27FC236}">
                    <a16:creationId xmlns:a16="http://schemas.microsoft.com/office/drawing/2014/main" id="{859D97B7-5CD0-4975-BF89-7D7D79DDEB3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258996" y="5930491"/>
                <a:ext cx="549720" cy="31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0" name="Ink 919">
                <a:extLst>
                  <a:ext uri="{FF2B5EF4-FFF2-40B4-BE49-F238E27FC236}">
                    <a16:creationId xmlns:a16="http://schemas.microsoft.com/office/drawing/2014/main" id="{2AA43D3A-AD76-44EB-B857-0F8BA778B1CC}"/>
                  </a:ext>
                </a:extLst>
              </p14:cNvPr>
              <p14:cNvContentPartPr/>
              <p14:nvPr/>
            </p14:nvContentPartPr>
            <p14:xfrm>
              <a:off x="7987996" y="5975129"/>
              <a:ext cx="357120" cy="212940"/>
            </p14:xfrm>
          </p:contentPart>
        </mc:Choice>
        <mc:Fallback xmlns="">
          <p:pic>
            <p:nvPicPr>
              <p:cNvPr id="920" name="Ink 919">
                <a:extLst>
                  <a:ext uri="{FF2B5EF4-FFF2-40B4-BE49-F238E27FC236}">
                    <a16:creationId xmlns:a16="http://schemas.microsoft.com/office/drawing/2014/main" id="{2AA43D3A-AD76-44EB-B857-0F8BA778B1C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983676" y="5970820"/>
                <a:ext cx="365760" cy="22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21" name="Ink 920">
                <a:extLst>
                  <a:ext uri="{FF2B5EF4-FFF2-40B4-BE49-F238E27FC236}">
                    <a16:creationId xmlns:a16="http://schemas.microsoft.com/office/drawing/2014/main" id="{3A6ABBBB-2849-4EAB-AC7A-2DF5B490278C}"/>
                  </a:ext>
                </a:extLst>
              </p14:cNvPr>
              <p14:cNvContentPartPr/>
              <p14:nvPr/>
            </p14:nvContentPartPr>
            <p14:xfrm>
              <a:off x="8373196" y="6124709"/>
              <a:ext cx="80640" cy="167040"/>
            </p14:xfrm>
          </p:contentPart>
        </mc:Choice>
        <mc:Fallback xmlns="">
          <p:pic>
            <p:nvPicPr>
              <p:cNvPr id="921" name="Ink 920">
                <a:extLst>
                  <a:ext uri="{FF2B5EF4-FFF2-40B4-BE49-F238E27FC236}">
                    <a16:creationId xmlns:a16="http://schemas.microsoft.com/office/drawing/2014/main" id="{3A6ABBBB-2849-4EAB-AC7A-2DF5B490278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368895" y="6120389"/>
                <a:ext cx="89242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22" name="Ink 921">
                <a:extLst>
                  <a:ext uri="{FF2B5EF4-FFF2-40B4-BE49-F238E27FC236}">
                    <a16:creationId xmlns:a16="http://schemas.microsoft.com/office/drawing/2014/main" id="{09DD2E5B-EEC8-402B-9B78-3C382245848D}"/>
                  </a:ext>
                </a:extLst>
              </p14:cNvPr>
              <p14:cNvContentPartPr/>
              <p14:nvPr/>
            </p14:nvContentPartPr>
            <p14:xfrm>
              <a:off x="8557336" y="6003929"/>
              <a:ext cx="178380" cy="40500"/>
            </p14:xfrm>
          </p:contentPart>
        </mc:Choice>
        <mc:Fallback xmlns="">
          <p:pic>
            <p:nvPicPr>
              <p:cNvPr id="922" name="Ink 921">
                <a:extLst>
                  <a:ext uri="{FF2B5EF4-FFF2-40B4-BE49-F238E27FC236}">
                    <a16:creationId xmlns:a16="http://schemas.microsoft.com/office/drawing/2014/main" id="{09DD2E5B-EEC8-402B-9B78-3C382245848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553029" y="5999628"/>
                <a:ext cx="186994" cy="4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23" name="Ink 922">
                <a:extLst>
                  <a:ext uri="{FF2B5EF4-FFF2-40B4-BE49-F238E27FC236}">
                    <a16:creationId xmlns:a16="http://schemas.microsoft.com/office/drawing/2014/main" id="{B83417A6-3710-4B00-93D7-1A4722B72D9C}"/>
                  </a:ext>
                </a:extLst>
              </p14:cNvPr>
              <p14:cNvContentPartPr/>
              <p14:nvPr/>
            </p14:nvContentPartPr>
            <p14:xfrm>
              <a:off x="8637796" y="6136229"/>
              <a:ext cx="109440" cy="17460"/>
            </p14:xfrm>
          </p:contentPart>
        </mc:Choice>
        <mc:Fallback xmlns="">
          <p:pic>
            <p:nvPicPr>
              <p:cNvPr id="923" name="Ink 922">
                <a:extLst>
                  <a:ext uri="{FF2B5EF4-FFF2-40B4-BE49-F238E27FC236}">
                    <a16:creationId xmlns:a16="http://schemas.microsoft.com/office/drawing/2014/main" id="{B83417A6-3710-4B00-93D7-1A4722B72D9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633490" y="6131953"/>
                <a:ext cx="118052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31" name="Ink 930">
                <a:extLst>
                  <a:ext uri="{FF2B5EF4-FFF2-40B4-BE49-F238E27FC236}">
                    <a16:creationId xmlns:a16="http://schemas.microsoft.com/office/drawing/2014/main" id="{A5A544D7-3CCC-444F-A12A-A4C3BC7A5525}"/>
                  </a:ext>
                </a:extLst>
              </p14:cNvPr>
              <p14:cNvContentPartPr/>
              <p14:nvPr/>
            </p14:nvContentPartPr>
            <p14:xfrm>
              <a:off x="9402616" y="5911949"/>
              <a:ext cx="230220" cy="402660"/>
            </p14:xfrm>
          </p:contentPart>
        </mc:Choice>
        <mc:Fallback xmlns="">
          <p:pic>
            <p:nvPicPr>
              <p:cNvPr id="931" name="Ink 930">
                <a:extLst>
                  <a:ext uri="{FF2B5EF4-FFF2-40B4-BE49-F238E27FC236}">
                    <a16:creationId xmlns:a16="http://schemas.microsoft.com/office/drawing/2014/main" id="{A5A544D7-3CCC-444F-A12A-A4C3BC7A552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398299" y="5907631"/>
                <a:ext cx="238853" cy="411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33" name="Ink 932">
                <a:extLst>
                  <a:ext uri="{FF2B5EF4-FFF2-40B4-BE49-F238E27FC236}">
                    <a16:creationId xmlns:a16="http://schemas.microsoft.com/office/drawing/2014/main" id="{76A2D028-36D8-4FD4-864E-1BEEAD9E7CD2}"/>
                  </a:ext>
                </a:extLst>
              </p14:cNvPr>
              <p14:cNvContentPartPr/>
              <p14:nvPr/>
            </p14:nvContentPartPr>
            <p14:xfrm>
              <a:off x="8948296" y="5952089"/>
              <a:ext cx="391320" cy="403200"/>
            </p14:xfrm>
          </p:contentPart>
        </mc:Choice>
        <mc:Fallback xmlns="">
          <p:pic>
            <p:nvPicPr>
              <p:cNvPr id="933" name="Ink 932">
                <a:extLst>
                  <a:ext uri="{FF2B5EF4-FFF2-40B4-BE49-F238E27FC236}">
                    <a16:creationId xmlns:a16="http://schemas.microsoft.com/office/drawing/2014/main" id="{76A2D028-36D8-4FD4-864E-1BEEAD9E7CD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943976" y="5947769"/>
                <a:ext cx="3999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38" name="Ink 937">
                <a:extLst>
                  <a:ext uri="{FF2B5EF4-FFF2-40B4-BE49-F238E27FC236}">
                    <a16:creationId xmlns:a16="http://schemas.microsoft.com/office/drawing/2014/main" id="{C164D8B3-A6AB-43CD-9893-549C76FB5D33}"/>
                  </a:ext>
                </a:extLst>
              </p14:cNvPr>
              <p14:cNvContentPartPr/>
              <p14:nvPr/>
            </p14:nvContentPartPr>
            <p14:xfrm>
              <a:off x="10115776" y="5860109"/>
              <a:ext cx="339660" cy="270540"/>
            </p14:xfrm>
          </p:contentPart>
        </mc:Choice>
        <mc:Fallback xmlns="">
          <p:pic>
            <p:nvPicPr>
              <p:cNvPr id="938" name="Ink 937">
                <a:extLst>
                  <a:ext uri="{FF2B5EF4-FFF2-40B4-BE49-F238E27FC236}">
                    <a16:creationId xmlns:a16="http://schemas.microsoft.com/office/drawing/2014/main" id="{C164D8B3-A6AB-43CD-9893-549C76FB5D3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111458" y="5855792"/>
                <a:ext cx="348295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39" name="Ink 938">
                <a:extLst>
                  <a:ext uri="{FF2B5EF4-FFF2-40B4-BE49-F238E27FC236}">
                    <a16:creationId xmlns:a16="http://schemas.microsoft.com/office/drawing/2014/main" id="{9F831FB4-79BF-44C4-95A8-F93DF9FB9CE8}"/>
                  </a:ext>
                </a:extLst>
              </p14:cNvPr>
              <p14:cNvContentPartPr/>
              <p14:nvPr/>
            </p14:nvContentPartPr>
            <p14:xfrm>
              <a:off x="10449316" y="6026969"/>
              <a:ext cx="63360" cy="172620"/>
            </p14:xfrm>
          </p:contentPart>
        </mc:Choice>
        <mc:Fallback xmlns="">
          <p:pic>
            <p:nvPicPr>
              <p:cNvPr id="939" name="Ink 938">
                <a:extLst>
                  <a:ext uri="{FF2B5EF4-FFF2-40B4-BE49-F238E27FC236}">
                    <a16:creationId xmlns:a16="http://schemas.microsoft.com/office/drawing/2014/main" id="{9F831FB4-79BF-44C4-95A8-F93DF9FB9CE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445020" y="6022662"/>
                <a:ext cx="71951" cy="18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40" name="Ink 939">
                <a:extLst>
                  <a:ext uri="{FF2B5EF4-FFF2-40B4-BE49-F238E27FC236}">
                    <a16:creationId xmlns:a16="http://schemas.microsoft.com/office/drawing/2014/main" id="{3A007C25-7B9F-4020-A0B8-05C2D478C66B}"/>
                  </a:ext>
                </a:extLst>
              </p14:cNvPr>
              <p14:cNvContentPartPr/>
              <p14:nvPr/>
            </p14:nvContentPartPr>
            <p14:xfrm>
              <a:off x="10593136" y="5900429"/>
              <a:ext cx="86400" cy="23220"/>
            </p14:xfrm>
          </p:contentPart>
        </mc:Choice>
        <mc:Fallback xmlns="">
          <p:pic>
            <p:nvPicPr>
              <p:cNvPr id="940" name="Ink 939">
                <a:extLst>
                  <a:ext uri="{FF2B5EF4-FFF2-40B4-BE49-F238E27FC236}">
                    <a16:creationId xmlns:a16="http://schemas.microsoft.com/office/drawing/2014/main" id="{3A007C25-7B9F-4020-A0B8-05C2D478C66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588834" y="5896142"/>
                <a:ext cx="95004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41" name="Ink 940">
                <a:extLst>
                  <a:ext uri="{FF2B5EF4-FFF2-40B4-BE49-F238E27FC236}">
                    <a16:creationId xmlns:a16="http://schemas.microsoft.com/office/drawing/2014/main" id="{C8E367DA-662C-4031-AC63-29786DF083E6}"/>
                  </a:ext>
                </a:extLst>
              </p14:cNvPr>
              <p14:cNvContentPartPr/>
              <p14:nvPr/>
            </p14:nvContentPartPr>
            <p14:xfrm>
              <a:off x="10593136" y="5986649"/>
              <a:ext cx="109440" cy="5940"/>
            </p14:xfrm>
          </p:contentPart>
        </mc:Choice>
        <mc:Fallback xmlns="">
          <p:pic>
            <p:nvPicPr>
              <p:cNvPr id="941" name="Ink 940">
                <a:extLst>
                  <a:ext uri="{FF2B5EF4-FFF2-40B4-BE49-F238E27FC236}">
                    <a16:creationId xmlns:a16="http://schemas.microsoft.com/office/drawing/2014/main" id="{C8E367DA-662C-4031-AC63-29786DF083E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588830" y="5982456"/>
                <a:ext cx="118052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46" name="Ink 945">
                <a:extLst>
                  <a:ext uri="{FF2B5EF4-FFF2-40B4-BE49-F238E27FC236}">
                    <a16:creationId xmlns:a16="http://schemas.microsoft.com/office/drawing/2014/main" id="{7E2E1DF3-CF98-4B28-B15C-4EAFEC8E0079}"/>
                  </a:ext>
                </a:extLst>
              </p14:cNvPr>
              <p14:cNvContentPartPr/>
              <p14:nvPr/>
            </p14:nvContentPartPr>
            <p14:xfrm>
              <a:off x="10828936" y="5900429"/>
              <a:ext cx="224820" cy="167040"/>
            </p14:xfrm>
          </p:contentPart>
        </mc:Choice>
        <mc:Fallback xmlns="">
          <p:pic>
            <p:nvPicPr>
              <p:cNvPr id="946" name="Ink 945">
                <a:extLst>
                  <a:ext uri="{FF2B5EF4-FFF2-40B4-BE49-F238E27FC236}">
                    <a16:creationId xmlns:a16="http://schemas.microsoft.com/office/drawing/2014/main" id="{7E2E1DF3-CF98-4B28-B15C-4EAFEC8E007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824619" y="5896109"/>
                <a:ext cx="233453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47" name="Ink 946">
                <a:extLst>
                  <a:ext uri="{FF2B5EF4-FFF2-40B4-BE49-F238E27FC236}">
                    <a16:creationId xmlns:a16="http://schemas.microsoft.com/office/drawing/2014/main" id="{D26EE3AB-DAC7-47DD-83ED-0472EAE29851}"/>
                  </a:ext>
                </a:extLst>
              </p14:cNvPr>
              <p14:cNvContentPartPr/>
              <p14:nvPr/>
            </p14:nvContentPartPr>
            <p14:xfrm>
              <a:off x="11179756" y="5952089"/>
              <a:ext cx="155520" cy="74880"/>
            </p14:xfrm>
          </p:contentPart>
        </mc:Choice>
        <mc:Fallback xmlns="">
          <p:pic>
            <p:nvPicPr>
              <p:cNvPr id="947" name="Ink 946">
                <a:extLst>
                  <a:ext uri="{FF2B5EF4-FFF2-40B4-BE49-F238E27FC236}">
                    <a16:creationId xmlns:a16="http://schemas.microsoft.com/office/drawing/2014/main" id="{D26EE3AB-DAC7-47DD-83ED-0472EAE2985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175436" y="5947790"/>
                <a:ext cx="164160" cy="834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509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lnSpcReduction="10000"/>
          </a:bodyPr>
          <a:lstStyle/>
          <a:p>
            <a:r>
              <a:rPr lang="en-US"/>
              <a:t>A light-rail train going from one station to the next on a straight section of track accelerates from rest at 1.1m/s/s for 20s.  It then proceeds at a constant speed for 1100m before slowing down at 2.2m/s/s until it stops.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3E1984-2B07-4DEE-957E-1DDD647D08BE}"/>
                  </a:ext>
                </a:extLst>
              </p14:cNvPr>
              <p14:cNvContentPartPr/>
              <p14:nvPr/>
            </p14:nvContentPartPr>
            <p14:xfrm>
              <a:off x="4934296" y="1972469"/>
              <a:ext cx="552240" cy="535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3E1984-2B07-4DEE-957E-1DDD647D08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9979" y="1968149"/>
                <a:ext cx="560874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DFFDA90-8D09-4F24-B75F-A5088D24BE8F}"/>
                  </a:ext>
                </a:extLst>
              </p14:cNvPr>
              <p14:cNvContentPartPr/>
              <p14:nvPr/>
            </p14:nvContentPartPr>
            <p14:xfrm>
              <a:off x="5785336" y="2064449"/>
              <a:ext cx="207180" cy="339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DFFDA90-8D09-4F24-B75F-A5088D24BE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1027" y="2060134"/>
                <a:ext cx="215798" cy="348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1260C8-5A09-45EE-8E27-C1BFA0F93A30}"/>
                  </a:ext>
                </a:extLst>
              </p14:cNvPr>
              <p14:cNvContentPartPr/>
              <p14:nvPr/>
            </p14:nvContentPartPr>
            <p14:xfrm>
              <a:off x="6107356" y="2265869"/>
              <a:ext cx="138240" cy="149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1260C8-5A09-45EE-8E27-C1BFA0F93A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3036" y="2261549"/>
                <a:ext cx="146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BC0ACD-EE99-481A-93CF-4D20B4846587}"/>
                  </a:ext>
                </a:extLst>
              </p14:cNvPr>
              <p14:cNvContentPartPr/>
              <p14:nvPr/>
            </p14:nvContentPartPr>
            <p14:xfrm>
              <a:off x="6573196" y="2277209"/>
              <a:ext cx="178380" cy="144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BC0ACD-EE99-481A-93CF-4D20B48465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8889" y="2272889"/>
                <a:ext cx="186994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F6A449-136F-4A18-8D3C-19B4CA0BA480}"/>
                  </a:ext>
                </a:extLst>
              </p14:cNvPr>
              <p14:cNvContentPartPr/>
              <p14:nvPr/>
            </p14:nvContentPartPr>
            <p14:xfrm>
              <a:off x="6929776" y="2260109"/>
              <a:ext cx="155520" cy="1783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F6A449-136F-4A18-8D3C-19B4CA0BA4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25456" y="2255802"/>
                <a:ext cx="164160" cy="18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72D2AC-8091-4BF4-8552-E69798A87BDF}"/>
                  </a:ext>
                </a:extLst>
              </p14:cNvPr>
              <p14:cNvContentPartPr/>
              <p14:nvPr/>
            </p14:nvContentPartPr>
            <p14:xfrm>
              <a:off x="6354676" y="1949429"/>
              <a:ext cx="138420" cy="5182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72D2AC-8091-4BF4-8552-E69798A87B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50362" y="1945107"/>
                <a:ext cx="147049" cy="526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A8BE48-0C40-47A6-926E-AEDA523F028A}"/>
                  </a:ext>
                </a:extLst>
              </p14:cNvPr>
              <p14:cNvContentPartPr/>
              <p14:nvPr/>
            </p14:nvContentPartPr>
            <p14:xfrm>
              <a:off x="5296456" y="2869589"/>
              <a:ext cx="386100" cy="304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A8BE48-0C40-47A6-926E-AEDA523F02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92134" y="2865274"/>
                <a:ext cx="394744" cy="31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3234E2-58F0-46AE-A67B-892245F94C2B}"/>
                  </a:ext>
                </a:extLst>
              </p14:cNvPr>
              <p14:cNvContentPartPr/>
              <p14:nvPr/>
            </p14:nvContentPartPr>
            <p14:xfrm>
              <a:off x="5515156" y="2961569"/>
              <a:ext cx="195660" cy="2417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3234E2-58F0-46AE-A67B-892245F94C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0848" y="2957252"/>
                <a:ext cx="204276" cy="250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9B542CE-5891-4F70-8981-E127A9C4266D}"/>
                  </a:ext>
                </a:extLst>
              </p14:cNvPr>
              <p14:cNvContentPartPr/>
              <p14:nvPr/>
            </p14:nvContentPartPr>
            <p14:xfrm>
              <a:off x="5802616" y="2984609"/>
              <a:ext cx="155520" cy="59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9B542CE-5891-4F70-8981-E127A9C426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98296" y="2980416"/>
                <a:ext cx="16416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508805-D050-4C38-A662-1E359871F1B3}"/>
                  </a:ext>
                </a:extLst>
              </p14:cNvPr>
              <p14:cNvContentPartPr/>
              <p14:nvPr/>
            </p14:nvContentPartPr>
            <p14:xfrm>
              <a:off x="5808376" y="3099629"/>
              <a:ext cx="132480" cy="232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508805-D050-4C38-A662-1E359871F1B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4056" y="3095342"/>
                <a:ext cx="14112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4F8DCD-3D07-4D10-B412-351CEEEE72A4}"/>
                  </a:ext>
                </a:extLst>
              </p14:cNvPr>
              <p14:cNvContentPartPr/>
              <p14:nvPr/>
            </p14:nvContentPartPr>
            <p14:xfrm>
              <a:off x="6176476" y="2921429"/>
              <a:ext cx="115200" cy="2302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4F8DCD-3D07-4D10-B412-351CEEEE72A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2156" y="2917112"/>
                <a:ext cx="123840" cy="238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AD230F4-1D58-401A-8397-D0AF4CF95093}"/>
                  </a:ext>
                </a:extLst>
              </p14:cNvPr>
              <p14:cNvContentPartPr/>
              <p14:nvPr/>
            </p14:nvContentPartPr>
            <p14:xfrm>
              <a:off x="6400756" y="2927189"/>
              <a:ext cx="213120" cy="27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AD230F4-1D58-401A-8397-D0AF4CF950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96443" y="2922869"/>
                <a:ext cx="221745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C1F509A-B5A7-484E-8FE6-E4E5A7EF83DF}"/>
                  </a:ext>
                </a:extLst>
              </p14:cNvPr>
              <p14:cNvContentPartPr/>
              <p14:nvPr/>
            </p14:nvContentPartPr>
            <p14:xfrm>
              <a:off x="6780196" y="2938709"/>
              <a:ext cx="155520" cy="2244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C1F509A-B5A7-484E-8FE6-E4E5A7EF83D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75876" y="2934399"/>
                <a:ext cx="164160" cy="233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8544C3E-ECC5-440F-8560-AD5BD7714278}"/>
                  </a:ext>
                </a:extLst>
              </p14:cNvPr>
              <p14:cNvContentPartPr/>
              <p14:nvPr/>
            </p14:nvContentPartPr>
            <p14:xfrm>
              <a:off x="7056316" y="2892629"/>
              <a:ext cx="489240" cy="351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8544C3E-ECC5-440F-8560-AD5BD77142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51996" y="2888309"/>
                <a:ext cx="4978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8" name="Ink 897">
                <a:extLst>
                  <a:ext uri="{FF2B5EF4-FFF2-40B4-BE49-F238E27FC236}">
                    <a16:creationId xmlns:a16="http://schemas.microsoft.com/office/drawing/2014/main" id="{61BA68A5-7D04-4897-A600-9827B5632923}"/>
                  </a:ext>
                </a:extLst>
              </p14:cNvPr>
              <p14:cNvContentPartPr/>
              <p14:nvPr/>
            </p14:nvContentPartPr>
            <p14:xfrm>
              <a:off x="7654456" y="2875349"/>
              <a:ext cx="161280" cy="224460"/>
            </p14:xfrm>
          </p:contentPart>
        </mc:Choice>
        <mc:Fallback xmlns="">
          <p:pic>
            <p:nvPicPr>
              <p:cNvPr id="898" name="Ink 897">
                <a:extLst>
                  <a:ext uri="{FF2B5EF4-FFF2-40B4-BE49-F238E27FC236}">
                    <a16:creationId xmlns:a16="http://schemas.microsoft.com/office/drawing/2014/main" id="{61BA68A5-7D04-4897-A600-9827B56329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50136" y="2871039"/>
                <a:ext cx="169920" cy="233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99" name="Ink 898">
                <a:extLst>
                  <a:ext uri="{FF2B5EF4-FFF2-40B4-BE49-F238E27FC236}">
                    <a16:creationId xmlns:a16="http://schemas.microsoft.com/office/drawing/2014/main" id="{AFBAC5E9-0E5B-4650-91EC-C15AA76C86C4}"/>
                  </a:ext>
                </a:extLst>
              </p14:cNvPr>
              <p14:cNvContentPartPr/>
              <p14:nvPr/>
            </p14:nvContentPartPr>
            <p14:xfrm>
              <a:off x="8028316" y="2881109"/>
              <a:ext cx="120960" cy="276300"/>
            </p14:xfrm>
          </p:contentPart>
        </mc:Choice>
        <mc:Fallback xmlns="">
          <p:pic>
            <p:nvPicPr>
              <p:cNvPr id="899" name="Ink 898">
                <a:extLst>
                  <a:ext uri="{FF2B5EF4-FFF2-40B4-BE49-F238E27FC236}">
                    <a16:creationId xmlns:a16="http://schemas.microsoft.com/office/drawing/2014/main" id="{AFBAC5E9-0E5B-4650-91EC-C15AA76C86C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23996" y="2876792"/>
                <a:ext cx="129600" cy="28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05" name="Ink 904">
                <a:extLst>
                  <a:ext uri="{FF2B5EF4-FFF2-40B4-BE49-F238E27FC236}">
                    <a16:creationId xmlns:a16="http://schemas.microsoft.com/office/drawing/2014/main" id="{DF0EAE3C-A091-459B-ADE7-3757042DAEB9}"/>
                  </a:ext>
                </a:extLst>
              </p14:cNvPr>
              <p14:cNvContentPartPr/>
              <p14:nvPr/>
            </p14:nvContentPartPr>
            <p14:xfrm>
              <a:off x="8235316" y="2909909"/>
              <a:ext cx="328320" cy="374400"/>
            </p14:xfrm>
          </p:contentPart>
        </mc:Choice>
        <mc:Fallback xmlns="">
          <p:pic>
            <p:nvPicPr>
              <p:cNvPr id="905" name="Ink 904">
                <a:extLst>
                  <a:ext uri="{FF2B5EF4-FFF2-40B4-BE49-F238E27FC236}">
                    <a16:creationId xmlns:a16="http://schemas.microsoft.com/office/drawing/2014/main" id="{DF0EAE3C-A091-459B-ADE7-3757042DAEB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0996" y="2905589"/>
                <a:ext cx="3369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07" name="Ink 906">
                <a:extLst>
                  <a:ext uri="{FF2B5EF4-FFF2-40B4-BE49-F238E27FC236}">
                    <a16:creationId xmlns:a16="http://schemas.microsoft.com/office/drawing/2014/main" id="{1E34520F-8507-48A3-9F06-7AC69C795585}"/>
                  </a:ext>
                </a:extLst>
              </p14:cNvPr>
              <p14:cNvContentPartPr/>
              <p14:nvPr/>
            </p14:nvContentPartPr>
            <p14:xfrm>
              <a:off x="5842936" y="3496529"/>
              <a:ext cx="184140" cy="11700"/>
            </p14:xfrm>
          </p:contentPart>
        </mc:Choice>
        <mc:Fallback xmlns="">
          <p:pic>
            <p:nvPicPr>
              <p:cNvPr id="907" name="Ink 906">
                <a:extLst>
                  <a:ext uri="{FF2B5EF4-FFF2-40B4-BE49-F238E27FC236}">
                    <a16:creationId xmlns:a16="http://schemas.microsoft.com/office/drawing/2014/main" id="{1E34520F-8507-48A3-9F06-7AC69C79558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38629" y="3492274"/>
                <a:ext cx="192755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08" name="Ink 907">
                <a:extLst>
                  <a:ext uri="{FF2B5EF4-FFF2-40B4-BE49-F238E27FC236}">
                    <a16:creationId xmlns:a16="http://schemas.microsoft.com/office/drawing/2014/main" id="{4576286D-6F3F-4B50-AA2C-19EEC22D5EB1}"/>
                  </a:ext>
                </a:extLst>
              </p14:cNvPr>
              <p14:cNvContentPartPr/>
              <p14:nvPr/>
            </p14:nvContentPartPr>
            <p14:xfrm>
              <a:off x="5969476" y="3645929"/>
              <a:ext cx="161280" cy="23220"/>
            </p14:xfrm>
          </p:contentPart>
        </mc:Choice>
        <mc:Fallback xmlns="">
          <p:pic>
            <p:nvPicPr>
              <p:cNvPr id="908" name="Ink 907">
                <a:extLst>
                  <a:ext uri="{FF2B5EF4-FFF2-40B4-BE49-F238E27FC236}">
                    <a16:creationId xmlns:a16="http://schemas.microsoft.com/office/drawing/2014/main" id="{4576286D-6F3F-4B50-AA2C-19EEC22D5EB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65156" y="3641642"/>
                <a:ext cx="16992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10" name="Ink 909">
                <a:extLst>
                  <a:ext uri="{FF2B5EF4-FFF2-40B4-BE49-F238E27FC236}">
                    <a16:creationId xmlns:a16="http://schemas.microsoft.com/office/drawing/2014/main" id="{97FB2BA6-863B-4235-8994-4A56BF15A6B4}"/>
                  </a:ext>
                </a:extLst>
              </p14:cNvPr>
              <p14:cNvContentPartPr/>
              <p14:nvPr/>
            </p14:nvContentPartPr>
            <p14:xfrm>
              <a:off x="6291496" y="3456209"/>
              <a:ext cx="155520" cy="253260"/>
            </p14:xfrm>
          </p:contentPart>
        </mc:Choice>
        <mc:Fallback xmlns="">
          <p:pic>
            <p:nvPicPr>
              <p:cNvPr id="910" name="Ink 909">
                <a:extLst>
                  <a:ext uri="{FF2B5EF4-FFF2-40B4-BE49-F238E27FC236}">
                    <a16:creationId xmlns:a16="http://schemas.microsoft.com/office/drawing/2014/main" id="{97FB2BA6-863B-4235-8994-4A56BF15A6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87176" y="3451892"/>
                <a:ext cx="164160" cy="26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13" name="Ink 912">
                <a:extLst>
                  <a:ext uri="{FF2B5EF4-FFF2-40B4-BE49-F238E27FC236}">
                    <a16:creationId xmlns:a16="http://schemas.microsoft.com/office/drawing/2014/main" id="{616C3750-CD84-4639-A067-5641B5711F0F}"/>
                  </a:ext>
                </a:extLst>
              </p14:cNvPr>
              <p14:cNvContentPartPr/>
              <p14:nvPr/>
            </p14:nvContentPartPr>
            <p14:xfrm>
              <a:off x="6527296" y="3502289"/>
              <a:ext cx="351000" cy="201960"/>
            </p14:xfrm>
          </p:contentPart>
        </mc:Choice>
        <mc:Fallback xmlns="">
          <p:pic>
            <p:nvPicPr>
              <p:cNvPr id="913" name="Ink 912">
                <a:extLst>
                  <a:ext uri="{FF2B5EF4-FFF2-40B4-BE49-F238E27FC236}">
                    <a16:creationId xmlns:a16="http://schemas.microsoft.com/office/drawing/2014/main" id="{616C3750-CD84-4639-A067-5641B5711F0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22976" y="3497969"/>
                <a:ext cx="3596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14" name="Ink 913">
                <a:extLst>
                  <a:ext uri="{FF2B5EF4-FFF2-40B4-BE49-F238E27FC236}">
                    <a16:creationId xmlns:a16="http://schemas.microsoft.com/office/drawing/2014/main" id="{BCF3EF21-C23D-42D9-A075-CCB273D2F611}"/>
                  </a:ext>
                </a:extLst>
              </p14:cNvPr>
              <p14:cNvContentPartPr/>
              <p14:nvPr/>
            </p14:nvContentPartPr>
            <p14:xfrm>
              <a:off x="7033276" y="3611549"/>
              <a:ext cx="230220" cy="109440"/>
            </p14:xfrm>
          </p:contentPart>
        </mc:Choice>
        <mc:Fallback xmlns="">
          <p:pic>
            <p:nvPicPr>
              <p:cNvPr id="914" name="Ink 913">
                <a:extLst>
                  <a:ext uri="{FF2B5EF4-FFF2-40B4-BE49-F238E27FC236}">
                    <a16:creationId xmlns:a16="http://schemas.microsoft.com/office/drawing/2014/main" id="{BCF3EF21-C23D-42D9-A075-CCB273D2F6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959" y="3607243"/>
                <a:ext cx="238853" cy="118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18" name="Ink 917">
                <a:extLst>
                  <a:ext uri="{FF2B5EF4-FFF2-40B4-BE49-F238E27FC236}">
                    <a16:creationId xmlns:a16="http://schemas.microsoft.com/office/drawing/2014/main" id="{F588AFB4-779A-4F83-A566-2D026C267131}"/>
                  </a:ext>
                </a:extLst>
              </p14:cNvPr>
              <p14:cNvContentPartPr/>
              <p14:nvPr/>
            </p14:nvContentPartPr>
            <p14:xfrm>
              <a:off x="7522156" y="3513809"/>
              <a:ext cx="120960" cy="235980"/>
            </p14:xfrm>
          </p:contentPart>
        </mc:Choice>
        <mc:Fallback xmlns="">
          <p:pic>
            <p:nvPicPr>
              <p:cNvPr id="918" name="Ink 917">
                <a:extLst>
                  <a:ext uri="{FF2B5EF4-FFF2-40B4-BE49-F238E27FC236}">
                    <a16:creationId xmlns:a16="http://schemas.microsoft.com/office/drawing/2014/main" id="{F588AFB4-779A-4F83-A566-2D026C26713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17836" y="3509492"/>
                <a:ext cx="129600" cy="244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19" name="Ink 918">
                <a:extLst>
                  <a:ext uri="{FF2B5EF4-FFF2-40B4-BE49-F238E27FC236}">
                    <a16:creationId xmlns:a16="http://schemas.microsoft.com/office/drawing/2014/main" id="{C5ACC055-4C7A-451D-A87B-64F958540E1A}"/>
                  </a:ext>
                </a:extLst>
              </p14:cNvPr>
              <p14:cNvContentPartPr/>
              <p14:nvPr/>
            </p14:nvContentPartPr>
            <p14:xfrm>
              <a:off x="7832656" y="3479249"/>
              <a:ext cx="11700" cy="207180"/>
            </p14:xfrm>
          </p:contentPart>
        </mc:Choice>
        <mc:Fallback xmlns="">
          <p:pic>
            <p:nvPicPr>
              <p:cNvPr id="919" name="Ink 918">
                <a:extLst>
                  <a:ext uri="{FF2B5EF4-FFF2-40B4-BE49-F238E27FC236}">
                    <a16:creationId xmlns:a16="http://schemas.microsoft.com/office/drawing/2014/main" id="{C5ACC055-4C7A-451D-A87B-64F958540E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28401" y="3474940"/>
                <a:ext cx="20209" cy="215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24" name="Ink 923">
                <a:extLst>
                  <a:ext uri="{FF2B5EF4-FFF2-40B4-BE49-F238E27FC236}">
                    <a16:creationId xmlns:a16="http://schemas.microsoft.com/office/drawing/2014/main" id="{92AC04BA-15B5-4266-B322-5B286F28700D}"/>
                  </a:ext>
                </a:extLst>
              </p14:cNvPr>
              <p14:cNvContentPartPr/>
              <p14:nvPr/>
            </p14:nvContentPartPr>
            <p14:xfrm>
              <a:off x="7947676" y="3508049"/>
              <a:ext cx="23220" cy="224460"/>
            </p14:xfrm>
          </p:contentPart>
        </mc:Choice>
        <mc:Fallback xmlns="">
          <p:pic>
            <p:nvPicPr>
              <p:cNvPr id="924" name="Ink 923">
                <a:extLst>
                  <a:ext uri="{FF2B5EF4-FFF2-40B4-BE49-F238E27FC236}">
                    <a16:creationId xmlns:a16="http://schemas.microsoft.com/office/drawing/2014/main" id="{92AC04BA-15B5-4266-B322-5B286F2870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43389" y="3503739"/>
                <a:ext cx="31794" cy="233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27" name="Ink 926">
                <a:extLst>
                  <a:ext uri="{FF2B5EF4-FFF2-40B4-BE49-F238E27FC236}">
                    <a16:creationId xmlns:a16="http://schemas.microsoft.com/office/drawing/2014/main" id="{41C29A89-97C8-42E5-A8AF-514DCC88B646}"/>
                  </a:ext>
                </a:extLst>
              </p14:cNvPr>
              <p14:cNvContentPartPr/>
              <p14:nvPr/>
            </p14:nvContentPartPr>
            <p14:xfrm>
              <a:off x="8068456" y="3571229"/>
              <a:ext cx="247860" cy="126720"/>
            </p14:xfrm>
          </p:contentPart>
        </mc:Choice>
        <mc:Fallback xmlns="">
          <p:pic>
            <p:nvPicPr>
              <p:cNvPr id="927" name="Ink 926">
                <a:extLst>
                  <a:ext uri="{FF2B5EF4-FFF2-40B4-BE49-F238E27FC236}">
                    <a16:creationId xmlns:a16="http://schemas.microsoft.com/office/drawing/2014/main" id="{41C29A89-97C8-42E5-A8AF-514DCC88B64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64133" y="3566909"/>
                <a:ext cx="256506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28" name="Ink 927">
                <a:extLst>
                  <a:ext uri="{FF2B5EF4-FFF2-40B4-BE49-F238E27FC236}">
                    <a16:creationId xmlns:a16="http://schemas.microsoft.com/office/drawing/2014/main" id="{C95BB0B0-8778-4C42-9C77-9D3058AED1F3}"/>
                  </a:ext>
                </a:extLst>
              </p14:cNvPr>
              <p14:cNvContentPartPr/>
              <p14:nvPr/>
            </p14:nvContentPartPr>
            <p14:xfrm>
              <a:off x="8482636" y="3640169"/>
              <a:ext cx="189900" cy="86400"/>
            </p14:xfrm>
          </p:contentPart>
        </mc:Choice>
        <mc:Fallback xmlns="">
          <p:pic>
            <p:nvPicPr>
              <p:cNvPr id="928" name="Ink 927">
                <a:extLst>
                  <a:ext uri="{FF2B5EF4-FFF2-40B4-BE49-F238E27FC236}">
                    <a16:creationId xmlns:a16="http://schemas.microsoft.com/office/drawing/2014/main" id="{C95BB0B0-8778-4C42-9C77-9D3058AED1F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78328" y="3635867"/>
                <a:ext cx="198516" cy="95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32" name="Ink 931">
                <a:extLst>
                  <a:ext uri="{FF2B5EF4-FFF2-40B4-BE49-F238E27FC236}">
                    <a16:creationId xmlns:a16="http://schemas.microsoft.com/office/drawing/2014/main" id="{ACB6035E-BD40-4308-BEAF-903DB778FFD7}"/>
                  </a:ext>
                </a:extLst>
              </p14:cNvPr>
              <p14:cNvContentPartPr/>
              <p14:nvPr/>
            </p14:nvContentPartPr>
            <p14:xfrm>
              <a:off x="8844796" y="3542429"/>
              <a:ext cx="167040" cy="230220"/>
            </p14:xfrm>
          </p:contentPart>
        </mc:Choice>
        <mc:Fallback xmlns="">
          <p:pic>
            <p:nvPicPr>
              <p:cNvPr id="932" name="Ink 931">
                <a:extLst>
                  <a:ext uri="{FF2B5EF4-FFF2-40B4-BE49-F238E27FC236}">
                    <a16:creationId xmlns:a16="http://schemas.microsoft.com/office/drawing/2014/main" id="{ACB6035E-BD40-4308-BEAF-903DB778FFD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840476" y="3538112"/>
                <a:ext cx="175680" cy="238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34" name="Ink 933">
                <a:extLst>
                  <a:ext uri="{FF2B5EF4-FFF2-40B4-BE49-F238E27FC236}">
                    <a16:creationId xmlns:a16="http://schemas.microsoft.com/office/drawing/2014/main" id="{9C59BA9D-B8B3-4B11-B1FB-15CBB72A49E2}"/>
                  </a:ext>
                </a:extLst>
              </p14:cNvPr>
              <p14:cNvContentPartPr/>
              <p14:nvPr/>
            </p14:nvContentPartPr>
            <p14:xfrm>
              <a:off x="9149716" y="3559709"/>
              <a:ext cx="11700" cy="120960"/>
            </p14:xfrm>
          </p:contentPart>
        </mc:Choice>
        <mc:Fallback xmlns="">
          <p:pic>
            <p:nvPicPr>
              <p:cNvPr id="934" name="Ink 933">
                <a:extLst>
                  <a:ext uri="{FF2B5EF4-FFF2-40B4-BE49-F238E27FC236}">
                    <a16:creationId xmlns:a16="http://schemas.microsoft.com/office/drawing/2014/main" id="{9C59BA9D-B8B3-4B11-B1FB-15CBB72A49E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145461" y="3555389"/>
                <a:ext cx="20209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37" name="Ink 936">
                <a:extLst>
                  <a:ext uri="{FF2B5EF4-FFF2-40B4-BE49-F238E27FC236}">
                    <a16:creationId xmlns:a16="http://schemas.microsoft.com/office/drawing/2014/main" id="{EA459D39-CEE7-436E-A0FB-5E456EB1DFFE}"/>
                  </a:ext>
                </a:extLst>
              </p14:cNvPr>
              <p14:cNvContentPartPr/>
              <p14:nvPr/>
            </p14:nvContentPartPr>
            <p14:xfrm>
              <a:off x="9270496" y="3548189"/>
              <a:ext cx="166860" cy="189900"/>
            </p14:xfrm>
          </p:contentPart>
        </mc:Choice>
        <mc:Fallback xmlns="">
          <p:pic>
            <p:nvPicPr>
              <p:cNvPr id="937" name="Ink 936">
                <a:extLst>
                  <a:ext uri="{FF2B5EF4-FFF2-40B4-BE49-F238E27FC236}">
                    <a16:creationId xmlns:a16="http://schemas.microsoft.com/office/drawing/2014/main" id="{EA459D39-CEE7-436E-A0FB-5E456EB1DFF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266190" y="3543881"/>
                <a:ext cx="175472" cy="198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42" name="Ink 941">
                <a:extLst>
                  <a:ext uri="{FF2B5EF4-FFF2-40B4-BE49-F238E27FC236}">
                    <a16:creationId xmlns:a16="http://schemas.microsoft.com/office/drawing/2014/main" id="{66792670-7982-4FA9-919D-CA12C3673C88}"/>
                  </a:ext>
                </a:extLst>
              </p14:cNvPr>
              <p14:cNvContentPartPr/>
              <p14:nvPr/>
            </p14:nvContentPartPr>
            <p14:xfrm>
              <a:off x="9569476" y="3611549"/>
              <a:ext cx="264780" cy="103680"/>
            </p14:xfrm>
          </p:contentPart>
        </mc:Choice>
        <mc:Fallback xmlns="">
          <p:pic>
            <p:nvPicPr>
              <p:cNvPr id="942" name="Ink 941">
                <a:extLst>
                  <a:ext uri="{FF2B5EF4-FFF2-40B4-BE49-F238E27FC236}">
                    <a16:creationId xmlns:a16="http://schemas.microsoft.com/office/drawing/2014/main" id="{66792670-7982-4FA9-919D-CA12C3673C8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565159" y="3607244"/>
                <a:ext cx="273414" cy="11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43" name="Ink 942">
                <a:extLst>
                  <a:ext uri="{FF2B5EF4-FFF2-40B4-BE49-F238E27FC236}">
                    <a16:creationId xmlns:a16="http://schemas.microsoft.com/office/drawing/2014/main" id="{21E4F167-2485-4B6A-B156-01A6797CA366}"/>
                  </a:ext>
                </a:extLst>
              </p14:cNvPr>
              <p14:cNvContentPartPr/>
              <p14:nvPr/>
            </p14:nvContentPartPr>
            <p14:xfrm>
              <a:off x="6003856" y="4094669"/>
              <a:ext cx="189900" cy="40500"/>
            </p14:xfrm>
          </p:contentPart>
        </mc:Choice>
        <mc:Fallback xmlns="">
          <p:pic>
            <p:nvPicPr>
              <p:cNvPr id="943" name="Ink 942">
                <a:extLst>
                  <a:ext uri="{FF2B5EF4-FFF2-40B4-BE49-F238E27FC236}">
                    <a16:creationId xmlns:a16="http://schemas.microsoft.com/office/drawing/2014/main" id="{21E4F167-2485-4B6A-B156-01A6797CA3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999548" y="4090368"/>
                <a:ext cx="198516" cy="4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44" name="Ink 943">
                <a:extLst>
                  <a:ext uri="{FF2B5EF4-FFF2-40B4-BE49-F238E27FC236}">
                    <a16:creationId xmlns:a16="http://schemas.microsoft.com/office/drawing/2014/main" id="{0A144E73-0094-4FC1-AA24-5D00750A26CF}"/>
                  </a:ext>
                </a:extLst>
              </p14:cNvPr>
              <p14:cNvContentPartPr/>
              <p14:nvPr/>
            </p14:nvContentPartPr>
            <p14:xfrm>
              <a:off x="6153436" y="4203929"/>
              <a:ext cx="92160" cy="11700"/>
            </p14:xfrm>
          </p:contentPart>
        </mc:Choice>
        <mc:Fallback xmlns="">
          <p:pic>
            <p:nvPicPr>
              <p:cNvPr id="944" name="Ink 943">
                <a:extLst>
                  <a:ext uri="{FF2B5EF4-FFF2-40B4-BE49-F238E27FC236}">
                    <a16:creationId xmlns:a16="http://schemas.microsoft.com/office/drawing/2014/main" id="{0A144E73-0094-4FC1-AA24-5D00750A26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49133" y="4199674"/>
                <a:ext cx="100766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45" name="Ink 944">
                <a:extLst>
                  <a:ext uri="{FF2B5EF4-FFF2-40B4-BE49-F238E27FC236}">
                    <a16:creationId xmlns:a16="http://schemas.microsoft.com/office/drawing/2014/main" id="{AFCDDC99-73FE-4D2E-919A-D432142E184B}"/>
                  </a:ext>
                </a:extLst>
              </p14:cNvPr>
              <p14:cNvContentPartPr/>
              <p14:nvPr/>
            </p14:nvContentPartPr>
            <p14:xfrm>
              <a:off x="6561676" y="3996749"/>
              <a:ext cx="34740" cy="218700"/>
            </p14:xfrm>
          </p:contentPart>
        </mc:Choice>
        <mc:Fallback xmlns="">
          <p:pic>
            <p:nvPicPr>
              <p:cNvPr id="945" name="Ink 944">
                <a:extLst>
                  <a:ext uri="{FF2B5EF4-FFF2-40B4-BE49-F238E27FC236}">
                    <a16:creationId xmlns:a16="http://schemas.microsoft.com/office/drawing/2014/main" id="{AFCDDC99-73FE-4D2E-919A-D432142E18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57378" y="3992440"/>
                <a:ext cx="43335" cy="22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50" name="Ink 949">
                <a:extLst>
                  <a:ext uri="{FF2B5EF4-FFF2-40B4-BE49-F238E27FC236}">
                    <a16:creationId xmlns:a16="http://schemas.microsoft.com/office/drawing/2014/main" id="{2E8BAF2D-F2D8-4954-85BD-240F60B101A1}"/>
                  </a:ext>
                </a:extLst>
              </p14:cNvPr>
              <p14:cNvContentPartPr/>
              <p14:nvPr/>
            </p14:nvContentPartPr>
            <p14:xfrm>
              <a:off x="6711256" y="4008269"/>
              <a:ext cx="201780" cy="264960"/>
            </p14:xfrm>
          </p:contentPart>
        </mc:Choice>
        <mc:Fallback xmlns="">
          <p:pic>
            <p:nvPicPr>
              <p:cNvPr id="950" name="Ink 949">
                <a:extLst>
                  <a:ext uri="{FF2B5EF4-FFF2-40B4-BE49-F238E27FC236}">
                    <a16:creationId xmlns:a16="http://schemas.microsoft.com/office/drawing/2014/main" id="{2E8BAF2D-F2D8-4954-85BD-240F60B101A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6940" y="4003949"/>
                <a:ext cx="210412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51" name="Ink 950">
                <a:extLst>
                  <a:ext uri="{FF2B5EF4-FFF2-40B4-BE49-F238E27FC236}">
                    <a16:creationId xmlns:a16="http://schemas.microsoft.com/office/drawing/2014/main" id="{89C5106E-4738-47AB-AC16-CE7015FD803F}"/>
                  </a:ext>
                </a:extLst>
              </p14:cNvPr>
              <p14:cNvContentPartPr/>
              <p14:nvPr/>
            </p14:nvContentPartPr>
            <p14:xfrm>
              <a:off x="7010236" y="4060109"/>
              <a:ext cx="109440" cy="241740"/>
            </p14:xfrm>
          </p:contentPart>
        </mc:Choice>
        <mc:Fallback xmlns="">
          <p:pic>
            <p:nvPicPr>
              <p:cNvPr id="951" name="Ink 950">
                <a:extLst>
                  <a:ext uri="{FF2B5EF4-FFF2-40B4-BE49-F238E27FC236}">
                    <a16:creationId xmlns:a16="http://schemas.microsoft.com/office/drawing/2014/main" id="{89C5106E-4738-47AB-AC16-CE7015FD80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05930" y="4055792"/>
                <a:ext cx="118052" cy="250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52" name="Ink 951">
                <a:extLst>
                  <a:ext uri="{FF2B5EF4-FFF2-40B4-BE49-F238E27FC236}">
                    <a16:creationId xmlns:a16="http://schemas.microsoft.com/office/drawing/2014/main" id="{6B980213-5081-4498-8F31-0491A771D733}"/>
                  </a:ext>
                </a:extLst>
              </p14:cNvPr>
              <p14:cNvContentPartPr/>
              <p14:nvPr/>
            </p14:nvContentPartPr>
            <p14:xfrm>
              <a:off x="7217416" y="4094669"/>
              <a:ext cx="161280" cy="172620"/>
            </p14:xfrm>
          </p:contentPart>
        </mc:Choice>
        <mc:Fallback xmlns="">
          <p:pic>
            <p:nvPicPr>
              <p:cNvPr id="952" name="Ink 951">
                <a:extLst>
                  <a:ext uri="{FF2B5EF4-FFF2-40B4-BE49-F238E27FC236}">
                    <a16:creationId xmlns:a16="http://schemas.microsoft.com/office/drawing/2014/main" id="{6B980213-5081-4498-8F31-0491A771D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13096" y="4090362"/>
                <a:ext cx="169920" cy="18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53" name="Ink 952">
                <a:extLst>
                  <a:ext uri="{FF2B5EF4-FFF2-40B4-BE49-F238E27FC236}">
                    <a16:creationId xmlns:a16="http://schemas.microsoft.com/office/drawing/2014/main" id="{0D9F0E41-841E-48AB-AAFB-DCEF07B2ADE3}"/>
                  </a:ext>
                </a:extLst>
              </p14:cNvPr>
              <p14:cNvContentPartPr/>
              <p14:nvPr/>
            </p14:nvContentPartPr>
            <p14:xfrm>
              <a:off x="7711876" y="4146329"/>
              <a:ext cx="276300" cy="109440"/>
            </p14:xfrm>
          </p:contentPart>
        </mc:Choice>
        <mc:Fallback xmlns="">
          <p:pic>
            <p:nvPicPr>
              <p:cNvPr id="953" name="Ink 952">
                <a:extLst>
                  <a:ext uri="{FF2B5EF4-FFF2-40B4-BE49-F238E27FC236}">
                    <a16:creationId xmlns:a16="http://schemas.microsoft.com/office/drawing/2014/main" id="{0D9F0E41-841E-48AB-AAFB-DCEF07B2ADE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07559" y="4142023"/>
                <a:ext cx="284934" cy="118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54" name="Ink 953">
                <a:extLst>
                  <a:ext uri="{FF2B5EF4-FFF2-40B4-BE49-F238E27FC236}">
                    <a16:creationId xmlns:a16="http://schemas.microsoft.com/office/drawing/2014/main" id="{A46F8F33-8A0A-4ADB-AEE2-1218A3AFE6B1}"/>
                  </a:ext>
                </a:extLst>
              </p14:cNvPr>
              <p14:cNvContentPartPr/>
              <p14:nvPr/>
            </p14:nvContentPartPr>
            <p14:xfrm>
              <a:off x="5313736" y="4779029"/>
              <a:ext cx="201420" cy="356760"/>
            </p14:xfrm>
          </p:contentPart>
        </mc:Choice>
        <mc:Fallback xmlns="">
          <p:pic>
            <p:nvPicPr>
              <p:cNvPr id="954" name="Ink 953">
                <a:extLst>
                  <a:ext uri="{FF2B5EF4-FFF2-40B4-BE49-F238E27FC236}">
                    <a16:creationId xmlns:a16="http://schemas.microsoft.com/office/drawing/2014/main" id="{A46F8F33-8A0A-4ADB-AEE2-1218A3AFE6B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09428" y="4774709"/>
                <a:ext cx="210037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55" name="Ink 954">
                <a:extLst>
                  <a:ext uri="{FF2B5EF4-FFF2-40B4-BE49-F238E27FC236}">
                    <a16:creationId xmlns:a16="http://schemas.microsoft.com/office/drawing/2014/main" id="{9F04B188-5517-4DC3-97A6-9BDDC5AB039A}"/>
                  </a:ext>
                </a:extLst>
              </p14:cNvPr>
              <p14:cNvContentPartPr/>
              <p14:nvPr/>
            </p14:nvContentPartPr>
            <p14:xfrm>
              <a:off x="5676076" y="4796129"/>
              <a:ext cx="115200" cy="316440"/>
            </p14:xfrm>
          </p:contentPart>
        </mc:Choice>
        <mc:Fallback xmlns="">
          <p:pic>
            <p:nvPicPr>
              <p:cNvPr id="955" name="Ink 954">
                <a:extLst>
                  <a:ext uri="{FF2B5EF4-FFF2-40B4-BE49-F238E27FC236}">
                    <a16:creationId xmlns:a16="http://schemas.microsoft.com/office/drawing/2014/main" id="{9F04B188-5517-4DC3-97A6-9BDDC5AB039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71756" y="4791814"/>
                <a:ext cx="123840" cy="32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56" name="Ink 955">
                <a:extLst>
                  <a:ext uri="{FF2B5EF4-FFF2-40B4-BE49-F238E27FC236}">
                    <a16:creationId xmlns:a16="http://schemas.microsoft.com/office/drawing/2014/main" id="{EBA83469-5E5A-4479-8313-4AE44E68A114}"/>
                  </a:ext>
                </a:extLst>
              </p14:cNvPr>
              <p14:cNvContentPartPr/>
              <p14:nvPr/>
            </p14:nvContentPartPr>
            <p14:xfrm>
              <a:off x="5601376" y="4945709"/>
              <a:ext cx="172620" cy="11700"/>
            </p14:xfrm>
          </p:contentPart>
        </mc:Choice>
        <mc:Fallback xmlns="">
          <p:pic>
            <p:nvPicPr>
              <p:cNvPr id="956" name="Ink 955">
                <a:extLst>
                  <a:ext uri="{FF2B5EF4-FFF2-40B4-BE49-F238E27FC236}">
                    <a16:creationId xmlns:a16="http://schemas.microsoft.com/office/drawing/2014/main" id="{EBA83469-5E5A-4479-8313-4AE44E68A11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97069" y="4941454"/>
                <a:ext cx="181233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57" name="Ink 956">
                <a:extLst>
                  <a:ext uri="{FF2B5EF4-FFF2-40B4-BE49-F238E27FC236}">
                    <a16:creationId xmlns:a16="http://schemas.microsoft.com/office/drawing/2014/main" id="{19D047F8-959B-4542-86E6-B9AF9A6ADB11}"/>
                  </a:ext>
                </a:extLst>
              </p14:cNvPr>
              <p14:cNvContentPartPr/>
              <p14:nvPr/>
            </p14:nvContentPartPr>
            <p14:xfrm>
              <a:off x="5957956" y="4922669"/>
              <a:ext cx="92160" cy="23220"/>
            </p14:xfrm>
          </p:contentPart>
        </mc:Choice>
        <mc:Fallback xmlns="">
          <p:pic>
            <p:nvPicPr>
              <p:cNvPr id="957" name="Ink 956">
                <a:extLst>
                  <a:ext uri="{FF2B5EF4-FFF2-40B4-BE49-F238E27FC236}">
                    <a16:creationId xmlns:a16="http://schemas.microsoft.com/office/drawing/2014/main" id="{19D047F8-959B-4542-86E6-B9AF9A6ADB1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53653" y="4918382"/>
                <a:ext cx="100766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58" name="Ink 957">
                <a:extLst>
                  <a:ext uri="{FF2B5EF4-FFF2-40B4-BE49-F238E27FC236}">
                    <a16:creationId xmlns:a16="http://schemas.microsoft.com/office/drawing/2014/main" id="{73586C6A-E897-4154-B98F-DA5745B81C1C}"/>
                  </a:ext>
                </a:extLst>
              </p14:cNvPr>
              <p14:cNvContentPartPr/>
              <p14:nvPr/>
            </p14:nvContentPartPr>
            <p14:xfrm>
              <a:off x="6003856" y="5049209"/>
              <a:ext cx="115200" cy="23220"/>
            </p14:xfrm>
          </p:contentPart>
        </mc:Choice>
        <mc:Fallback xmlns="">
          <p:pic>
            <p:nvPicPr>
              <p:cNvPr id="958" name="Ink 957">
                <a:extLst>
                  <a:ext uri="{FF2B5EF4-FFF2-40B4-BE49-F238E27FC236}">
                    <a16:creationId xmlns:a16="http://schemas.microsoft.com/office/drawing/2014/main" id="{73586C6A-E897-4154-B98F-DA5745B81C1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999536" y="5044922"/>
                <a:ext cx="12384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9" name="Ink 958">
                <a:extLst>
                  <a:ext uri="{FF2B5EF4-FFF2-40B4-BE49-F238E27FC236}">
                    <a16:creationId xmlns:a16="http://schemas.microsoft.com/office/drawing/2014/main" id="{DC8B7831-9DB0-4F65-8858-F301B3D0C177}"/>
                  </a:ext>
                </a:extLst>
              </p14:cNvPr>
              <p14:cNvContentPartPr/>
              <p14:nvPr/>
            </p14:nvContentPartPr>
            <p14:xfrm>
              <a:off x="6331636" y="4842209"/>
              <a:ext cx="155520" cy="293400"/>
            </p14:xfrm>
          </p:contentPart>
        </mc:Choice>
        <mc:Fallback xmlns="">
          <p:pic>
            <p:nvPicPr>
              <p:cNvPr id="959" name="Ink 958">
                <a:extLst>
                  <a:ext uri="{FF2B5EF4-FFF2-40B4-BE49-F238E27FC236}">
                    <a16:creationId xmlns:a16="http://schemas.microsoft.com/office/drawing/2014/main" id="{DC8B7831-9DB0-4F65-8858-F301B3D0C17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27316" y="4837894"/>
                <a:ext cx="164160" cy="302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36" name="Ink 735">
                <a:extLst>
                  <a:ext uri="{FF2B5EF4-FFF2-40B4-BE49-F238E27FC236}">
                    <a16:creationId xmlns:a16="http://schemas.microsoft.com/office/drawing/2014/main" id="{7A9C2AFF-54F0-400F-9E17-4AA57B5C37B3}"/>
                  </a:ext>
                </a:extLst>
              </p14:cNvPr>
              <p14:cNvContentPartPr/>
              <p14:nvPr/>
            </p14:nvContentPartPr>
            <p14:xfrm>
              <a:off x="6567436" y="4807649"/>
              <a:ext cx="149760" cy="316440"/>
            </p14:xfrm>
          </p:contentPart>
        </mc:Choice>
        <mc:Fallback xmlns="">
          <p:pic>
            <p:nvPicPr>
              <p:cNvPr id="736" name="Ink 735">
                <a:extLst>
                  <a:ext uri="{FF2B5EF4-FFF2-40B4-BE49-F238E27FC236}">
                    <a16:creationId xmlns:a16="http://schemas.microsoft.com/office/drawing/2014/main" id="{7A9C2AFF-54F0-400F-9E17-4AA57B5C37B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63116" y="4803334"/>
                <a:ext cx="158400" cy="32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37" name="Ink 736">
                <a:extLst>
                  <a:ext uri="{FF2B5EF4-FFF2-40B4-BE49-F238E27FC236}">
                    <a16:creationId xmlns:a16="http://schemas.microsoft.com/office/drawing/2014/main" id="{6E21D061-8578-4842-8E91-9A8756A7B166}"/>
                  </a:ext>
                </a:extLst>
              </p14:cNvPr>
              <p14:cNvContentPartPr/>
              <p14:nvPr/>
            </p14:nvContentPartPr>
            <p14:xfrm>
              <a:off x="6544396" y="4986029"/>
              <a:ext cx="97920" cy="23220"/>
            </p14:xfrm>
          </p:contentPart>
        </mc:Choice>
        <mc:Fallback xmlns="">
          <p:pic>
            <p:nvPicPr>
              <p:cNvPr id="737" name="Ink 736">
                <a:extLst>
                  <a:ext uri="{FF2B5EF4-FFF2-40B4-BE49-F238E27FC236}">
                    <a16:creationId xmlns:a16="http://schemas.microsoft.com/office/drawing/2014/main" id="{6E21D061-8578-4842-8E91-9A8756A7B16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40092" y="4981742"/>
                <a:ext cx="106528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38" name="Ink 737">
                <a:extLst>
                  <a:ext uri="{FF2B5EF4-FFF2-40B4-BE49-F238E27FC236}">
                    <a16:creationId xmlns:a16="http://schemas.microsoft.com/office/drawing/2014/main" id="{0B929088-B1C1-412A-9313-86046A17C153}"/>
                  </a:ext>
                </a:extLst>
              </p14:cNvPr>
              <p14:cNvContentPartPr/>
              <p14:nvPr/>
            </p14:nvContentPartPr>
            <p14:xfrm>
              <a:off x="6791716" y="5101049"/>
              <a:ext cx="17460" cy="74880"/>
            </p14:xfrm>
          </p:contentPart>
        </mc:Choice>
        <mc:Fallback xmlns="">
          <p:pic>
            <p:nvPicPr>
              <p:cNvPr id="738" name="Ink 737">
                <a:extLst>
                  <a:ext uri="{FF2B5EF4-FFF2-40B4-BE49-F238E27FC236}">
                    <a16:creationId xmlns:a16="http://schemas.microsoft.com/office/drawing/2014/main" id="{0B929088-B1C1-412A-9313-86046A17C15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87440" y="5096750"/>
                <a:ext cx="26012" cy="83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41" name="Ink 740">
                <a:extLst>
                  <a:ext uri="{FF2B5EF4-FFF2-40B4-BE49-F238E27FC236}">
                    <a16:creationId xmlns:a16="http://schemas.microsoft.com/office/drawing/2014/main" id="{808C8C10-10EF-4178-B533-A049EA1A75F6}"/>
                  </a:ext>
                </a:extLst>
              </p14:cNvPr>
              <p14:cNvContentPartPr/>
              <p14:nvPr/>
            </p14:nvContentPartPr>
            <p14:xfrm>
              <a:off x="7062076" y="4859489"/>
              <a:ext cx="161280" cy="149760"/>
            </p14:xfrm>
          </p:contentPart>
        </mc:Choice>
        <mc:Fallback xmlns="">
          <p:pic>
            <p:nvPicPr>
              <p:cNvPr id="741" name="Ink 740">
                <a:extLst>
                  <a:ext uri="{FF2B5EF4-FFF2-40B4-BE49-F238E27FC236}">
                    <a16:creationId xmlns:a16="http://schemas.microsoft.com/office/drawing/2014/main" id="{808C8C10-10EF-4178-B533-A049EA1A75F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57756" y="4855169"/>
                <a:ext cx="1699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4538702F-511A-458F-BF5D-18178B200BD5}"/>
                  </a:ext>
                </a:extLst>
              </p14:cNvPr>
              <p14:cNvContentPartPr/>
              <p14:nvPr/>
            </p14:nvContentPartPr>
            <p14:xfrm>
              <a:off x="7361056" y="4790369"/>
              <a:ext cx="426060" cy="397080"/>
            </p14:xfrm>
          </p:contentPart>
        </mc:Choice>
        <mc:Fallback xmlns=""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4538702F-511A-458F-BF5D-18178B200BD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356738" y="4786049"/>
                <a:ext cx="434696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49" name="Ink 748">
                <a:extLst>
                  <a:ext uri="{FF2B5EF4-FFF2-40B4-BE49-F238E27FC236}">
                    <a16:creationId xmlns:a16="http://schemas.microsoft.com/office/drawing/2014/main" id="{62198B88-BDD1-461B-BA4E-D11C76F637AE}"/>
                  </a:ext>
                </a:extLst>
              </p14:cNvPr>
              <p14:cNvContentPartPr/>
              <p14:nvPr/>
            </p14:nvContentPartPr>
            <p14:xfrm>
              <a:off x="7970716" y="4871009"/>
              <a:ext cx="144000" cy="253260"/>
            </p14:xfrm>
          </p:contentPart>
        </mc:Choice>
        <mc:Fallback xmlns="">
          <p:pic>
            <p:nvPicPr>
              <p:cNvPr id="749" name="Ink 748">
                <a:extLst>
                  <a:ext uri="{FF2B5EF4-FFF2-40B4-BE49-F238E27FC236}">
                    <a16:creationId xmlns:a16="http://schemas.microsoft.com/office/drawing/2014/main" id="{62198B88-BDD1-461B-BA4E-D11C76F637A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66396" y="4866692"/>
                <a:ext cx="152640" cy="26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ED94FB9F-E51B-4118-AC72-B3D8AF07CD23}"/>
                  </a:ext>
                </a:extLst>
              </p14:cNvPr>
              <p14:cNvContentPartPr/>
              <p14:nvPr/>
            </p14:nvContentPartPr>
            <p14:xfrm>
              <a:off x="8281216" y="4847969"/>
              <a:ext cx="126720" cy="31068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ED94FB9F-E51B-4118-AC72-B3D8AF07CD2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276896" y="4843654"/>
                <a:ext cx="135360" cy="319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EB27B4CA-200F-4C8A-9402-3F920D5242F6}"/>
                  </a:ext>
                </a:extLst>
              </p14:cNvPr>
              <p14:cNvContentPartPr/>
              <p14:nvPr/>
            </p14:nvContentPartPr>
            <p14:xfrm>
              <a:off x="8476876" y="4871009"/>
              <a:ext cx="310680" cy="374400"/>
            </p14:xfrm>
          </p:contentPart>
        </mc:Choice>
        <mc:Fallback xmlns=""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EB27B4CA-200F-4C8A-9402-3F920D5242F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72561" y="4866689"/>
                <a:ext cx="31931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55" name="Ink 754">
                <a:extLst>
                  <a:ext uri="{FF2B5EF4-FFF2-40B4-BE49-F238E27FC236}">
                    <a16:creationId xmlns:a16="http://schemas.microsoft.com/office/drawing/2014/main" id="{5CB5953F-A3D2-4271-BE9B-FEB213BEB2C5}"/>
                  </a:ext>
                </a:extLst>
              </p14:cNvPr>
              <p14:cNvContentPartPr/>
              <p14:nvPr/>
            </p14:nvContentPartPr>
            <p14:xfrm>
              <a:off x="5975056" y="5497769"/>
              <a:ext cx="97920" cy="5940"/>
            </p14:xfrm>
          </p:contentPart>
        </mc:Choice>
        <mc:Fallback xmlns="">
          <p:pic>
            <p:nvPicPr>
              <p:cNvPr id="755" name="Ink 754">
                <a:extLst>
                  <a:ext uri="{FF2B5EF4-FFF2-40B4-BE49-F238E27FC236}">
                    <a16:creationId xmlns:a16="http://schemas.microsoft.com/office/drawing/2014/main" id="{5CB5953F-A3D2-4271-BE9B-FEB213BEB2C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70752" y="5493576"/>
                <a:ext cx="106528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6" name="Ink 755">
                <a:extLst>
                  <a:ext uri="{FF2B5EF4-FFF2-40B4-BE49-F238E27FC236}">
                    <a16:creationId xmlns:a16="http://schemas.microsoft.com/office/drawing/2014/main" id="{A5470C49-688C-4719-AAC9-86319418CA26}"/>
                  </a:ext>
                </a:extLst>
              </p14:cNvPr>
              <p14:cNvContentPartPr/>
              <p14:nvPr/>
            </p14:nvContentPartPr>
            <p14:xfrm>
              <a:off x="6095836" y="5595509"/>
              <a:ext cx="63360" cy="28980"/>
            </p14:xfrm>
          </p:contentPart>
        </mc:Choice>
        <mc:Fallback xmlns="">
          <p:pic>
            <p:nvPicPr>
              <p:cNvPr id="756" name="Ink 755">
                <a:extLst>
                  <a:ext uri="{FF2B5EF4-FFF2-40B4-BE49-F238E27FC236}">
                    <a16:creationId xmlns:a16="http://schemas.microsoft.com/office/drawing/2014/main" id="{A5470C49-688C-4719-AAC9-86319418CA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091540" y="5591216"/>
                <a:ext cx="71951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3" name="Ink 762">
                <a:extLst>
                  <a:ext uri="{FF2B5EF4-FFF2-40B4-BE49-F238E27FC236}">
                    <a16:creationId xmlns:a16="http://schemas.microsoft.com/office/drawing/2014/main" id="{8BB58463-D27C-4455-8C3B-FC89E8392BA6}"/>
                  </a:ext>
                </a:extLst>
              </p14:cNvPr>
              <p14:cNvContentPartPr/>
              <p14:nvPr/>
            </p14:nvContentPartPr>
            <p14:xfrm>
              <a:off x="6475456" y="5451869"/>
              <a:ext cx="144000" cy="235980"/>
            </p14:xfrm>
          </p:contentPart>
        </mc:Choice>
        <mc:Fallback xmlns="">
          <p:pic>
            <p:nvPicPr>
              <p:cNvPr id="763" name="Ink 762">
                <a:extLst>
                  <a:ext uri="{FF2B5EF4-FFF2-40B4-BE49-F238E27FC236}">
                    <a16:creationId xmlns:a16="http://schemas.microsoft.com/office/drawing/2014/main" id="{8BB58463-D27C-4455-8C3B-FC89E8392BA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71136" y="5447552"/>
                <a:ext cx="152640" cy="244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4" name="Ink 763">
                <a:extLst>
                  <a:ext uri="{FF2B5EF4-FFF2-40B4-BE49-F238E27FC236}">
                    <a16:creationId xmlns:a16="http://schemas.microsoft.com/office/drawing/2014/main" id="{5FB1433A-AB57-4D7F-A3C8-70416B744FAD}"/>
                  </a:ext>
                </a:extLst>
              </p14:cNvPr>
              <p14:cNvContentPartPr/>
              <p14:nvPr/>
            </p14:nvContentPartPr>
            <p14:xfrm>
              <a:off x="6717016" y="5520809"/>
              <a:ext cx="103680" cy="138240"/>
            </p14:xfrm>
          </p:contentPart>
        </mc:Choice>
        <mc:Fallback xmlns="">
          <p:pic>
            <p:nvPicPr>
              <p:cNvPr id="764" name="Ink 763">
                <a:extLst>
                  <a:ext uri="{FF2B5EF4-FFF2-40B4-BE49-F238E27FC236}">
                    <a16:creationId xmlns:a16="http://schemas.microsoft.com/office/drawing/2014/main" id="{5FB1433A-AB57-4D7F-A3C8-70416B744FA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12711" y="5516489"/>
                <a:ext cx="11229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65" name="Ink 764">
                <a:extLst>
                  <a:ext uri="{FF2B5EF4-FFF2-40B4-BE49-F238E27FC236}">
                    <a16:creationId xmlns:a16="http://schemas.microsoft.com/office/drawing/2014/main" id="{29C2444C-F484-4B4F-9611-71ED18452691}"/>
                  </a:ext>
                </a:extLst>
              </p14:cNvPr>
              <p14:cNvContentPartPr/>
              <p14:nvPr/>
            </p14:nvContentPartPr>
            <p14:xfrm>
              <a:off x="6941296" y="5572649"/>
              <a:ext cx="115200" cy="144000"/>
            </p14:xfrm>
          </p:contentPart>
        </mc:Choice>
        <mc:Fallback xmlns="">
          <p:pic>
            <p:nvPicPr>
              <p:cNvPr id="765" name="Ink 764">
                <a:extLst>
                  <a:ext uri="{FF2B5EF4-FFF2-40B4-BE49-F238E27FC236}">
                    <a16:creationId xmlns:a16="http://schemas.microsoft.com/office/drawing/2014/main" id="{29C2444C-F484-4B4F-9611-71ED1845269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6976" y="5568329"/>
                <a:ext cx="1238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69" name="Ink 768">
                <a:extLst>
                  <a:ext uri="{FF2B5EF4-FFF2-40B4-BE49-F238E27FC236}">
                    <a16:creationId xmlns:a16="http://schemas.microsoft.com/office/drawing/2014/main" id="{298D8503-BAD5-4892-BAE0-0F589F42D89B}"/>
                  </a:ext>
                </a:extLst>
              </p14:cNvPr>
              <p14:cNvContentPartPr/>
              <p14:nvPr/>
            </p14:nvContentPartPr>
            <p14:xfrm>
              <a:off x="7280596" y="5503529"/>
              <a:ext cx="86760" cy="201420"/>
            </p14:xfrm>
          </p:contentPart>
        </mc:Choice>
        <mc:Fallback xmlns="">
          <p:pic>
            <p:nvPicPr>
              <p:cNvPr id="769" name="Ink 768">
                <a:extLst>
                  <a:ext uri="{FF2B5EF4-FFF2-40B4-BE49-F238E27FC236}">
                    <a16:creationId xmlns:a16="http://schemas.microsoft.com/office/drawing/2014/main" id="{298D8503-BAD5-4892-BAE0-0F589F42D89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76276" y="5499221"/>
                <a:ext cx="95400" cy="210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73" name="Ink 772">
                <a:extLst>
                  <a:ext uri="{FF2B5EF4-FFF2-40B4-BE49-F238E27FC236}">
                    <a16:creationId xmlns:a16="http://schemas.microsoft.com/office/drawing/2014/main" id="{31F89798-0660-4320-A18C-AF65B96A5F25}"/>
                  </a:ext>
                </a:extLst>
              </p14:cNvPr>
              <p14:cNvContentPartPr/>
              <p14:nvPr/>
            </p14:nvContentPartPr>
            <p14:xfrm>
              <a:off x="7562476" y="5474729"/>
              <a:ext cx="396900" cy="287640"/>
            </p14:xfrm>
          </p:contentPart>
        </mc:Choice>
        <mc:Fallback xmlns="">
          <p:pic>
            <p:nvPicPr>
              <p:cNvPr id="773" name="Ink 772">
                <a:extLst>
                  <a:ext uri="{FF2B5EF4-FFF2-40B4-BE49-F238E27FC236}">
                    <a16:creationId xmlns:a16="http://schemas.microsoft.com/office/drawing/2014/main" id="{31F89798-0660-4320-A18C-AF65B96A5F2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558162" y="5470414"/>
                <a:ext cx="405528" cy="296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75" name="Ink 774">
                <a:extLst>
                  <a:ext uri="{FF2B5EF4-FFF2-40B4-BE49-F238E27FC236}">
                    <a16:creationId xmlns:a16="http://schemas.microsoft.com/office/drawing/2014/main" id="{A15779E9-6BDF-4EA1-AFD1-96F03F912383}"/>
                  </a:ext>
                </a:extLst>
              </p14:cNvPr>
              <p14:cNvContentPartPr/>
              <p14:nvPr/>
            </p14:nvContentPartPr>
            <p14:xfrm>
              <a:off x="8056936" y="5566889"/>
              <a:ext cx="132480" cy="178380"/>
            </p14:xfrm>
          </p:contentPart>
        </mc:Choice>
        <mc:Fallback xmlns="">
          <p:pic>
            <p:nvPicPr>
              <p:cNvPr id="775" name="Ink 774">
                <a:extLst>
                  <a:ext uri="{FF2B5EF4-FFF2-40B4-BE49-F238E27FC236}">
                    <a16:creationId xmlns:a16="http://schemas.microsoft.com/office/drawing/2014/main" id="{A15779E9-6BDF-4EA1-AFD1-96F03F91238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052616" y="5562582"/>
                <a:ext cx="141120" cy="18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8" name="Ink 777">
                <a:extLst>
                  <a:ext uri="{FF2B5EF4-FFF2-40B4-BE49-F238E27FC236}">
                    <a16:creationId xmlns:a16="http://schemas.microsoft.com/office/drawing/2014/main" id="{B6CABD4E-40BA-4808-842A-55FE03D05F2F}"/>
                  </a:ext>
                </a:extLst>
              </p14:cNvPr>
              <p14:cNvContentPartPr/>
              <p14:nvPr/>
            </p14:nvContentPartPr>
            <p14:xfrm>
              <a:off x="8373196" y="5561129"/>
              <a:ext cx="149760" cy="235980"/>
            </p14:xfrm>
          </p:contentPart>
        </mc:Choice>
        <mc:Fallback xmlns="">
          <p:pic>
            <p:nvPicPr>
              <p:cNvPr id="778" name="Ink 777">
                <a:extLst>
                  <a:ext uri="{FF2B5EF4-FFF2-40B4-BE49-F238E27FC236}">
                    <a16:creationId xmlns:a16="http://schemas.microsoft.com/office/drawing/2014/main" id="{B6CABD4E-40BA-4808-842A-55FE03D05F2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368876" y="5556812"/>
                <a:ext cx="158400" cy="244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9" name="Ink 778">
                <a:extLst>
                  <a:ext uri="{FF2B5EF4-FFF2-40B4-BE49-F238E27FC236}">
                    <a16:creationId xmlns:a16="http://schemas.microsoft.com/office/drawing/2014/main" id="{5A177F99-252F-48F5-9328-C8D78A987B28}"/>
                  </a:ext>
                </a:extLst>
              </p14:cNvPr>
              <p14:cNvContentPartPr/>
              <p14:nvPr/>
            </p14:nvContentPartPr>
            <p14:xfrm>
              <a:off x="8787376" y="5543849"/>
              <a:ext cx="11700" cy="201420"/>
            </p14:xfrm>
          </p:contentPart>
        </mc:Choice>
        <mc:Fallback xmlns="">
          <p:pic>
            <p:nvPicPr>
              <p:cNvPr id="779" name="Ink 778">
                <a:extLst>
                  <a:ext uri="{FF2B5EF4-FFF2-40B4-BE49-F238E27FC236}">
                    <a16:creationId xmlns:a16="http://schemas.microsoft.com/office/drawing/2014/main" id="{5A177F99-252F-48F5-9328-C8D78A987B2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783121" y="5539541"/>
                <a:ext cx="20209" cy="210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7" name="Ink 786">
                <a:extLst>
                  <a:ext uri="{FF2B5EF4-FFF2-40B4-BE49-F238E27FC236}">
                    <a16:creationId xmlns:a16="http://schemas.microsoft.com/office/drawing/2014/main" id="{DF2248B4-CBA3-4215-8CC7-1F985FDD05B4}"/>
                  </a:ext>
                </a:extLst>
              </p14:cNvPr>
              <p14:cNvContentPartPr/>
              <p14:nvPr/>
            </p14:nvContentPartPr>
            <p14:xfrm>
              <a:off x="8885116" y="5641589"/>
              <a:ext cx="126720" cy="97920"/>
            </p14:xfrm>
          </p:contentPart>
        </mc:Choice>
        <mc:Fallback xmlns="">
          <p:pic>
            <p:nvPicPr>
              <p:cNvPr id="787" name="Ink 786">
                <a:extLst>
                  <a:ext uri="{FF2B5EF4-FFF2-40B4-BE49-F238E27FC236}">
                    <a16:creationId xmlns:a16="http://schemas.microsoft.com/office/drawing/2014/main" id="{DF2248B4-CBA3-4215-8CC7-1F985FDD05B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880796" y="5637285"/>
                <a:ext cx="135360" cy="106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8" name="Ink 787">
                <a:extLst>
                  <a:ext uri="{FF2B5EF4-FFF2-40B4-BE49-F238E27FC236}">
                    <a16:creationId xmlns:a16="http://schemas.microsoft.com/office/drawing/2014/main" id="{3CD9EF45-EF36-4F38-A117-D922714B8C13}"/>
                  </a:ext>
                </a:extLst>
              </p14:cNvPr>
              <p14:cNvContentPartPr/>
              <p14:nvPr/>
            </p14:nvContentPartPr>
            <p14:xfrm>
              <a:off x="9103636" y="5653109"/>
              <a:ext cx="149760" cy="172620"/>
            </p14:xfrm>
          </p:contentPart>
        </mc:Choice>
        <mc:Fallback xmlns="">
          <p:pic>
            <p:nvPicPr>
              <p:cNvPr id="788" name="Ink 787">
                <a:extLst>
                  <a:ext uri="{FF2B5EF4-FFF2-40B4-BE49-F238E27FC236}">
                    <a16:creationId xmlns:a16="http://schemas.microsoft.com/office/drawing/2014/main" id="{3CD9EF45-EF36-4F38-A117-D922714B8C1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099316" y="5648802"/>
                <a:ext cx="158400" cy="18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89" name="Ink 788">
                <a:extLst>
                  <a:ext uri="{FF2B5EF4-FFF2-40B4-BE49-F238E27FC236}">
                    <a16:creationId xmlns:a16="http://schemas.microsoft.com/office/drawing/2014/main" id="{C9304286-B9C8-42F6-A5C1-D0556D106AF5}"/>
                  </a:ext>
                </a:extLst>
              </p14:cNvPr>
              <p14:cNvContentPartPr/>
              <p14:nvPr/>
            </p14:nvContentPartPr>
            <p14:xfrm>
              <a:off x="9477496" y="5572649"/>
              <a:ext cx="149760" cy="28980"/>
            </p14:xfrm>
          </p:contentPart>
        </mc:Choice>
        <mc:Fallback xmlns="">
          <p:pic>
            <p:nvPicPr>
              <p:cNvPr id="789" name="Ink 788">
                <a:extLst>
                  <a:ext uri="{FF2B5EF4-FFF2-40B4-BE49-F238E27FC236}">
                    <a16:creationId xmlns:a16="http://schemas.microsoft.com/office/drawing/2014/main" id="{C9304286-B9C8-42F6-A5C1-D0556D106A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473176" y="5568356"/>
                <a:ext cx="158400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0" name="Ink 789">
                <a:extLst>
                  <a:ext uri="{FF2B5EF4-FFF2-40B4-BE49-F238E27FC236}">
                    <a16:creationId xmlns:a16="http://schemas.microsoft.com/office/drawing/2014/main" id="{B376B61F-A9CA-42AB-B178-1AC3B265A9CE}"/>
                  </a:ext>
                </a:extLst>
              </p14:cNvPr>
              <p14:cNvContentPartPr/>
              <p14:nvPr/>
            </p14:nvContentPartPr>
            <p14:xfrm>
              <a:off x="9500536" y="5722049"/>
              <a:ext cx="115200" cy="17460"/>
            </p14:xfrm>
          </p:contentPart>
        </mc:Choice>
        <mc:Fallback xmlns="">
          <p:pic>
            <p:nvPicPr>
              <p:cNvPr id="790" name="Ink 789">
                <a:extLst>
                  <a:ext uri="{FF2B5EF4-FFF2-40B4-BE49-F238E27FC236}">
                    <a16:creationId xmlns:a16="http://schemas.microsoft.com/office/drawing/2014/main" id="{B376B61F-A9CA-42AB-B178-1AC3B265A9C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496216" y="5717773"/>
                <a:ext cx="12384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3" name="Ink 792">
                <a:extLst>
                  <a:ext uri="{FF2B5EF4-FFF2-40B4-BE49-F238E27FC236}">
                    <a16:creationId xmlns:a16="http://schemas.microsoft.com/office/drawing/2014/main" id="{AC0A729F-EA61-4BD1-9E89-F0130CED1072}"/>
                  </a:ext>
                </a:extLst>
              </p14:cNvPr>
              <p14:cNvContentPartPr/>
              <p14:nvPr/>
            </p14:nvContentPartPr>
            <p14:xfrm>
              <a:off x="10230796" y="5630069"/>
              <a:ext cx="126720" cy="138240"/>
            </p14:xfrm>
          </p:contentPart>
        </mc:Choice>
        <mc:Fallback xmlns="">
          <p:pic>
            <p:nvPicPr>
              <p:cNvPr id="793" name="Ink 792">
                <a:extLst>
                  <a:ext uri="{FF2B5EF4-FFF2-40B4-BE49-F238E27FC236}">
                    <a16:creationId xmlns:a16="http://schemas.microsoft.com/office/drawing/2014/main" id="{AC0A729F-EA61-4BD1-9E89-F0130CED107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226476" y="5625749"/>
                <a:ext cx="1353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94" name="Ink 793">
                <a:extLst>
                  <a:ext uri="{FF2B5EF4-FFF2-40B4-BE49-F238E27FC236}">
                    <a16:creationId xmlns:a16="http://schemas.microsoft.com/office/drawing/2014/main" id="{CF3C357B-A680-4E25-854A-1952B3E71180}"/>
                  </a:ext>
                </a:extLst>
              </p14:cNvPr>
              <p14:cNvContentPartPr/>
              <p14:nvPr/>
            </p14:nvContentPartPr>
            <p14:xfrm>
              <a:off x="10501156" y="5664629"/>
              <a:ext cx="115200" cy="161280"/>
            </p14:xfrm>
          </p:contentPart>
        </mc:Choice>
        <mc:Fallback xmlns="">
          <p:pic>
            <p:nvPicPr>
              <p:cNvPr id="794" name="Ink 793">
                <a:extLst>
                  <a:ext uri="{FF2B5EF4-FFF2-40B4-BE49-F238E27FC236}">
                    <a16:creationId xmlns:a16="http://schemas.microsoft.com/office/drawing/2014/main" id="{CF3C357B-A680-4E25-854A-1952B3E711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496836" y="5660309"/>
                <a:ext cx="1238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7" name="Ink 796">
                <a:extLst>
                  <a:ext uri="{FF2B5EF4-FFF2-40B4-BE49-F238E27FC236}">
                    <a16:creationId xmlns:a16="http://schemas.microsoft.com/office/drawing/2014/main" id="{D8F3C6E7-70F2-4392-8007-DCBC688ABACD}"/>
                  </a:ext>
                </a:extLst>
              </p14:cNvPr>
              <p14:cNvContentPartPr/>
              <p14:nvPr/>
            </p14:nvContentPartPr>
            <p14:xfrm>
              <a:off x="9857116" y="5515049"/>
              <a:ext cx="282240" cy="293400"/>
            </p14:xfrm>
          </p:contentPart>
        </mc:Choice>
        <mc:Fallback xmlns="">
          <p:pic>
            <p:nvPicPr>
              <p:cNvPr id="797" name="Ink 796">
                <a:extLst>
                  <a:ext uri="{FF2B5EF4-FFF2-40B4-BE49-F238E27FC236}">
                    <a16:creationId xmlns:a16="http://schemas.microsoft.com/office/drawing/2014/main" id="{D8F3C6E7-70F2-4392-8007-DCBC688ABAC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852796" y="5510734"/>
                <a:ext cx="290880" cy="3020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442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 and your friend decide it would be fun to play catch on the side of a hill, with you standing at the top of the hill throwing the ball down to your friend on the side of the hill.  The hill has a slope of 15° made with respect to the horizontal.  If you throw the ball with a speed of 15 m/s at an angle of 30°, how far down the hill should your friend stand in order to catch the ball?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F3A0389-A840-4328-9962-A88D2725AAB0}"/>
                  </a:ext>
                </a:extLst>
              </p14:cNvPr>
              <p14:cNvContentPartPr/>
              <p14:nvPr/>
            </p14:nvContentPartPr>
            <p14:xfrm>
              <a:off x="5296456" y="2081729"/>
              <a:ext cx="17460" cy="339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F3A0389-A840-4328-9962-A88D2725AA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2180" y="2077414"/>
                <a:ext cx="26012" cy="348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4357FF-7CDE-4BE8-9A4E-D74F01307EC6}"/>
                  </a:ext>
                </a:extLst>
              </p14:cNvPr>
              <p14:cNvContentPartPr/>
              <p14:nvPr/>
            </p14:nvContentPartPr>
            <p14:xfrm>
              <a:off x="5106736" y="2064449"/>
              <a:ext cx="4626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4357FF-7CDE-4BE8-9A4E-D74F01307E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2433" y="2060129"/>
                <a:ext cx="54867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89894E-7A62-4ED0-B9BE-C4B48F1BCEEF}"/>
                  </a:ext>
                </a:extLst>
              </p14:cNvPr>
              <p14:cNvContentPartPr/>
              <p14:nvPr/>
            </p14:nvContentPartPr>
            <p14:xfrm>
              <a:off x="5446036" y="2173709"/>
              <a:ext cx="52020" cy="2705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89894E-7A62-4ED0-B9BE-C4B48F1BCE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41731" y="2169392"/>
                <a:ext cx="60630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C86A585-9AF9-4F6E-8D38-94F6765DA4C5}"/>
                  </a:ext>
                </a:extLst>
              </p14:cNvPr>
              <p14:cNvContentPartPr/>
              <p14:nvPr/>
            </p14:nvContentPartPr>
            <p14:xfrm>
              <a:off x="5917636" y="2122049"/>
              <a:ext cx="189900" cy="299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C86A585-9AF9-4F6E-8D38-94F6765DA4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3328" y="2117734"/>
                <a:ext cx="198516" cy="307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C1A2B50-DF62-4E15-B70E-982D57E7DC6B}"/>
                  </a:ext>
                </a:extLst>
              </p14:cNvPr>
              <p14:cNvContentPartPr/>
              <p14:nvPr/>
            </p14:nvContentPartPr>
            <p14:xfrm>
              <a:off x="6124636" y="2219789"/>
              <a:ext cx="5940" cy="174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C1A2B50-DF62-4E15-B70E-982D57E7DC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0443" y="2215513"/>
                <a:ext cx="14326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7AEAE2C-87E3-409A-AD02-549E1E6FD497}"/>
                  </a:ext>
                </a:extLst>
              </p14:cNvPr>
              <p14:cNvContentPartPr/>
              <p14:nvPr/>
            </p14:nvContentPartPr>
            <p14:xfrm>
              <a:off x="6228136" y="2403749"/>
              <a:ext cx="23220" cy="63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7AEAE2C-87E3-409A-AD02-549E1E6FD4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3849" y="2399453"/>
                <a:ext cx="31794" cy="71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96" name="Ink 895">
                <a:extLst>
                  <a:ext uri="{FF2B5EF4-FFF2-40B4-BE49-F238E27FC236}">
                    <a16:creationId xmlns:a16="http://schemas.microsoft.com/office/drawing/2014/main" id="{382EDB24-9266-47E2-940B-A8B31FD0A975}"/>
                  </a:ext>
                </a:extLst>
              </p14:cNvPr>
              <p14:cNvContentPartPr/>
              <p14:nvPr/>
            </p14:nvContentPartPr>
            <p14:xfrm>
              <a:off x="6187996" y="2265869"/>
              <a:ext cx="512100" cy="212940"/>
            </p14:xfrm>
          </p:contentPart>
        </mc:Choice>
        <mc:Fallback xmlns="">
          <p:pic>
            <p:nvPicPr>
              <p:cNvPr id="896" name="Ink 895">
                <a:extLst>
                  <a:ext uri="{FF2B5EF4-FFF2-40B4-BE49-F238E27FC236}">
                    <a16:creationId xmlns:a16="http://schemas.microsoft.com/office/drawing/2014/main" id="{382EDB24-9266-47E2-940B-A8B31FD0A9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83678" y="2261560"/>
                <a:ext cx="520737" cy="22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97" name="Ink 896">
                <a:extLst>
                  <a:ext uri="{FF2B5EF4-FFF2-40B4-BE49-F238E27FC236}">
                    <a16:creationId xmlns:a16="http://schemas.microsoft.com/office/drawing/2014/main" id="{3275D6EB-6730-4FD5-9D0C-735CA00C8E91}"/>
                  </a:ext>
                </a:extLst>
              </p14:cNvPr>
              <p14:cNvContentPartPr/>
              <p14:nvPr/>
            </p14:nvContentPartPr>
            <p14:xfrm>
              <a:off x="6774436" y="2277209"/>
              <a:ext cx="109440" cy="149760"/>
            </p14:xfrm>
          </p:contentPart>
        </mc:Choice>
        <mc:Fallback xmlns="">
          <p:pic>
            <p:nvPicPr>
              <p:cNvPr id="897" name="Ink 896">
                <a:extLst>
                  <a:ext uri="{FF2B5EF4-FFF2-40B4-BE49-F238E27FC236}">
                    <a16:creationId xmlns:a16="http://schemas.microsoft.com/office/drawing/2014/main" id="{3275D6EB-6730-4FD5-9D0C-735CA00C8E9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70130" y="2272889"/>
                <a:ext cx="118052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00" name="Ink 899">
                <a:extLst>
                  <a:ext uri="{FF2B5EF4-FFF2-40B4-BE49-F238E27FC236}">
                    <a16:creationId xmlns:a16="http://schemas.microsoft.com/office/drawing/2014/main" id="{7FBEBFF3-27FC-4266-A367-62C8F6880256}"/>
                  </a:ext>
                </a:extLst>
              </p14:cNvPr>
              <p14:cNvContentPartPr/>
              <p14:nvPr/>
            </p14:nvContentPartPr>
            <p14:xfrm>
              <a:off x="6958576" y="1972469"/>
              <a:ext cx="235980" cy="494820"/>
            </p14:xfrm>
          </p:contentPart>
        </mc:Choice>
        <mc:Fallback xmlns="">
          <p:pic>
            <p:nvPicPr>
              <p:cNvPr id="900" name="Ink 899">
                <a:extLst>
                  <a:ext uri="{FF2B5EF4-FFF2-40B4-BE49-F238E27FC236}">
                    <a16:creationId xmlns:a16="http://schemas.microsoft.com/office/drawing/2014/main" id="{7FBEBFF3-27FC-4266-A367-62C8F688025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54259" y="1968151"/>
                <a:ext cx="244613" cy="503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01" name="Ink 900">
                <a:extLst>
                  <a:ext uri="{FF2B5EF4-FFF2-40B4-BE49-F238E27FC236}">
                    <a16:creationId xmlns:a16="http://schemas.microsoft.com/office/drawing/2014/main" id="{AB5EA60F-00AB-4B68-A946-BA724CB17406}"/>
                  </a:ext>
                </a:extLst>
              </p14:cNvPr>
              <p14:cNvContentPartPr/>
              <p14:nvPr/>
            </p14:nvContentPartPr>
            <p14:xfrm>
              <a:off x="7263316" y="2248589"/>
              <a:ext cx="120960" cy="207180"/>
            </p14:xfrm>
          </p:contentPart>
        </mc:Choice>
        <mc:Fallback xmlns="">
          <p:pic>
            <p:nvPicPr>
              <p:cNvPr id="901" name="Ink 900">
                <a:extLst>
                  <a:ext uri="{FF2B5EF4-FFF2-40B4-BE49-F238E27FC236}">
                    <a16:creationId xmlns:a16="http://schemas.microsoft.com/office/drawing/2014/main" id="{AB5EA60F-00AB-4B68-A946-BA724CB1740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58996" y="2244280"/>
                <a:ext cx="129600" cy="215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908DFDA5-4A6C-476A-BF04-9EA8F2335883}"/>
                  </a:ext>
                </a:extLst>
              </p14:cNvPr>
              <p14:cNvContentPartPr/>
              <p14:nvPr/>
            </p14:nvContentPartPr>
            <p14:xfrm>
              <a:off x="7303636" y="2340569"/>
              <a:ext cx="172620" cy="9792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908DFDA5-4A6C-476A-BF04-9EA8F23358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99329" y="2336265"/>
                <a:ext cx="181233" cy="106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03" name="Ink 902">
                <a:extLst>
                  <a:ext uri="{FF2B5EF4-FFF2-40B4-BE49-F238E27FC236}">
                    <a16:creationId xmlns:a16="http://schemas.microsoft.com/office/drawing/2014/main" id="{EE290B82-6959-4212-BC54-4D0974C85C9F}"/>
                  </a:ext>
                </a:extLst>
              </p14:cNvPr>
              <p14:cNvContentPartPr/>
              <p14:nvPr/>
            </p14:nvContentPartPr>
            <p14:xfrm>
              <a:off x="7562476" y="2271449"/>
              <a:ext cx="189900" cy="224460"/>
            </p14:xfrm>
          </p:contentPart>
        </mc:Choice>
        <mc:Fallback xmlns="">
          <p:pic>
            <p:nvPicPr>
              <p:cNvPr id="903" name="Ink 902">
                <a:extLst>
                  <a:ext uri="{FF2B5EF4-FFF2-40B4-BE49-F238E27FC236}">
                    <a16:creationId xmlns:a16="http://schemas.microsoft.com/office/drawing/2014/main" id="{EE290B82-6959-4212-BC54-4D0974C85C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58168" y="2267139"/>
                <a:ext cx="198516" cy="233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4" name="Ink 963">
                <a:extLst>
                  <a:ext uri="{FF2B5EF4-FFF2-40B4-BE49-F238E27FC236}">
                    <a16:creationId xmlns:a16="http://schemas.microsoft.com/office/drawing/2014/main" id="{5D2EF4A2-003F-41DA-8839-2C836DDAFE4F}"/>
                  </a:ext>
                </a:extLst>
              </p14:cNvPr>
              <p14:cNvContentPartPr/>
              <p14:nvPr/>
            </p14:nvContentPartPr>
            <p14:xfrm>
              <a:off x="5457556" y="2610749"/>
              <a:ext cx="2933640" cy="2732400"/>
            </p14:xfrm>
          </p:contentPart>
        </mc:Choice>
        <mc:Fallback xmlns="">
          <p:pic>
            <p:nvPicPr>
              <p:cNvPr id="964" name="Ink 963">
                <a:extLst>
                  <a:ext uri="{FF2B5EF4-FFF2-40B4-BE49-F238E27FC236}">
                    <a16:creationId xmlns:a16="http://schemas.microsoft.com/office/drawing/2014/main" id="{5D2EF4A2-003F-41DA-8839-2C836DDAFE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53236" y="2606429"/>
                <a:ext cx="2942280" cy="27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002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 and your friend decide it would be fun to play catch on the side of a hill, with you standing at the top of the hill throwing the ball down to your friend on the side of the hill.  The hill has a slope of 15° made with respect to the horizontal.  If you throw the ball with a speed of 15 m/s at an angle of 30°, how far down the hill should your friend stand in order to catch the ball?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02" name="Ink 1201">
                <a:extLst>
                  <a:ext uri="{FF2B5EF4-FFF2-40B4-BE49-F238E27FC236}">
                    <a16:creationId xmlns:a16="http://schemas.microsoft.com/office/drawing/2014/main" id="{C9B5A281-5895-49E3-BA15-AFFCB501DBA7}"/>
                  </a:ext>
                </a:extLst>
              </p14:cNvPr>
              <p14:cNvContentPartPr/>
              <p14:nvPr/>
            </p14:nvContentPartPr>
            <p14:xfrm>
              <a:off x="5106736" y="1880489"/>
              <a:ext cx="5803560" cy="4095720"/>
            </p14:xfrm>
          </p:contentPart>
        </mc:Choice>
        <mc:Fallback xmlns="">
          <p:pic>
            <p:nvPicPr>
              <p:cNvPr id="1202" name="Ink 1201">
                <a:extLst>
                  <a:ext uri="{FF2B5EF4-FFF2-40B4-BE49-F238E27FC236}">
                    <a16:creationId xmlns:a16="http://schemas.microsoft.com/office/drawing/2014/main" id="{C9B5A281-5895-49E3-BA15-AFFCB501D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2416" y="1876169"/>
                <a:ext cx="5812200" cy="41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466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 and your friend decide it would be fun to play catch on the side of a hill, with you standing at the top of the hill throwing the ball down to your friend on the side of the hill.  The hill has a slope of 15° made with respect to the horizontal.  If you throw the ball with a speed of 15 m/s at an angle of 30°, how far down the hill should your friend stand in order to catch the ball?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6" name="Ink 1225">
                <a:extLst>
                  <a:ext uri="{FF2B5EF4-FFF2-40B4-BE49-F238E27FC236}">
                    <a16:creationId xmlns:a16="http://schemas.microsoft.com/office/drawing/2014/main" id="{37C77428-FCA8-48C4-BD44-B83B0C3DE39B}"/>
                  </a:ext>
                </a:extLst>
              </p14:cNvPr>
              <p14:cNvContentPartPr/>
              <p14:nvPr/>
            </p14:nvContentPartPr>
            <p14:xfrm>
              <a:off x="4853656" y="1874729"/>
              <a:ext cx="6096420" cy="5067000"/>
            </p14:xfrm>
          </p:contentPart>
        </mc:Choice>
        <mc:Fallback xmlns="">
          <p:pic>
            <p:nvPicPr>
              <p:cNvPr id="1226" name="Ink 1225">
                <a:extLst>
                  <a:ext uri="{FF2B5EF4-FFF2-40B4-BE49-F238E27FC236}">
                    <a16:creationId xmlns:a16="http://schemas.microsoft.com/office/drawing/2014/main" id="{37C77428-FCA8-48C4-BD44-B83B0C3DE3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0056" y="1870409"/>
                <a:ext cx="6104340" cy="50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9180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 and your friend decide it would be fun to play catch on the side of a hill, with you standing at the top of the hill throwing the ball down to your friend on the side of the hill.  The hill has a slope of 15° made with respect to the horizontal.  If you throw the ball with a speed of 15 m/s at an angle of 30°, how far down the hill should your friend stand in order to catch the ball?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98" name="Ink 1297">
                <a:extLst>
                  <a:ext uri="{FF2B5EF4-FFF2-40B4-BE49-F238E27FC236}">
                    <a16:creationId xmlns:a16="http://schemas.microsoft.com/office/drawing/2014/main" id="{A639FEA7-B7DE-405B-94E3-9EC57C78ACC0}"/>
                  </a:ext>
                </a:extLst>
              </p14:cNvPr>
              <p14:cNvContentPartPr/>
              <p14:nvPr/>
            </p14:nvContentPartPr>
            <p14:xfrm>
              <a:off x="4853656" y="2018549"/>
              <a:ext cx="6355080" cy="4923000"/>
            </p14:xfrm>
          </p:contentPart>
        </mc:Choice>
        <mc:Fallback xmlns="">
          <p:pic>
            <p:nvPicPr>
              <p:cNvPr id="1298" name="Ink 1297">
                <a:extLst>
                  <a:ext uri="{FF2B5EF4-FFF2-40B4-BE49-F238E27FC236}">
                    <a16:creationId xmlns:a16="http://schemas.microsoft.com/office/drawing/2014/main" id="{A639FEA7-B7DE-405B-94E3-9EC57C78AC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0056" y="2014229"/>
                <a:ext cx="6363000" cy="49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036122-C463-4317-AFC5-780C6BA356CC}"/>
                  </a:ext>
                </a:extLst>
              </p14:cNvPr>
              <p14:cNvContentPartPr/>
              <p14:nvPr/>
            </p14:nvContentPartPr>
            <p14:xfrm>
              <a:off x="9811036" y="2271449"/>
              <a:ext cx="1403460" cy="9952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036122-C463-4317-AFC5-780C6BA356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6717" y="2267130"/>
                <a:ext cx="1412099" cy="1003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7361CA-0E19-474E-90AA-159D8CB15A18}"/>
                  </a:ext>
                </a:extLst>
              </p14:cNvPr>
              <p14:cNvContentPartPr/>
              <p14:nvPr/>
            </p14:nvContentPartPr>
            <p14:xfrm>
              <a:off x="7234516" y="4083149"/>
              <a:ext cx="437400" cy="4257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7361CA-0E19-474E-90AA-159D8CB15A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30196" y="4078834"/>
                <a:ext cx="446040" cy="434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8B0CE36-C594-4C7E-81AA-1EA77A985DA4}"/>
                  </a:ext>
                </a:extLst>
              </p14:cNvPr>
              <p14:cNvContentPartPr/>
              <p14:nvPr/>
            </p14:nvContentPartPr>
            <p14:xfrm>
              <a:off x="7798276" y="4232549"/>
              <a:ext cx="126720" cy="232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8B0CE36-C594-4C7E-81AA-1EA77A985D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93956" y="4228262"/>
                <a:ext cx="13536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80" name="Ink 1279">
                <a:extLst>
                  <a:ext uri="{FF2B5EF4-FFF2-40B4-BE49-F238E27FC236}">
                    <a16:creationId xmlns:a16="http://schemas.microsoft.com/office/drawing/2014/main" id="{134D19E6-43CD-43B7-8768-13FDAA05F6E0}"/>
                  </a:ext>
                </a:extLst>
              </p14:cNvPr>
              <p14:cNvContentPartPr/>
              <p14:nvPr/>
            </p14:nvContentPartPr>
            <p14:xfrm>
              <a:off x="7792516" y="4347569"/>
              <a:ext cx="97920" cy="23220"/>
            </p14:xfrm>
          </p:contentPart>
        </mc:Choice>
        <mc:Fallback xmlns="">
          <p:pic>
            <p:nvPicPr>
              <p:cNvPr id="1280" name="Ink 1279">
                <a:extLst>
                  <a:ext uri="{FF2B5EF4-FFF2-40B4-BE49-F238E27FC236}">
                    <a16:creationId xmlns:a16="http://schemas.microsoft.com/office/drawing/2014/main" id="{134D19E6-43CD-43B7-8768-13FDAA05F6E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88212" y="4343282"/>
                <a:ext cx="106528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87" name="Ink 1286">
                <a:extLst>
                  <a:ext uri="{FF2B5EF4-FFF2-40B4-BE49-F238E27FC236}">
                    <a16:creationId xmlns:a16="http://schemas.microsoft.com/office/drawing/2014/main" id="{89BDBDE1-200A-4083-B403-E2067903705A}"/>
                  </a:ext>
                </a:extLst>
              </p14:cNvPr>
              <p14:cNvContentPartPr/>
              <p14:nvPr/>
            </p14:nvContentPartPr>
            <p14:xfrm>
              <a:off x="8033896" y="4129049"/>
              <a:ext cx="523980" cy="414720"/>
            </p14:xfrm>
          </p:contentPart>
        </mc:Choice>
        <mc:Fallback xmlns="">
          <p:pic>
            <p:nvPicPr>
              <p:cNvPr id="1287" name="Ink 1286">
                <a:extLst>
                  <a:ext uri="{FF2B5EF4-FFF2-40B4-BE49-F238E27FC236}">
                    <a16:creationId xmlns:a16="http://schemas.microsoft.com/office/drawing/2014/main" id="{89BDBDE1-200A-4083-B403-E206790370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29577" y="4124729"/>
                <a:ext cx="532617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90" name="Ink 1289">
                <a:extLst>
                  <a:ext uri="{FF2B5EF4-FFF2-40B4-BE49-F238E27FC236}">
                    <a16:creationId xmlns:a16="http://schemas.microsoft.com/office/drawing/2014/main" id="{EDE2DEBB-3AAE-4AAB-A8EC-23A893612696}"/>
                  </a:ext>
                </a:extLst>
              </p14:cNvPr>
              <p14:cNvContentPartPr/>
              <p14:nvPr/>
            </p14:nvContentPartPr>
            <p14:xfrm>
              <a:off x="8706916" y="4192409"/>
              <a:ext cx="173160" cy="241740"/>
            </p14:xfrm>
          </p:contentPart>
        </mc:Choice>
        <mc:Fallback xmlns="">
          <p:pic>
            <p:nvPicPr>
              <p:cNvPr id="1290" name="Ink 1289">
                <a:extLst>
                  <a:ext uri="{FF2B5EF4-FFF2-40B4-BE49-F238E27FC236}">
                    <a16:creationId xmlns:a16="http://schemas.microsoft.com/office/drawing/2014/main" id="{EDE2DEBB-3AAE-4AAB-A8EC-23A8936126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02596" y="4188092"/>
                <a:ext cx="181800" cy="250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03" name="Ink 1302">
                <a:extLst>
                  <a:ext uri="{FF2B5EF4-FFF2-40B4-BE49-F238E27FC236}">
                    <a16:creationId xmlns:a16="http://schemas.microsoft.com/office/drawing/2014/main" id="{3F0E2174-16BC-4851-AD01-A49D81A4F778}"/>
                  </a:ext>
                </a:extLst>
              </p14:cNvPr>
              <p14:cNvContentPartPr/>
              <p14:nvPr/>
            </p14:nvContentPartPr>
            <p14:xfrm>
              <a:off x="9034696" y="3933569"/>
              <a:ext cx="1076040" cy="610200"/>
            </p14:xfrm>
          </p:contentPart>
        </mc:Choice>
        <mc:Fallback xmlns="">
          <p:pic>
            <p:nvPicPr>
              <p:cNvPr id="1303" name="Ink 1302">
                <a:extLst>
                  <a:ext uri="{FF2B5EF4-FFF2-40B4-BE49-F238E27FC236}">
                    <a16:creationId xmlns:a16="http://schemas.microsoft.com/office/drawing/2014/main" id="{3F0E2174-16BC-4851-AD01-A49D81A4F7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30376" y="3929246"/>
                <a:ext cx="1084680" cy="61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08" name="Ink 1307">
                <a:extLst>
                  <a:ext uri="{FF2B5EF4-FFF2-40B4-BE49-F238E27FC236}">
                    <a16:creationId xmlns:a16="http://schemas.microsoft.com/office/drawing/2014/main" id="{536C6AE0-38A0-407E-8DC4-942D8D365D57}"/>
                  </a:ext>
                </a:extLst>
              </p14:cNvPr>
              <p14:cNvContentPartPr/>
              <p14:nvPr/>
            </p14:nvContentPartPr>
            <p14:xfrm>
              <a:off x="7269076" y="4664009"/>
              <a:ext cx="322560" cy="414720"/>
            </p14:xfrm>
          </p:contentPart>
        </mc:Choice>
        <mc:Fallback xmlns="">
          <p:pic>
            <p:nvPicPr>
              <p:cNvPr id="1308" name="Ink 1307">
                <a:extLst>
                  <a:ext uri="{FF2B5EF4-FFF2-40B4-BE49-F238E27FC236}">
                    <a16:creationId xmlns:a16="http://schemas.microsoft.com/office/drawing/2014/main" id="{536C6AE0-38A0-407E-8DC4-942D8D365D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64756" y="4659689"/>
                <a:ext cx="3312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09" name="Ink 1308">
                <a:extLst>
                  <a:ext uri="{FF2B5EF4-FFF2-40B4-BE49-F238E27FC236}">
                    <a16:creationId xmlns:a16="http://schemas.microsoft.com/office/drawing/2014/main" id="{396D3B12-05E1-4BF7-9EA1-4DEF83C91E12}"/>
                  </a:ext>
                </a:extLst>
              </p14:cNvPr>
              <p14:cNvContentPartPr/>
              <p14:nvPr/>
            </p14:nvContentPartPr>
            <p14:xfrm>
              <a:off x="7654456" y="4939949"/>
              <a:ext cx="155520" cy="259020"/>
            </p14:xfrm>
          </p:contentPart>
        </mc:Choice>
        <mc:Fallback xmlns="">
          <p:pic>
            <p:nvPicPr>
              <p:cNvPr id="1309" name="Ink 1308">
                <a:extLst>
                  <a:ext uri="{FF2B5EF4-FFF2-40B4-BE49-F238E27FC236}">
                    <a16:creationId xmlns:a16="http://schemas.microsoft.com/office/drawing/2014/main" id="{396D3B12-05E1-4BF7-9EA1-4DEF83C91E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50136" y="4935632"/>
                <a:ext cx="164160" cy="26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8" name="Ink 1317">
                <a:extLst>
                  <a:ext uri="{FF2B5EF4-FFF2-40B4-BE49-F238E27FC236}">
                    <a16:creationId xmlns:a16="http://schemas.microsoft.com/office/drawing/2014/main" id="{42592BD3-F67A-4CAD-A021-D54FC9933FE1}"/>
                  </a:ext>
                </a:extLst>
              </p14:cNvPr>
              <p14:cNvContentPartPr/>
              <p14:nvPr/>
            </p14:nvContentPartPr>
            <p14:xfrm>
              <a:off x="7947676" y="4761749"/>
              <a:ext cx="811260" cy="466200"/>
            </p14:xfrm>
          </p:contentPart>
        </mc:Choice>
        <mc:Fallback xmlns="">
          <p:pic>
            <p:nvPicPr>
              <p:cNvPr id="1318" name="Ink 1317">
                <a:extLst>
                  <a:ext uri="{FF2B5EF4-FFF2-40B4-BE49-F238E27FC236}">
                    <a16:creationId xmlns:a16="http://schemas.microsoft.com/office/drawing/2014/main" id="{42592BD3-F67A-4CAD-A021-D54FC9933FE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43357" y="4757429"/>
                <a:ext cx="819898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21" name="Ink 1320">
                <a:extLst>
                  <a:ext uri="{FF2B5EF4-FFF2-40B4-BE49-F238E27FC236}">
                    <a16:creationId xmlns:a16="http://schemas.microsoft.com/office/drawing/2014/main" id="{7E1937C5-4522-486E-8276-F8BAB600EBFD}"/>
                  </a:ext>
                </a:extLst>
              </p14:cNvPr>
              <p14:cNvContentPartPr/>
              <p14:nvPr/>
            </p14:nvContentPartPr>
            <p14:xfrm>
              <a:off x="8867836" y="4779029"/>
              <a:ext cx="167040" cy="264780"/>
            </p14:xfrm>
          </p:contentPart>
        </mc:Choice>
        <mc:Fallback xmlns="">
          <p:pic>
            <p:nvPicPr>
              <p:cNvPr id="1321" name="Ink 1320">
                <a:extLst>
                  <a:ext uri="{FF2B5EF4-FFF2-40B4-BE49-F238E27FC236}">
                    <a16:creationId xmlns:a16="http://schemas.microsoft.com/office/drawing/2014/main" id="{7E1937C5-4522-486E-8276-F8BAB600EBF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63516" y="4774712"/>
                <a:ext cx="175680" cy="27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22" name="Ink 1321">
                <a:extLst>
                  <a:ext uri="{FF2B5EF4-FFF2-40B4-BE49-F238E27FC236}">
                    <a16:creationId xmlns:a16="http://schemas.microsoft.com/office/drawing/2014/main" id="{B971D1FA-C5BB-42D7-9E97-FA494D3478DF}"/>
                  </a:ext>
                </a:extLst>
              </p14:cNvPr>
              <p14:cNvContentPartPr/>
              <p14:nvPr/>
            </p14:nvContentPartPr>
            <p14:xfrm>
              <a:off x="9166996" y="4813409"/>
              <a:ext cx="138240" cy="201420"/>
            </p14:xfrm>
          </p:contentPart>
        </mc:Choice>
        <mc:Fallback xmlns="">
          <p:pic>
            <p:nvPicPr>
              <p:cNvPr id="1322" name="Ink 1321">
                <a:extLst>
                  <a:ext uri="{FF2B5EF4-FFF2-40B4-BE49-F238E27FC236}">
                    <a16:creationId xmlns:a16="http://schemas.microsoft.com/office/drawing/2014/main" id="{B971D1FA-C5BB-42D7-9E97-FA494D3478D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62676" y="4809101"/>
                <a:ext cx="146880" cy="210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23" name="Ink 1322">
                <a:extLst>
                  <a:ext uri="{FF2B5EF4-FFF2-40B4-BE49-F238E27FC236}">
                    <a16:creationId xmlns:a16="http://schemas.microsoft.com/office/drawing/2014/main" id="{3C0D0273-3C07-4CED-BD3E-FD18B252CAB8}"/>
                  </a:ext>
                </a:extLst>
              </p14:cNvPr>
              <p14:cNvContentPartPr/>
              <p14:nvPr/>
            </p14:nvContentPartPr>
            <p14:xfrm>
              <a:off x="9356716" y="4945709"/>
              <a:ext cx="178380" cy="259020"/>
            </p14:xfrm>
          </p:contentPart>
        </mc:Choice>
        <mc:Fallback xmlns="">
          <p:pic>
            <p:nvPicPr>
              <p:cNvPr id="1323" name="Ink 1322">
                <a:extLst>
                  <a:ext uri="{FF2B5EF4-FFF2-40B4-BE49-F238E27FC236}">
                    <a16:creationId xmlns:a16="http://schemas.microsoft.com/office/drawing/2014/main" id="{3C0D0273-3C07-4CED-BD3E-FD18B252CAB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52409" y="4941392"/>
                <a:ext cx="186994" cy="26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27" name="Ink 1326">
                <a:extLst>
                  <a:ext uri="{FF2B5EF4-FFF2-40B4-BE49-F238E27FC236}">
                    <a16:creationId xmlns:a16="http://schemas.microsoft.com/office/drawing/2014/main" id="{55194F00-2BB2-49ED-AF70-883F9B1198F8}"/>
                  </a:ext>
                </a:extLst>
              </p14:cNvPr>
              <p14:cNvContentPartPr/>
              <p14:nvPr/>
            </p14:nvContentPartPr>
            <p14:xfrm>
              <a:off x="9678736" y="4681109"/>
              <a:ext cx="322560" cy="293760"/>
            </p14:xfrm>
          </p:contentPart>
        </mc:Choice>
        <mc:Fallback xmlns="">
          <p:pic>
            <p:nvPicPr>
              <p:cNvPr id="1327" name="Ink 1326">
                <a:extLst>
                  <a:ext uri="{FF2B5EF4-FFF2-40B4-BE49-F238E27FC236}">
                    <a16:creationId xmlns:a16="http://schemas.microsoft.com/office/drawing/2014/main" id="{55194F00-2BB2-49ED-AF70-883F9B1198F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674416" y="4676789"/>
                <a:ext cx="3312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41" name="Ink 1340">
                <a:extLst>
                  <a:ext uri="{FF2B5EF4-FFF2-40B4-BE49-F238E27FC236}">
                    <a16:creationId xmlns:a16="http://schemas.microsoft.com/office/drawing/2014/main" id="{6F038CBF-0C4F-4F41-9FAC-CA7C23CF2C67}"/>
                  </a:ext>
                </a:extLst>
              </p14:cNvPr>
              <p14:cNvContentPartPr/>
              <p14:nvPr/>
            </p14:nvContentPartPr>
            <p14:xfrm>
              <a:off x="7263316" y="5440349"/>
              <a:ext cx="500580" cy="518040"/>
            </p14:xfrm>
          </p:contentPart>
        </mc:Choice>
        <mc:Fallback xmlns="">
          <p:pic>
            <p:nvPicPr>
              <p:cNvPr id="1341" name="Ink 1340">
                <a:extLst>
                  <a:ext uri="{FF2B5EF4-FFF2-40B4-BE49-F238E27FC236}">
                    <a16:creationId xmlns:a16="http://schemas.microsoft.com/office/drawing/2014/main" id="{6F038CBF-0C4F-4F41-9FAC-CA7C23CF2C6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58998" y="5436029"/>
                <a:ext cx="509217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42" name="Ink 1341">
                <a:extLst>
                  <a:ext uri="{FF2B5EF4-FFF2-40B4-BE49-F238E27FC236}">
                    <a16:creationId xmlns:a16="http://schemas.microsoft.com/office/drawing/2014/main" id="{BC7426B3-CF69-4925-B2E0-B19A443E6AB5}"/>
                  </a:ext>
                </a:extLst>
              </p14:cNvPr>
              <p14:cNvContentPartPr/>
              <p14:nvPr/>
            </p14:nvContentPartPr>
            <p14:xfrm>
              <a:off x="7596856" y="5382749"/>
              <a:ext cx="161280" cy="178380"/>
            </p14:xfrm>
          </p:contentPart>
        </mc:Choice>
        <mc:Fallback xmlns="">
          <p:pic>
            <p:nvPicPr>
              <p:cNvPr id="1342" name="Ink 1341">
                <a:extLst>
                  <a:ext uri="{FF2B5EF4-FFF2-40B4-BE49-F238E27FC236}">
                    <a16:creationId xmlns:a16="http://schemas.microsoft.com/office/drawing/2014/main" id="{BC7426B3-CF69-4925-B2E0-B19A443E6AB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92536" y="5378442"/>
                <a:ext cx="169920" cy="18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43" name="Ink 1342">
                <a:extLst>
                  <a:ext uri="{FF2B5EF4-FFF2-40B4-BE49-F238E27FC236}">
                    <a16:creationId xmlns:a16="http://schemas.microsoft.com/office/drawing/2014/main" id="{24F7D822-BE5E-4A3B-ADC5-F56FB770DCD9}"/>
                  </a:ext>
                </a:extLst>
              </p14:cNvPr>
              <p14:cNvContentPartPr/>
              <p14:nvPr/>
            </p14:nvContentPartPr>
            <p14:xfrm>
              <a:off x="7907536" y="5549609"/>
              <a:ext cx="120960" cy="23220"/>
            </p14:xfrm>
          </p:contentPart>
        </mc:Choice>
        <mc:Fallback xmlns="">
          <p:pic>
            <p:nvPicPr>
              <p:cNvPr id="1343" name="Ink 1342">
                <a:extLst>
                  <a:ext uri="{FF2B5EF4-FFF2-40B4-BE49-F238E27FC236}">
                    <a16:creationId xmlns:a16="http://schemas.microsoft.com/office/drawing/2014/main" id="{24F7D822-BE5E-4A3B-ADC5-F56FB770DC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03216" y="5545322"/>
                <a:ext cx="12960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44" name="Ink 1343">
                <a:extLst>
                  <a:ext uri="{FF2B5EF4-FFF2-40B4-BE49-F238E27FC236}">
                    <a16:creationId xmlns:a16="http://schemas.microsoft.com/office/drawing/2014/main" id="{A70C83FE-578C-4BEF-A948-B91038CAE84C}"/>
                  </a:ext>
                </a:extLst>
              </p14:cNvPr>
              <p14:cNvContentPartPr/>
              <p14:nvPr/>
            </p14:nvContentPartPr>
            <p14:xfrm>
              <a:off x="7867216" y="5676149"/>
              <a:ext cx="138240" cy="17460"/>
            </p14:xfrm>
          </p:contentPart>
        </mc:Choice>
        <mc:Fallback xmlns="">
          <p:pic>
            <p:nvPicPr>
              <p:cNvPr id="1344" name="Ink 1343">
                <a:extLst>
                  <a:ext uri="{FF2B5EF4-FFF2-40B4-BE49-F238E27FC236}">
                    <a16:creationId xmlns:a16="http://schemas.microsoft.com/office/drawing/2014/main" id="{A70C83FE-578C-4BEF-A948-B91038CAE84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62896" y="5671873"/>
                <a:ext cx="14688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51" name="Ink 1350">
                <a:extLst>
                  <a:ext uri="{FF2B5EF4-FFF2-40B4-BE49-F238E27FC236}">
                    <a16:creationId xmlns:a16="http://schemas.microsoft.com/office/drawing/2014/main" id="{61ADBB51-B800-425D-BBF1-24ABF3BD87BD}"/>
                  </a:ext>
                </a:extLst>
              </p14:cNvPr>
              <p14:cNvContentPartPr/>
              <p14:nvPr/>
            </p14:nvContentPartPr>
            <p14:xfrm>
              <a:off x="8148916" y="5376989"/>
              <a:ext cx="443160" cy="587160"/>
            </p14:xfrm>
          </p:contentPart>
        </mc:Choice>
        <mc:Fallback xmlns="">
          <p:pic>
            <p:nvPicPr>
              <p:cNvPr id="1351" name="Ink 1350">
                <a:extLst>
                  <a:ext uri="{FF2B5EF4-FFF2-40B4-BE49-F238E27FC236}">
                    <a16:creationId xmlns:a16="http://schemas.microsoft.com/office/drawing/2014/main" id="{61ADBB51-B800-425D-BBF1-24ABF3BD87B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44596" y="5372669"/>
                <a:ext cx="45180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54" name="Ink 1353">
                <a:extLst>
                  <a:ext uri="{FF2B5EF4-FFF2-40B4-BE49-F238E27FC236}">
                    <a16:creationId xmlns:a16="http://schemas.microsoft.com/office/drawing/2014/main" id="{E6FC68B7-1B7B-402F-A715-E0777FE9DB40}"/>
                  </a:ext>
                </a:extLst>
              </p14:cNvPr>
              <p14:cNvContentPartPr/>
              <p14:nvPr/>
            </p14:nvContentPartPr>
            <p14:xfrm>
              <a:off x="8758576" y="5538089"/>
              <a:ext cx="178920" cy="264780"/>
            </p14:xfrm>
          </p:contentPart>
        </mc:Choice>
        <mc:Fallback xmlns="">
          <p:pic>
            <p:nvPicPr>
              <p:cNvPr id="1354" name="Ink 1353">
                <a:extLst>
                  <a:ext uri="{FF2B5EF4-FFF2-40B4-BE49-F238E27FC236}">
                    <a16:creationId xmlns:a16="http://schemas.microsoft.com/office/drawing/2014/main" id="{E6FC68B7-1B7B-402F-A715-E0777FE9DB4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54256" y="5533772"/>
                <a:ext cx="187560" cy="27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55" name="Ink 1354">
                <a:extLst>
                  <a:ext uri="{FF2B5EF4-FFF2-40B4-BE49-F238E27FC236}">
                    <a16:creationId xmlns:a16="http://schemas.microsoft.com/office/drawing/2014/main" id="{FDC83948-E4EB-4878-B428-2C771DF0522D}"/>
                  </a:ext>
                </a:extLst>
              </p14:cNvPr>
              <p14:cNvContentPartPr/>
              <p14:nvPr/>
            </p14:nvContentPartPr>
            <p14:xfrm>
              <a:off x="9028936" y="5532329"/>
              <a:ext cx="167040" cy="218700"/>
            </p14:xfrm>
          </p:contentPart>
        </mc:Choice>
        <mc:Fallback xmlns="">
          <p:pic>
            <p:nvPicPr>
              <p:cNvPr id="1355" name="Ink 1354">
                <a:extLst>
                  <a:ext uri="{FF2B5EF4-FFF2-40B4-BE49-F238E27FC236}">
                    <a16:creationId xmlns:a16="http://schemas.microsoft.com/office/drawing/2014/main" id="{FDC83948-E4EB-4878-B428-2C771DF0522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024616" y="5528020"/>
                <a:ext cx="175680" cy="22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58" name="Ink 1357">
                <a:extLst>
                  <a:ext uri="{FF2B5EF4-FFF2-40B4-BE49-F238E27FC236}">
                    <a16:creationId xmlns:a16="http://schemas.microsoft.com/office/drawing/2014/main" id="{4A8A08EB-6273-464D-A361-A9A871D3FEF9}"/>
                  </a:ext>
                </a:extLst>
              </p14:cNvPr>
              <p14:cNvContentPartPr/>
              <p14:nvPr/>
            </p14:nvContentPartPr>
            <p14:xfrm>
              <a:off x="9282016" y="5589749"/>
              <a:ext cx="241740" cy="374220"/>
            </p14:xfrm>
          </p:contentPart>
        </mc:Choice>
        <mc:Fallback xmlns="">
          <p:pic>
            <p:nvPicPr>
              <p:cNvPr id="1358" name="Ink 1357">
                <a:extLst>
                  <a:ext uri="{FF2B5EF4-FFF2-40B4-BE49-F238E27FC236}">
                    <a16:creationId xmlns:a16="http://schemas.microsoft.com/office/drawing/2014/main" id="{4A8A08EB-6273-464D-A361-A9A871D3FEF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277699" y="5585431"/>
                <a:ext cx="250374" cy="38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61" name="Ink 1360">
                <a:extLst>
                  <a:ext uri="{FF2B5EF4-FFF2-40B4-BE49-F238E27FC236}">
                    <a16:creationId xmlns:a16="http://schemas.microsoft.com/office/drawing/2014/main" id="{30FBB09B-4E65-4C52-BF59-7EE7DCA66CCA}"/>
                  </a:ext>
                </a:extLst>
              </p14:cNvPr>
              <p14:cNvContentPartPr/>
              <p14:nvPr/>
            </p14:nvContentPartPr>
            <p14:xfrm>
              <a:off x="9609796" y="5538089"/>
              <a:ext cx="397260" cy="408600"/>
            </p14:xfrm>
          </p:contentPart>
        </mc:Choice>
        <mc:Fallback xmlns="">
          <p:pic>
            <p:nvPicPr>
              <p:cNvPr id="1361" name="Ink 1360">
                <a:extLst>
                  <a:ext uri="{FF2B5EF4-FFF2-40B4-BE49-F238E27FC236}">
                    <a16:creationId xmlns:a16="http://schemas.microsoft.com/office/drawing/2014/main" id="{30FBB09B-4E65-4C52-BF59-7EE7DCA66CC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605478" y="5533769"/>
                <a:ext cx="405896" cy="4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364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6D5-B205-4A1F-BDB9-CB0FB0F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285B-23C1-44A1-A9A9-A305917D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644659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 and your friend decide it would be fun to play catch on the side of a hill, with you standing at the top of the hill throwing the ball down to your friend on the side of the hill.  The hill has a slope of 15° made with respect to the horizontal.  If you throw the ball with a speed of 15 m/s at an angle of 30°, how far down the hill should your friend stand in order to catch the ball?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98" name="Ink 1297">
                <a:extLst>
                  <a:ext uri="{FF2B5EF4-FFF2-40B4-BE49-F238E27FC236}">
                    <a16:creationId xmlns:a16="http://schemas.microsoft.com/office/drawing/2014/main" id="{A639FEA7-B7DE-405B-94E3-9EC57C78ACC0}"/>
                  </a:ext>
                </a:extLst>
              </p14:cNvPr>
              <p14:cNvContentPartPr/>
              <p14:nvPr/>
            </p14:nvContentPartPr>
            <p14:xfrm>
              <a:off x="9040456" y="6895469"/>
              <a:ext cx="29160" cy="46440"/>
            </p14:xfrm>
          </p:contentPart>
        </mc:Choice>
        <mc:Fallback xmlns="">
          <p:pic>
            <p:nvPicPr>
              <p:cNvPr id="1298" name="Ink 1297">
                <a:extLst>
                  <a:ext uri="{FF2B5EF4-FFF2-40B4-BE49-F238E27FC236}">
                    <a16:creationId xmlns:a16="http://schemas.microsoft.com/office/drawing/2014/main" id="{A639FEA7-B7DE-405B-94E3-9EC57C78AC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6136" y="6891149"/>
                <a:ext cx="37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65" name="Ink 1364">
                <a:extLst>
                  <a:ext uri="{FF2B5EF4-FFF2-40B4-BE49-F238E27FC236}">
                    <a16:creationId xmlns:a16="http://schemas.microsoft.com/office/drawing/2014/main" id="{ECFAB213-3FA6-40D4-A049-0599A5D6E468}"/>
                  </a:ext>
                </a:extLst>
              </p14:cNvPr>
              <p14:cNvContentPartPr/>
              <p14:nvPr/>
            </p14:nvContentPartPr>
            <p14:xfrm>
              <a:off x="7131016" y="3024929"/>
              <a:ext cx="5940" cy="180"/>
            </p14:xfrm>
          </p:contentPart>
        </mc:Choice>
        <mc:Fallback xmlns="">
          <p:pic>
            <p:nvPicPr>
              <p:cNvPr id="1365" name="Ink 1364">
                <a:extLst>
                  <a:ext uri="{FF2B5EF4-FFF2-40B4-BE49-F238E27FC236}">
                    <a16:creationId xmlns:a16="http://schemas.microsoft.com/office/drawing/2014/main" id="{ECFAB213-3FA6-40D4-A049-0599A5D6E4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8856" y="3022769"/>
                <a:ext cx="1026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02" name="Ink 1501">
                <a:extLst>
                  <a:ext uri="{FF2B5EF4-FFF2-40B4-BE49-F238E27FC236}">
                    <a16:creationId xmlns:a16="http://schemas.microsoft.com/office/drawing/2014/main" id="{00AF26AE-52A1-443C-A0B8-BDF045EB21D3}"/>
                  </a:ext>
                </a:extLst>
              </p14:cNvPr>
              <p14:cNvContentPartPr/>
              <p14:nvPr/>
            </p14:nvContentPartPr>
            <p14:xfrm>
              <a:off x="7777913" y="4840098"/>
              <a:ext cx="14220" cy="180"/>
            </p14:xfrm>
          </p:contentPart>
        </mc:Choice>
        <mc:Fallback xmlns="">
          <p:pic>
            <p:nvPicPr>
              <p:cNvPr id="1502" name="Ink 1501">
                <a:extLst>
                  <a:ext uri="{FF2B5EF4-FFF2-40B4-BE49-F238E27FC236}">
                    <a16:creationId xmlns:a16="http://schemas.microsoft.com/office/drawing/2014/main" id="{00AF26AE-52A1-443C-A0B8-BDF045EB21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73751" y="4837938"/>
                <a:ext cx="22544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25" name="Ink 1624">
                <a:extLst>
                  <a:ext uri="{FF2B5EF4-FFF2-40B4-BE49-F238E27FC236}">
                    <a16:creationId xmlns:a16="http://schemas.microsoft.com/office/drawing/2014/main" id="{2EC53134-0AE6-4B90-828A-867D96A522EC}"/>
                  </a:ext>
                </a:extLst>
              </p14:cNvPr>
              <p14:cNvContentPartPr/>
              <p14:nvPr/>
            </p14:nvContentPartPr>
            <p14:xfrm>
              <a:off x="10312280" y="6646333"/>
              <a:ext cx="14220" cy="5760"/>
            </p14:xfrm>
          </p:contentPart>
        </mc:Choice>
        <mc:Fallback xmlns="">
          <p:pic>
            <p:nvPicPr>
              <p:cNvPr id="1625" name="Ink 1624">
                <a:extLst>
                  <a:ext uri="{FF2B5EF4-FFF2-40B4-BE49-F238E27FC236}">
                    <a16:creationId xmlns:a16="http://schemas.microsoft.com/office/drawing/2014/main" id="{2EC53134-0AE6-4B90-828A-867D96A522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8118" y="6642267"/>
                <a:ext cx="22544" cy="13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60" name="Ink 1659">
                <a:extLst>
                  <a:ext uri="{FF2B5EF4-FFF2-40B4-BE49-F238E27FC236}">
                    <a16:creationId xmlns:a16="http://schemas.microsoft.com/office/drawing/2014/main" id="{085812B8-640D-46F7-82A5-CF4EA66635DD}"/>
                  </a:ext>
                </a:extLst>
              </p14:cNvPr>
              <p14:cNvContentPartPr/>
              <p14:nvPr/>
            </p14:nvContentPartPr>
            <p14:xfrm>
              <a:off x="7532360" y="6866293"/>
              <a:ext cx="53820" cy="3060"/>
            </p14:xfrm>
          </p:contentPart>
        </mc:Choice>
        <mc:Fallback xmlns="">
          <p:pic>
            <p:nvPicPr>
              <p:cNvPr id="1660" name="Ink 1659">
                <a:extLst>
                  <a:ext uri="{FF2B5EF4-FFF2-40B4-BE49-F238E27FC236}">
                    <a16:creationId xmlns:a16="http://schemas.microsoft.com/office/drawing/2014/main" id="{085812B8-640D-46F7-82A5-CF4EA66635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28054" y="6862213"/>
                <a:ext cx="62431" cy="11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72" name="Ink 1671">
                <a:extLst>
                  <a:ext uri="{FF2B5EF4-FFF2-40B4-BE49-F238E27FC236}">
                    <a16:creationId xmlns:a16="http://schemas.microsoft.com/office/drawing/2014/main" id="{3C520DDA-E0F2-4A0B-A063-F865225DC1B0}"/>
                  </a:ext>
                </a:extLst>
              </p14:cNvPr>
              <p14:cNvContentPartPr/>
              <p14:nvPr/>
            </p14:nvContentPartPr>
            <p14:xfrm>
              <a:off x="6386660" y="5802313"/>
              <a:ext cx="14220" cy="180"/>
            </p14:xfrm>
          </p:contentPart>
        </mc:Choice>
        <mc:Fallback xmlns="">
          <p:pic>
            <p:nvPicPr>
              <p:cNvPr id="1672" name="Ink 1671">
                <a:extLst>
                  <a:ext uri="{FF2B5EF4-FFF2-40B4-BE49-F238E27FC236}">
                    <a16:creationId xmlns:a16="http://schemas.microsoft.com/office/drawing/2014/main" id="{3C520DDA-E0F2-4A0B-A063-F865225DC1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2498" y="5800153"/>
                <a:ext cx="22544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28" name="Ink 1727">
                <a:extLst>
                  <a:ext uri="{FF2B5EF4-FFF2-40B4-BE49-F238E27FC236}">
                    <a16:creationId xmlns:a16="http://schemas.microsoft.com/office/drawing/2014/main" id="{76B9C40B-39F7-48D1-B33B-AB4F3375F158}"/>
                  </a:ext>
                </a:extLst>
              </p14:cNvPr>
              <p14:cNvContentPartPr/>
              <p14:nvPr/>
            </p14:nvContentPartPr>
            <p14:xfrm>
              <a:off x="7081180" y="810962"/>
              <a:ext cx="228060" cy="362340"/>
            </p14:xfrm>
          </p:contentPart>
        </mc:Choice>
        <mc:Fallback xmlns="">
          <p:pic>
            <p:nvPicPr>
              <p:cNvPr id="1728" name="Ink 1727">
                <a:extLst>
                  <a:ext uri="{FF2B5EF4-FFF2-40B4-BE49-F238E27FC236}">
                    <a16:creationId xmlns:a16="http://schemas.microsoft.com/office/drawing/2014/main" id="{76B9C40B-39F7-48D1-B33B-AB4F3375F1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6857" y="806640"/>
                <a:ext cx="236707" cy="370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32" name="Ink 1731">
                <a:extLst>
                  <a:ext uri="{FF2B5EF4-FFF2-40B4-BE49-F238E27FC236}">
                    <a16:creationId xmlns:a16="http://schemas.microsoft.com/office/drawing/2014/main" id="{2088320E-9F06-4F14-ACF4-B17975945564}"/>
                  </a:ext>
                </a:extLst>
              </p14:cNvPr>
              <p14:cNvContentPartPr/>
              <p14:nvPr/>
            </p14:nvContentPartPr>
            <p14:xfrm>
              <a:off x="7388080" y="941642"/>
              <a:ext cx="319320" cy="191520"/>
            </p14:xfrm>
          </p:contentPart>
        </mc:Choice>
        <mc:Fallback xmlns="">
          <p:pic>
            <p:nvPicPr>
              <p:cNvPr id="1732" name="Ink 1731">
                <a:extLst>
                  <a:ext uri="{FF2B5EF4-FFF2-40B4-BE49-F238E27FC236}">
                    <a16:creationId xmlns:a16="http://schemas.microsoft.com/office/drawing/2014/main" id="{2088320E-9F06-4F14-ACF4-B1797594556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83765" y="937330"/>
                <a:ext cx="327950" cy="200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33" name="Ink 1732">
                <a:extLst>
                  <a:ext uri="{FF2B5EF4-FFF2-40B4-BE49-F238E27FC236}">
                    <a16:creationId xmlns:a16="http://schemas.microsoft.com/office/drawing/2014/main" id="{F72AB6E1-2F2D-4EF9-A6E4-0E4E6E7E38A5}"/>
                  </a:ext>
                </a:extLst>
              </p14:cNvPr>
              <p14:cNvContentPartPr/>
              <p14:nvPr/>
            </p14:nvContentPartPr>
            <p14:xfrm>
              <a:off x="7594540" y="1084382"/>
              <a:ext cx="106560" cy="18360"/>
            </p14:xfrm>
          </p:contentPart>
        </mc:Choice>
        <mc:Fallback xmlns="">
          <p:pic>
            <p:nvPicPr>
              <p:cNvPr id="1733" name="Ink 1732">
                <a:extLst>
                  <a:ext uri="{FF2B5EF4-FFF2-40B4-BE49-F238E27FC236}">
                    <a16:creationId xmlns:a16="http://schemas.microsoft.com/office/drawing/2014/main" id="{F72AB6E1-2F2D-4EF9-A6E4-0E4E6E7E38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90220" y="1080145"/>
                <a:ext cx="115200" cy="26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51" name="Ink 1750">
                <a:extLst>
                  <a:ext uri="{FF2B5EF4-FFF2-40B4-BE49-F238E27FC236}">
                    <a16:creationId xmlns:a16="http://schemas.microsoft.com/office/drawing/2014/main" id="{189A2C3B-FECB-4C26-B545-542565A6104F}"/>
                  </a:ext>
                </a:extLst>
              </p14:cNvPr>
              <p14:cNvContentPartPr/>
              <p14:nvPr/>
            </p14:nvContentPartPr>
            <p14:xfrm>
              <a:off x="7828567" y="643876"/>
              <a:ext cx="1054304" cy="623520"/>
            </p14:xfrm>
          </p:contentPart>
        </mc:Choice>
        <mc:Fallback xmlns="">
          <p:pic>
            <p:nvPicPr>
              <p:cNvPr id="1751" name="Ink 1750">
                <a:extLst>
                  <a:ext uri="{FF2B5EF4-FFF2-40B4-BE49-F238E27FC236}">
                    <a16:creationId xmlns:a16="http://schemas.microsoft.com/office/drawing/2014/main" id="{189A2C3B-FECB-4C26-B545-542565A610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24249" y="639554"/>
                <a:ext cx="1062940" cy="632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52" name="Ink 1751">
                <a:extLst>
                  <a:ext uri="{FF2B5EF4-FFF2-40B4-BE49-F238E27FC236}">
                    <a16:creationId xmlns:a16="http://schemas.microsoft.com/office/drawing/2014/main" id="{4FAC54BC-3026-474F-84F5-547AA95F1113}"/>
                  </a:ext>
                </a:extLst>
              </p14:cNvPr>
              <p14:cNvContentPartPr/>
              <p14:nvPr/>
            </p14:nvContentPartPr>
            <p14:xfrm>
              <a:off x="9004191" y="950820"/>
              <a:ext cx="109620" cy="3240"/>
            </p14:xfrm>
          </p:contentPart>
        </mc:Choice>
        <mc:Fallback xmlns="">
          <p:pic>
            <p:nvPicPr>
              <p:cNvPr id="1752" name="Ink 1751">
                <a:extLst>
                  <a:ext uri="{FF2B5EF4-FFF2-40B4-BE49-F238E27FC236}">
                    <a16:creationId xmlns:a16="http://schemas.microsoft.com/office/drawing/2014/main" id="{4FAC54BC-3026-474F-84F5-547AA95F111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99878" y="946500"/>
                <a:ext cx="118246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57" name="Ink 1756">
                <a:extLst>
                  <a:ext uri="{FF2B5EF4-FFF2-40B4-BE49-F238E27FC236}">
                    <a16:creationId xmlns:a16="http://schemas.microsoft.com/office/drawing/2014/main" id="{F0E4EF8E-991C-48E7-BA92-0CA7CD864B24}"/>
                  </a:ext>
                </a:extLst>
              </p14:cNvPr>
              <p14:cNvContentPartPr/>
              <p14:nvPr/>
            </p14:nvContentPartPr>
            <p14:xfrm>
              <a:off x="9222943" y="750320"/>
              <a:ext cx="300960" cy="167760"/>
            </p14:xfrm>
          </p:contentPart>
        </mc:Choice>
        <mc:Fallback xmlns="">
          <p:pic>
            <p:nvPicPr>
              <p:cNvPr id="1757" name="Ink 1756">
                <a:extLst>
                  <a:ext uri="{FF2B5EF4-FFF2-40B4-BE49-F238E27FC236}">
                    <a16:creationId xmlns:a16="http://schemas.microsoft.com/office/drawing/2014/main" id="{F0E4EF8E-991C-48E7-BA92-0CA7CD864B2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18623" y="746000"/>
                <a:ext cx="3096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58" name="Ink 1757">
                <a:extLst>
                  <a:ext uri="{FF2B5EF4-FFF2-40B4-BE49-F238E27FC236}">
                    <a16:creationId xmlns:a16="http://schemas.microsoft.com/office/drawing/2014/main" id="{7F2719E2-C2A2-4D0A-8D5E-9ACBE1936A8C}"/>
                  </a:ext>
                </a:extLst>
              </p14:cNvPr>
              <p14:cNvContentPartPr/>
              <p14:nvPr/>
            </p14:nvContentPartPr>
            <p14:xfrm>
              <a:off x="9204583" y="965960"/>
              <a:ext cx="288720" cy="9360"/>
            </p14:xfrm>
          </p:contentPart>
        </mc:Choice>
        <mc:Fallback xmlns="">
          <p:pic>
            <p:nvPicPr>
              <p:cNvPr id="1758" name="Ink 1757">
                <a:extLst>
                  <a:ext uri="{FF2B5EF4-FFF2-40B4-BE49-F238E27FC236}">
                    <a16:creationId xmlns:a16="http://schemas.microsoft.com/office/drawing/2014/main" id="{7F2719E2-C2A2-4D0A-8D5E-9ACBE1936A8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200268" y="961640"/>
                <a:ext cx="297349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61" name="Ink 1760">
                <a:extLst>
                  <a:ext uri="{FF2B5EF4-FFF2-40B4-BE49-F238E27FC236}">
                    <a16:creationId xmlns:a16="http://schemas.microsoft.com/office/drawing/2014/main" id="{E3206311-705B-4FC4-A1C7-04DD88864623}"/>
                  </a:ext>
                </a:extLst>
              </p14:cNvPr>
              <p14:cNvContentPartPr/>
              <p14:nvPr/>
            </p14:nvContentPartPr>
            <p14:xfrm>
              <a:off x="9332203" y="1060100"/>
              <a:ext cx="167220" cy="228060"/>
            </p14:xfrm>
          </p:contentPart>
        </mc:Choice>
        <mc:Fallback xmlns="">
          <p:pic>
            <p:nvPicPr>
              <p:cNvPr id="1761" name="Ink 1760">
                <a:extLst>
                  <a:ext uri="{FF2B5EF4-FFF2-40B4-BE49-F238E27FC236}">
                    <a16:creationId xmlns:a16="http://schemas.microsoft.com/office/drawing/2014/main" id="{E3206311-705B-4FC4-A1C7-04DD888646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27897" y="1055783"/>
                <a:ext cx="175832" cy="236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68" name="Ink 1767">
                <a:extLst>
                  <a:ext uri="{FF2B5EF4-FFF2-40B4-BE49-F238E27FC236}">
                    <a16:creationId xmlns:a16="http://schemas.microsoft.com/office/drawing/2014/main" id="{FC1774F5-EE00-4A8D-B601-480F6035E1AF}"/>
                  </a:ext>
                </a:extLst>
              </p14:cNvPr>
              <p14:cNvContentPartPr/>
              <p14:nvPr/>
            </p14:nvContentPartPr>
            <p14:xfrm>
              <a:off x="9626878" y="911289"/>
              <a:ext cx="440820" cy="179460"/>
            </p14:xfrm>
          </p:contentPart>
        </mc:Choice>
        <mc:Fallback xmlns="">
          <p:pic>
            <p:nvPicPr>
              <p:cNvPr id="1768" name="Ink 1767">
                <a:extLst>
                  <a:ext uri="{FF2B5EF4-FFF2-40B4-BE49-F238E27FC236}">
                    <a16:creationId xmlns:a16="http://schemas.microsoft.com/office/drawing/2014/main" id="{FC1774F5-EE00-4A8D-B601-480F6035E1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622560" y="906973"/>
                <a:ext cx="449456" cy="188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78" name="Ink 1777">
                <a:extLst>
                  <a:ext uri="{FF2B5EF4-FFF2-40B4-BE49-F238E27FC236}">
                    <a16:creationId xmlns:a16="http://schemas.microsoft.com/office/drawing/2014/main" id="{95479509-7329-49B3-8012-31CF37AB64BA}"/>
                  </a:ext>
                </a:extLst>
              </p14:cNvPr>
              <p14:cNvContentPartPr/>
              <p14:nvPr/>
            </p14:nvContentPartPr>
            <p14:xfrm>
              <a:off x="10207198" y="826149"/>
              <a:ext cx="517140" cy="258480"/>
            </p14:xfrm>
          </p:contentPart>
        </mc:Choice>
        <mc:Fallback xmlns="">
          <p:pic>
            <p:nvPicPr>
              <p:cNvPr id="1778" name="Ink 1777">
                <a:extLst>
                  <a:ext uri="{FF2B5EF4-FFF2-40B4-BE49-F238E27FC236}">
                    <a16:creationId xmlns:a16="http://schemas.microsoft.com/office/drawing/2014/main" id="{95479509-7329-49B3-8012-31CF37AB64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202880" y="821829"/>
                <a:ext cx="525777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80" name="Ink 1779">
                <a:extLst>
                  <a:ext uri="{FF2B5EF4-FFF2-40B4-BE49-F238E27FC236}">
                    <a16:creationId xmlns:a16="http://schemas.microsoft.com/office/drawing/2014/main" id="{DF7DF672-3EDD-40EA-A343-7254BE29981F}"/>
                  </a:ext>
                </a:extLst>
              </p14:cNvPr>
              <p14:cNvContentPartPr/>
              <p14:nvPr/>
            </p14:nvContentPartPr>
            <p14:xfrm>
              <a:off x="5020516" y="1368569"/>
              <a:ext cx="6032880" cy="5021100"/>
            </p14:xfrm>
          </p:contentPart>
        </mc:Choice>
        <mc:Fallback xmlns="">
          <p:pic>
            <p:nvPicPr>
              <p:cNvPr id="1780" name="Ink 1779">
                <a:extLst>
                  <a:ext uri="{FF2B5EF4-FFF2-40B4-BE49-F238E27FC236}">
                    <a16:creationId xmlns:a16="http://schemas.microsoft.com/office/drawing/2014/main" id="{DF7DF672-3EDD-40EA-A343-7254BE29981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16196" y="1364249"/>
                <a:ext cx="6041519" cy="50297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612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E7D3-C472-4B85-8CB8-21EBF247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Recipe: Solving Kinematics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Visualize</a:t>
                </a:r>
              </a:p>
              <a:p>
                <a:pPr lvl="1"/>
                <a:r>
                  <a:rPr lang="en-US" dirty="0"/>
                  <a:t>Draw a picture, create a physical space to recreate the scenario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Physical Representation</a:t>
                </a:r>
              </a:p>
              <a:p>
                <a:pPr lvl="1"/>
                <a:r>
                  <a:rPr lang="en-US" dirty="0"/>
                  <a:t>Take picture from (1) and add kinematic variables. </a:t>
                </a:r>
              </a:p>
              <a:p>
                <a:pPr lvl="1"/>
                <a:r>
                  <a:rPr lang="en-US" dirty="0"/>
                  <a:t>Indicate direction of displacement vector, velocity vector, acceleration vector, and final and initial times.</a:t>
                </a:r>
              </a:p>
              <a:p>
                <a:pPr lvl="1"/>
                <a:r>
                  <a:rPr lang="en-US" dirty="0"/>
                  <a:t>If necessary include a physical representation for each stage in the problem.</a:t>
                </a:r>
              </a:p>
              <a:p>
                <a:pPr lvl="2"/>
                <a:r>
                  <a:rPr lang="en-US" dirty="0"/>
                  <a:t>Number of stages is indicated by the number of different accelerations in the problem.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Knowns and Unknowns Table</a:t>
                </a:r>
              </a:p>
              <a:p>
                <a:pPr lvl="1"/>
                <a:r>
                  <a:rPr lang="en-US" dirty="0"/>
                  <a:t>List all possible kinematics variables: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Indicate whether or not the variable is known or unknow with either “=##” or “=??”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2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19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E7D3-C472-4B85-8CB8-21EBF247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Recipe: Solving Kinematics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en-US" dirty="0"/>
                  <a:t>Kinematic Equations</a:t>
                </a:r>
              </a:p>
              <a:p>
                <a:pPr lvl="1"/>
                <a:r>
                  <a:rPr lang="en-US" dirty="0"/>
                  <a:t>You have the same 3 equations to choose from for each object, each stage, and each dimension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Solve</a:t>
                </a:r>
              </a:p>
              <a:p>
                <a:pPr lvl="1"/>
                <a:r>
                  <a:rPr lang="en-US" dirty="0"/>
                  <a:t>First check if problem can be solved with single equation</a:t>
                </a:r>
              </a:p>
              <a:p>
                <a:pPr lvl="2"/>
                <a:r>
                  <a:rPr lang="en-US" dirty="0"/>
                  <a:t>Does the question mention about time at all?...Consider equation (3)</a:t>
                </a:r>
              </a:p>
              <a:p>
                <a:pPr lvl="1"/>
                <a:r>
                  <a:rPr lang="en-US" dirty="0"/>
                  <a:t>Next consider simultaneous equations</a:t>
                </a:r>
              </a:p>
              <a:p>
                <a:pPr lvl="2"/>
                <a:r>
                  <a:rPr lang="en-US" dirty="0"/>
                  <a:t>Solve one equation for the variable you don’t want and plug into other equation to get the variable you do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2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33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68E1-4381-4A23-A5D0-D985B6E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A9C6-3F67-4F3D-8B65-202F9E85B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simple model for a person running the 100m dash is to assume the sprinter runs with constant acceleration until reaching top speed, then maintains that speed through the finish line.  If a sprinter reaches their top speed of 11.2 m/s in 2.14s.  What will be their total time?</a:t>
            </a:r>
          </a:p>
        </p:txBody>
      </p:sp>
    </p:spTree>
    <p:extLst>
      <p:ext uri="{BB962C8B-B14F-4D97-AF65-F5344CB8AC3E}">
        <p14:creationId xmlns:p14="http://schemas.microsoft.com/office/powerpoint/2010/main" val="48168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E7D3-C472-4B85-8CB8-21EBF247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Recipe: Solving Kinematics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Visualize</a:t>
                </a:r>
              </a:p>
              <a:p>
                <a:pPr lvl="1"/>
                <a:r>
                  <a:rPr lang="en-US" dirty="0"/>
                  <a:t>Draw a picture, create a physical space to recreate the scenario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Physical Representation</a:t>
                </a:r>
              </a:p>
              <a:p>
                <a:pPr lvl="1"/>
                <a:r>
                  <a:rPr lang="en-US" dirty="0"/>
                  <a:t>Take picture from (1) and add kinematic variables. </a:t>
                </a:r>
              </a:p>
              <a:p>
                <a:pPr lvl="1"/>
                <a:r>
                  <a:rPr lang="en-US" dirty="0"/>
                  <a:t>Indicate direction of displacement vector, velocity vector, acceleration vector, and final and initial times.</a:t>
                </a:r>
              </a:p>
              <a:p>
                <a:pPr lvl="1"/>
                <a:r>
                  <a:rPr lang="en-US" dirty="0"/>
                  <a:t>If necessary include a physical representation for each stage in the problem.</a:t>
                </a:r>
              </a:p>
              <a:p>
                <a:pPr lvl="2"/>
                <a:r>
                  <a:rPr lang="en-US" dirty="0"/>
                  <a:t>Number of stages is indicated by the number of different accelerations in the problem.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Knowns and Unknowns Table</a:t>
                </a:r>
              </a:p>
              <a:p>
                <a:pPr lvl="1"/>
                <a:r>
                  <a:rPr lang="en-US" dirty="0"/>
                  <a:t>List all possible kinematics variables: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Indicate whether or not the variable is known or unknow with either “=##” or “=??”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2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7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2C86-88E9-4066-B3A6-4834AB56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F4F3B3-AAE3-472F-AC7F-A4AB23977D99}"/>
                  </a:ext>
                </a:extLst>
              </p14:cNvPr>
              <p14:cNvContentPartPr/>
              <p14:nvPr/>
            </p14:nvContentPartPr>
            <p14:xfrm>
              <a:off x="934794" y="2517853"/>
              <a:ext cx="136620" cy="437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F4F3B3-AAE3-472F-AC7F-A4AB23977D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491" y="2513533"/>
                <a:ext cx="145226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4AA3F7B-83F6-4164-860B-A7C23B565DC1}"/>
                  </a:ext>
                </a:extLst>
              </p14:cNvPr>
              <p14:cNvContentPartPr/>
              <p14:nvPr/>
            </p14:nvContentPartPr>
            <p14:xfrm>
              <a:off x="1194174" y="2511013"/>
              <a:ext cx="136620" cy="38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4AA3F7B-83F6-4164-860B-A7C23B565D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9871" y="2506693"/>
                <a:ext cx="145226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959D1D-D1FF-4081-B153-171D01C62D8D}"/>
                  </a:ext>
                </a:extLst>
              </p14:cNvPr>
              <p14:cNvContentPartPr/>
              <p14:nvPr/>
            </p14:nvContentPartPr>
            <p14:xfrm>
              <a:off x="1542114" y="2592913"/>
              <a:ext cx="232200" cy="3141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959D1D-D1FF-4081-B153-171D01C62D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7794" y="2588595"/>
                <a:ext cx="240840" cy="322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27173CB-95FC-41B6-823F-D8728ACE57E4}"/>
                  </a:ext>
                </a:extLst>
              </p14:cNvPr>
              <p14:cNvContentPartPr/>
              <p14:nvPr/>
            </p14:nvContentPartPr>
            <p14:xfrm>
              <a:off x="1903734" y="2777233"/>
              <a:ext cx="41040" cy="102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27173CB-95FC-41B6-823F-D8728ACE57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9452" y="2772913"/>
                <a:ext cx="49605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4419A4-14FA-4FF5-887F-DEE3756938F2}"/>
                  </a:ext>
                </a:extLst>
              </p14:cNvPr>
              <p14:cNvContentPartPr/>
              <p14:nvPr/>
            </p14:nvContentPartPr>
            <p14:xfrm>
              <a:off x="1849194" y="2627113"/>
              <a:ext cx="341460" cy="2730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4419A4-14FA-4FF5-887F-DEE3756938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4876" y="2622802"/>
                <a:ext cx="350095" cy="281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EDEDBBD-0B3A-43B8-9866-149F98BF0488}"/>
                  </a:ext>
                </a:extLst>
              </p14:cNvPr>
              <p14:cNvContentPartPr/>
              <p14:nvPr/>
            </p14:nvContentPartPr>
            <p14:xfrm>
              <a:off x="2272194" y="2415613"/>
              <a:ext cx="518940" cy="478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EDEDBBD-0B3A-43B8-9866-149F98BF04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67875" y="2411293"/>
                <a:ext cx="527577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59F564A-E917-4B91-8247-114481C2ACB3}"/>
                  </a:ext>
                </a:extLst>
              </p14:cNvPr>
              <p14:cNvContentPartPr/>
              <p14:nvPr/>
            </p14:nvContentPartPr>
            <p14:xfrm>
              <a:off x="2886354" y="2709013"/>
              <a:ext cx="68400" cy="1366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59F564A-E917-4B91-8247-114481C2ACB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82057" y="2704710"/>
                <a:ext cx="76995" cy="14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5283E0D-9E93-4237-9EB8-A490D6449B88}"/>
                  </a:ext>
                </a:extLst>
              </p14:cNvPr>
              <p14:cNvContentPartPr/>
              <p14:nvPr/>
            </p14:nvContentPartPr>
            <p14:xfrm>
              <a:off x="3070674" y="2674813"/>
              <a:ext cx="198000" cy="266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5283E0D-9E93-4237-9EB8-A490D6449B8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6362" y="2670493"/>
                <a:ext cx="206624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4AC8B7F-38F9-44DD-96A0-C945D85B47FC}"/>
                  </a:ext>
                </a:extLst>
              </p14:cNvPr>
              <p14:cNvContentPartPr/>
              <p14:nvPr/>
            </p14:nvContentPartPr>
            <p14:xfrm>
              <a:off x="3159414" y="2770393"/>
              <a:ext cx="143460" cy="41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4AC8B7F-38F9-44DD-96A0-C945D85B47F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55110" y="2766111"/>
                <a:ext cx="152068" cy="49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C13D727-79E7-4A3E-91BA-15CDD4122067}"/>
                  </a:ext>
                </a:extLst>
              </p14:cNvPr>
              <p14:cNvContentPartPr/>
              <p14:nvPr/>
            </p14:nvContentPartPr>
            <p14:xfrm>
              <a:off x="3405114" y="2715853"/>
              <a:ext cx="184500" cy="232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C13D727-79E7-4A3E-91BA-15CDD412206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00798" y="2711533"/>
                <a:ext cx="193132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1EFD271-9641-4AC0-948A-4ED3BEED28E6}"/>
                  </a:ext>
                </a:extLst>
              </p14:cNvPr>
              <p14:cNvContentPartPr/>
              <p14:nvPr/>
            </p14:nvContentPartPr>
            <p14:xfrm>
              <a:off x="3865282" y="2833162"/>
              <a:ext cx="41760" cy="70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1EFD271-9641-4AC0-948A-4ED3BEED28E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60962" y="2829151"/>
                <a:ext cx="50400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BF8D28F-0408-4FD0-867D-CAB2844A735A}"/>
                  </a:ext>
                </a:extLst>
              </p14:cNvPr>
              <p14:cNvContentPartPr/>
              <p14:nvPr/>
            </p14:nvContentPartPr>
            <p14:xfrm>
              <a:off x="4190902" y="2590702"/>
              <a:ext cx="228780" cy="2842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BF8D28F-0408-4FD0-867D-CAB2844A73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86585" y="2586385"/>
                <a:ext cx="237413" cy="292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20B3749-0C03-4E18-8820-5E72182A6885}"/>
                  </a:ext>
                </a:extLst>
              </p14:cNvPr>
              <p14:cNvContentPartPr/>
              <p14:nvPr/>
            </p14:nvContentPartPr>
            <p14:xfrm>
              <a:off x="4516522" y="2715442"/>
              <a:ext cx="429840" cy="1665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20B3749-0C03-4E18-8820-5E72182A688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12206" y="2711127"/>
                <a:ext cx="438473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81932D2-C2F5-4BAE-BDA4-461580844BF7}"/>
                  </a:ext>
                </a:extLst>
              </p14:cNvPr>
              <p14:cNvContentPartPr/>
              <p14:nvPr/>
            </p14:nvContentPartPr>
            <p14:xfrm>
              <a:off x="5126182" y="2479822"/>
              <a:ext cx="1094940" cy="3609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81932D2-C2F5-4BAE-BDA4-461580844BF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1863" y="2475504"/>
                <a:ext cx="1103579" cy="369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B2A4D62-FC81-4E3A-A007-D7628B2607D3}"/>
                  </a:ext>
                </a:extLst>
              </p14:cNvPr>
              <p14:cNvContentPartPr/>
              <p14:nvPr/>
            </p14:nvContentPartPr>
            <p14:xfrm>
              <a:off x="7273582" y="2507542"/>
              <a:ext cx="318960" cy="443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B2A4D62-FC81-4E3A-A007-D7628B2607D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69267" y="2503226"/>
                <a:ext cx="327590" cy="452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AB3CB82-C5C8-4DD3-B3CF-94F8F2B778BB}"/>
                  </a:ext>
                </a:extLst>
              </p14:cNvPr>
              <p14:cNvContentPartPr/>
              <p14:nvPr/>
            </p14:nvContentPartPr>
            <p14:xfrm>
              <a:off x="7751482" y="2479822"/>
              <a:ext cx="2737080" cy="16216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AB3CB82-C5C8-4DD3-B3CF-94F8F2B778B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47161" y="2475502"/>
                <a:ext cx="2745721" cy="1630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F3C3043-8E03-4AF8-96EB-A4AF0F484CFC}"/>
                  </a:ext>
                </a:extLst>
              </p14:cNvPr>
              <p14:cNvContentPartPr/>
              <p14:nvPr/>
            </p14:nvContentPartPr>
            <p14:xfrm>
              <a:off x="8201842" y="4364062"/>
              <a:ext cx="346500" cy="2358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F3C3043-8E03-4AF8-96EB-A4AF0F484CF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97529" y="4359742"/>
                <a:ext cx="355127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27E727E-4E37-4FC3-BCE8-91B933D54261}"/>
                  </a:ext>
                </a:extLst>
              </p14:cNvPr>
              <p14:cNvContentPartPr/>
              <p14:nvPr/>
            </p14:nvContentPartPr>
            <p14:xfrm>
              <a:off x="8652022" y="4274062"/>
              <a:ext cx="596520" cy="3259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27E727E-4E37-4FC3-BCE8-91B933D5426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647699" y="4269744"/>
                <a:ext cx="605165" cy="334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984BE87-A819-42A1-9D91-804D33A08CAC}"/>
                  </a:ext>
                </a:extLst>
              </p14:cNvPr>
              <p14:cNvContentPartPr/>
              <p14:nvPr/>
            </p14:nvContentPartPr>
            <p14:xfrm>
              <a:off x="9261682" y="4398802"/>
              <a:ext cx="152640" cy="2565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984BE87-A819-42A1-9D91-804D33A08CA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257362" y="4394485"/>
                <a:ext cx="161280" cy="2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D5DA12-9AB4-4E4C-AE6B-78E2355589FF}"/>
                  </a:ext>
                </a:extLst>
              </p14:cNvPr>
              <p14:cNvContentPartPr/>
              <p14:nvPr/>
            </p14:nvContentPartPr>
            <p14:xfrm>
              <a:off x="9642742" y="4329502"/>
              <a:ext cx="353520" cy="2772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D5DA12-9AB4-4E4C-AE6B-78E2355589F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638422" y="4325188"/>
                <a:ext cx="362160" cy="285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831202D2-BCEC-4898-A0A2-EF767515876C}"/>
                  </a:ext>
                </a:extLst>
              </p14:cNvPr>
              <p14:cNvContentPartPr/>
              <p14:nvPr/>
            </p14:nvContentPartPr>
            <p14:xfrm>
              <a:off x="10217662" y="4357222"/>
              <a:ext cx="180360" cy="388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831202D2-BCEC-4898-A0A2-EF767515876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213342" y="4352906"/>
                <a:ext cx="189000" cy="396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3A76DA2-E0A8-411B-B5E1-7571433D2539}"/>
                  </a:ext>
                </a:extLst>
              </p14:cNvPr>
              <p14:cNvContentPartPr/>
              <p14:nvPr/>
            </p14:nvContentPartPr>
            <p14:xfrm>
              <a:off x="10571002" y="4433362"/>
              <a:ext cx="180" cy="556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3A76DA2-E0A8-411B-B5E1-7571433D253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568842" y="4429056"/>
                <a:ext cx="4500" cy="6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E295527E-96AA-4CED-806E-7DA9D0EE42C9}"/>
                  </a:ext>
                </a:extLst>
              </p14:cNvPr>
              <p14:cNvContentPartPr/>
              <p14:nvPr/>
            </p14:nvContentPartPr>
            <p14:xfrm>
              <a:off x="10543282" y="4190902"/>
              <a:ext cx="894060" cy="3328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E295527E-96AA-4CED-806E-7DA9D0EE42C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538963" y="4186584"/>
                <a:ext cx="902698" cy="341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49F3B12-43AD-4F91-995B-3645722CE932}"/>
                  </a:ext>
                </a:extLst>
              </p14:cNvPr>
              <p14:cNvContentPartPr/>
              <p14:nvPr/>
            </p14:nvContentPartPr>
            <p14:xfrm>
              <a:off x="713116" y="4347569"/>
              <a:ext cx="6355080" cy="1248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49F3B12-43AD-4F91-995B-3645722CE93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08796" y="4343249"/>
                <a:ext cx="6363720" cy="12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F1A02B95-AD87-4B07-90A6-27F85FD280E8}"/>
                  </a:ext>
                </a:extLst>
              </p14:cNvPr>
              <p14:cNvContentPartPr/>
              <p14:nvPr/>
            </p14:nvContentPartPr>
            <p14:xfrm>
              <a:off x="920116" y="3875969"/>
              <a:ext cx="316440" cy="12425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F1A02B95-AD87-4B07-90A6-27F85FD280E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15801" y="3871648"/>
                <a:ext cx="325070" cy="125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7E13C156-A063-4DAD-9C3A-8118C6AF7B96}"/>
                  </a:ext>
                </a:extLst>
              </p14:cNvPr>
              <p14:cNvContentPartPr/>
              <p14:nvPr/>
            </p14:nvContentPartPr>
            <p14:xfrm>
              <a:off x="3691936" y="3151469"/>
              <a:ext cx="97920" cy="31230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7E13C156-A063-4DAD-9C3A-8118C6AF7B9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687632" y="3147149"/>
                <a:ext cx="106528" cy="31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566FE7A-000B-4825-80CF-214ABB658D72}"/>
                  </a:ext>
                </a:extLst>
              </p14:cNvPr>
              <p14:cNvContentPartPr/>
              <p14:nvPr/>
            </p14:nvContentPartPr>
            <p14:xfrm>
              <a:off x="895822" y="3902452"/>
              <a:ext cx="316440" cy="12425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566FE7A-000B-4825-80CF-214ABB658D7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91507" y="3898131"/>
                <a:ext cx="325070" cy="125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DE6A5692-840A-4437-8635-74CB3419147B}"/>
                  </a:ext>
                </a:extLst>
              </p14:cNvPr>
              <p14:cNvContentPartPr/>
              <p14:nvPr/>
            </p14:nvContentPartPr>
            <p14:xfrm>
              <a:off x="1226122" y="5036073"/>
              <a:ext cx="180" cy="70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DE6A5692-840A-4437-8635-74CB3419147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223962" y="5033913"/>
                <a:ext cx="4500" cy="1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0BACC58-52E2-4F8E-B742-78891539A5E9}"/>
                  </a:ext>
                </a:extLst>
              </p14:cNvPr>
              <p14:cNvContentPartPr/>
              <p14:nvPr/>
            </p14:nvContentPartPr>
            <p14:xfrm>
              <a:off x="900502" y="5555553"/>
              <a:ext cx="6165900" cy="609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0BACC58-52E2-4F8E-B742-78891539A5E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96182" y="5551230"/>
                <a:ext cx="6174540" cy="61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C9FC572F-BF60-47AA-8662-ABB589D2E7D3}"/>
                  </a:ext>
                </a:extLst>
              </p14:cNvPr>
              <p14:cNvContentPartPr/>
              <p14:nvPr/>
            </p14:nvContentPartPr>
            <p14:xfrm>
              <a:off x="5423902" y="5507133"/>
              <a:ext cx="277200" cy="556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C9FC572F-BF60-47AA-8662-ABB589D2E7D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419588" y="5502827"/>
                <a:ext cx="285829" cy="6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DF832F90-D4FA-4820-A672-4425898509FF}"/>
                  </a:ext>
                </a:extLst>
              </p14:cNvPr>
              <p14:cNvContentPartPr/>
              <p14:nvPr/>
            </p14:nvContentPartPr>
            <p14:xfrm>
              <a:off x="907342" y="3158673"/>
              <a:ext cx="228960" cy="23580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DF832F90-D4FA-4820-A672-4425898509F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3022" y="3154353"/>
                <a:ext cx="2376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CA302F7D-217A-4350-889A-CEC7A51E3B87}"/>
                  </a:ext>
                </a:extLst>
              </p14:cNvPr>
              <p14:cNvContentPartPr/>
              <p14:nvPr/>
            </p14:nvContentPartPr>
            <p14:xfrm>
              <a:off x="1205242" y="3276573"/>
              <a:ext cx="180" cy="13878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CA302F7D-217A-4350-889A-CEC7A51E3B8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203082" y="3272259"/>
                <a:ext cx="4500" cy="14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17930825-09A2-4E76-94AF-4BE11EF3B6FA}"/>
                  </a:ext>
                </a:extLst>
              </p14:cNvPr>
              <p14:cNvContentPartPr/>
              <p14:nvPr/>
            </p14:nvContentPartPr>
            <p14:xfrm>
              <a:off x="858922" y="3047973"/>
              <a:ext cx="263340" cy="694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17930825-09A2-4E76-94AF-4BE11EF3B6F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4611" y="3043653"/>
                <a:ext cx="271962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675069BF-A5C2-4306-AF3E-DEA276C3F756}"/>
                  </a:ext>
                </a:extLst>
              </p14:cNvPr>
              <p14:cNvContentPartPr/>
              <p14:nvPr/>
            </p14:nvContentPartPr>
            <p14:xfrm>
              <a:off x="2978602" y="3318153"/>
              <a:ext cx="145620" cy="2219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675069BF-A5C2-4306-AF3E-DEA276C3F75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974298" y="3313837"/>
                <a:ext cx="154228" cy="23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954C097-29F8-48E3-A063-1A226F8BE23F}"/>
                  </a:ext>
                </a:extLst>
              </p14:cNvPr>
              <p14:cNvContentPartPr/>
              <p14:nvPr/>
            </p14:nvContentPartPr>
            <p14:xfrm>
              <a:off x="3193342" y="3463593"/>
              <a:ext cx="48600" cy="1942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954C097-29F8-48E3-A063-1A226F8BE23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189054" y="3459277"/>
                <a:ext cx="57176" cy="202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384B797B-C8AB-49A1-870C-ACA6F436A38C}"/>
                  </a:ext>
                </a:extLst>
              </p14:cNvPr>
              <p14:cNvContentPartPr/>
              <p14:nvPr/>
            </p14:nvContentPartPr>
            <p14:xfrm>
              <a:off x="3186502" y="3553593"/>
              <a:ext cx="76320" cy="347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384B797B-C8AB-49A1-870C-ACA6F436A38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182202" y="3549339"/>
                <a:ext cx="84919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DDB9CA9D-FA7E-4AD3-875C-BB06C9550EA1}"/>
                  </a:ext>
                </a:extLst>
              </p14:cNvPr>
              <p14:cNvContentPartPr/>
              <p14:nvPr/>
            </p14:nvContentPartPr>
            <p14:xfrm>
              <a:off x="3359662" y="3553593"/>
              <a:ext cx="180" cy="1387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DDB9CA9D-FA7E-4AD3-875C-BB06C9550EA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57502" y="3549279"/>
                <a:ext cx="4500" cy="14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2916C7A4-1F82-474A-922E-BF2710A42305}"/>
                  </a:ext>
                </a:extLst>
              </p14:cNvPr>
              <p14:cNvContentPartPr/>
              <p14:nvPr/>
            </p14:nvContentPartPr>
            <p14:xfrm>
              <a:off x="2964742" y="3227973"/>
              <a:ext cx="159480" cy="279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2916C7A4-1F82-474A-922E-BF2710A4230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960432" y="3223681"/>
                <a:ext cx="168101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ED93D583-B349-4C19-8ECA-D718FA1690E3}"/>
                  </a:ext>
                </a:extLst>
              </p14:cNvPr>
              <p14:cNvContentPartPr/>
              <p14:nvPr/>
            </p14:nvContentPartPr>
            <p14:xfrm>
              <a:off x="2978602" y="3740613"/>
              <a:ext cx="464220" cy="1803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ED93D583-B349-4C19-8ECA-D718FA1690E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974287" y="3736293"/>
                <a:ext cx="47285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4CC0ED27-B1F1-4F9B-9C8A-A9A36631BCDA}"/>
                  </a:ext>
                </a:extLst>
              </p14:cNvPr>
              <p14:cNvContentPartPr/>
              <p14:nvPr/>
            </p14:nvContentPartPr>
            <p14:xfrm>
              <a:off x="3913882" y="3297273"/>
              <a:ext cx="180360" cy="2494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4CC0ED27-B1F1-4F9B-9C8A-A9A36631BCD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09562" y="3292959"/>
                <a:ext cx="189000" cy="258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0DED54E9-2871-4C61-B76A-7ACFB64A4E62}"/>
                  </a:ext>
                </a:extLst>
              </p14:cNvPr>
              <p14:cNvContentPartPr/>
              <p14:nvPr/>
            </p14:nvContentPartPr>
            <p14:xfrm>
              <a:off x="4218622" y="3553593"/>
              <a:ext cx="7020" cy="624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0DED54E9-2871-4C61-B76A-7ACFB64A4E6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214611" y="3549310"/>
                <a:ext cx="15043" cy="71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D1EADFE0-3A2D-4AD8-AC7F-4DAFB5EDB854}"/>
                  </a:ext>
                </a:extLst>
              </p14:cNvPr>
              <p14:cNvContentPartPr/>
              <p14:nvPr/>
            </p14:nvContentPartPr>
            <p14:xfrm>
              <a:off x="4184062" y="3449733"/>
              <a:ext cx="41760" cy="208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D1EADFE0-3A2D-4AD8-AC7F-4DAFB5EDB85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179742" y="3445486"/>
                <a:ext cx="50400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19DB71C6-23E2-4CDC-A934-7CC76943853B}"/>
                  </a:ext>
                </a:extLst>
              </p14:cNvPr>
              <p14:cNvContentPartPr/>
              <p14:nvPr/>
            </p14:nvContentPartPr>
            <p14:xfrm>
              <a:off x="4308622" y="3512013"/>
              <a:ext cx="104040" cy="1594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19DB71C6-23E2-4CDC-A934-7CC76943853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304317" y="3507703"/>
                <a:ext cx="112650" cy="16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EDE9313-0828-4B38-8FB7-6C90231D15A4}"/>
                  </a:ext>
                </a:extLst>
              </p14:cNvPr>
              <p14:cNvContentPartPr/>
              <p14:nvPr/>
            </p14:nvContentPartPr>
            <p14:xfrm>
              <a:off x="3879142" y="3186393"/>
              <a:ext cx="249480" cy="486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EDE9313-0828-4B38-8FB7-6C90231D15A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74828" y="3182105"/>
                <a:ext cx="258108" cy="5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16840A9E-1865-45B5-AEED-0F528C8793EA}"/>
                  </a:ext>
                </a:extLst>
              </p14:cNvPr>
              <p14:cNvContentPartPr/>
              <p14:nvPr/>
            </p14:nvContentPartPr>
            <p14:xfrm>
              <a:off x="4024582" y="3803073"/>
              <a:ext cx="395100" cy="2080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16840A9E-1865-45B5-AEED-0F528C8793E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020264" y="3798753"/>
                <a:ext cx="403736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A3F7E892-46C2-4C99-B13B-BE5907B97896}"/>
                  </a:ext>
                </a:extLst>
              </p14:cNvPr>
              <p14:cNvContentPartPr/>
              <p14:nvPr/>
            </p14:nvContentPartPr>
            <p14:xfrm>
              <a:off x="5888122" y="3276573"/>
              <a:ext cx="325980" cy="3882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A3F7E892-46C2-4C99-B13B-BE5907B9789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83804" y="3272259"/>
                <a:ext cx="334615" cy="396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195C3F2E-ADA1-4461-84A0-F6FFD55B1733}"/>
                  </a:ext>
                </a:extLst>
              </p14:cNvPr>
              <p14:cNvContentPartPr/>
              <p14:nvPr/>
            </p14:nvContentPartPr>
            <p14:xfrm>
              <a:off x="6262162" y="3525873"/>
              <a:ext cx="83340" cy="2010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195C3F2E-ADA1-4461-84A0-F6FFD55B173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257851" y="3521565"/>
                <a:ext cx="91961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4A5AB5FE-F4E9-4C94-902B-EBFCC3C127E5}"/>
                  </a:ext>
                </a:extLst>
              </p14:cNvPr>
              <p14:cNvContentPartPr/>
              <p14:nvPr/>
            </p14:nvContentPartPr>
            <p14:xfrm>
              <a:off x="5811982" y="3158673"/>
              <a:ext cx="228780" cy="417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4A5AB5FE-F4E9-4C94-902B-EBFCC3C127E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807672" y="3154353"/>
                <a:ext cx="2374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6A94AF59-DD93-4054-822C-B6BA2AB0495A}"/>
                  </a:ext>
                </a:extLst>
              </p14:cNvPr>
              <p14:cNvContentPartPr/>
              <p14:nvPr/>
            </p14:nvContentPartPr>
            <p14:xfrm>
              <a:off x="5985142" y="3823773"/>
              <a:ext cx="388080" cy="2010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6A94AF59-DD93-4054-822C-B6BA2AB0495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80826" y="3819465"/>
                <a:ext cx="396712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183AF4DE-2C4B-43E7-8054-CFE02060B21B}"/>
                  </a:ext>
                </a:extLst>
              </p14:cNvPr>
              <p14:cNvContentPartPr/>
              <p14:nvPr/>
            </p14:nvContentPartPr>
            <p14:xfrm>
              <a:off x="1662442" y="3886053"/>
              <a:ext cx="235800" cy="3882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183AF4DE-2C4B-43E7-8054-CFE02060B21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658122" y="3881731"/>
                <a:ext cx="244440" cy="396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BE3D8E1-BEE8-47C3-BAB0-40BC01EAA93D}"/>
                  </a:ext>
                </a:extLst>
              </p14:cNvPr>
              <p14:cNvContentPartPr/>
              <p14:nvPr/>
            </p14:nvContentPartPr>
            <p14:xfrm>
              <a:off x="2036482" y="4086933"/>
              <a:ext cx="332640" cy="1733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BE3D8E1-BEE8-47C3-BAB0-40BC01EAA93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032167" y="4082626"/>
                <a:ext cx="341271" cy="181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1131238-3D45-441E-A203-D999C0E80DBC}"/>
                  </a:ext>
                </a:extLst>
              </p14:cNvPr>
              <p14:cNvContentPartPr/>
              <p14:nvPr/>
            </p14:nvContentPartPr>
            <p14:xfrm>
              <a:off x="4142482" y="4114653"/>
              <a:ext cx="319140" cy="2845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1131238-3D45-441E-A203-D999C0E80DB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38164" y="4110336"/>
                <a:ext cx="327775" cy="293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A6FB917-49E1-4998-A8E2-9D957FD66AB9}"/>
                  </a:ext>
                </a:extLst>
              </p14:cNvPr>
              <p14:cNvContentPartPr/>
              <p14:nvPr/>
            </p14:nvContentPartPr>
            <p14:xfrm>
              <a:off x="4142482" y="4038513"/>
              <a:ext cx="145620" cy="48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A6FB917-49E1-4998-A8E2-9D957FD66AB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138178" y="4034225"/>
                <a:ext cx="154228" cy="5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F08BFD8-70A1-43E1-8002-5F00F695A790}"/>
                  </a:ext>
                </a:extLst>
              </p14:cNvPr>
              <p14:cNvContentPartPr/>
              <p14:nvPr/>
            </p14:nvContentPartPr>
            <p14:xfrm>
              <a:off x="4564942" y="4156233"/>
              <a:ext cx="333000" cy="1526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F08BFD8-70A1-43E1-8002-5F00F695A79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60622" y="4151913"/>
                <a:ext cx="3416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7F11690-CD5B-4834-BA94-68301A303EAE}"/>
                  </a:ext>
                </a:extLst>
              </p14:cNvPr>
              <p14:cNvContentPartPr/>
              <p14:nvPr/>
            </p14:nvContentPartPr>
            <p14:xfrm>
              <a:off x="2175082" y="4758873"/>
              <a:ext cx="464580" cy="367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7F11690-CD5B-4834-BA94-68301A303EA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170764" y="4754553"/>
                <a:ext cx="473217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0602A29-2108-45D4-997F-E4EC891CDD13}"/>
                  </a:ext>
                </a:extLst>
              </p14:cNvPr>
              <p14:cNvContentPartPr/>
              <p14:nvPr/>
            </p14:nvContentPartPr>
            <p14:xfrm>
              <a:off x="4751962" y="4696593"/>
              <a:ext cx="485280" cy="3468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0602A29-2108-45D4-997F-E4EC891CDD1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47642" y="4692275"/>
                <a:ext cx="493920" cy="3554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58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50326 -0.014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E7D3-C472-4B85-8CB8-21EBF247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Recipe: Solving Kinematics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Visualize</a:t>
                </a:r>
              </a:p>
              <a:p>
                <a:pPr lvl="1"/>
                <a:r>
                  <a:rPr lang="en-US" dirty="0"/>
                  <a:t>Draw a picture, create a physical space to recreate the scenario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Physical Representation</a:t>
                </a:r>
              </a:p>
              <a:p>
                <a:pPr lvl="1"/>
                <a:r>
                  <a:rPr lang="en-US" dirty="0"/>
                  <a:t>Take picture from (1) and add kinematic variables. </a:t>
                </a:r>
              </a:p>
              <a:p>
                <a:pPr lvl="1"/>
                <a:r>
                  <a:rPr lang="en-US" dirty="0"/>
                  <a:t>Indicate direction of displacement vector, velocity vector, acceleration vector, and final and initial times.</a:t>
                </a:r>
              </a:p>
              <a:p>
                <a:pPr lvl="1"/>
                <a:r>
                  <a:rPr lang="en-US" dirty="0"/>
                  <a:t>If necessary include a physical representation for each stage in the problem.</a:t>
                </a:r>
              </a:p>
              <a:p>
                <a:pPr lvl="2"/>
                <a:r>
                  <a:rPr lang="en-US" dirty="0"/>
                  <a:t>Number of stages is indicated by the number of different accelerations in the problem.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Knowns and Unknowns Table</a:t>
                </a:r>
              </a:p>
              <a:p>
                <a:pPr lvl="1"/>
                <a:r>
                  <a:rPr lang="en-US" dirty="0"/>
                  <a:t>List all possible kinematics variables: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Indicate whether or not the variable is known or unknow with either “=##” or “=??”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2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68E1-4381-4A23-A5D0-D985B6E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A9C6-3F67-4F3D-8B65-202F9E85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772890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simple model for a person running the 100m dash is to assume the sprinter runs with constant acceleration until reaching top speed, then maintains that speed through the finish line.  If a sprinter reaches their top speed of 11.2 m/s in 2.14s.  What will be their total time?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BA96744-0AB2-4A51-BE38-D56155916057}"/>
                  </a:ext>
                </a:extLst>
              </p14:cNvPr>
              <p14:cNvContentPartPr/>
              <p14:nvPr/>
            </p14:nvContentPartPr>
            <p14:xfrm>
              <a:off x="886642" y="5714962"/>
              <a:ext cx="2092320" cy="3607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BA96744-0AB2-4A51-BE38-D561559160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322" y="5710642"/>
                <a:ext cx="21009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8D83ABBF-BD20-4EEC-924D-1D32A8EB5E40}"/>
                  </a:ext>
                </a:extLst>
              </p14:cNvPr>
              <p14:cNvContentPartPr/>
              <p14:nvPr/>
            </p14:nvContentPartPr>
            <p14:xfrm>
              <a:off x="3179482" y="5347762"/>
              <a:ext cx="187200" cy="1942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8D83ABBF-BD20-4EEC-924D-1D32A8EB5E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5170" y="5343446"/>
                <a:ext cx="195823" cy="202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49F7FDF-24AC-49A1-88D2-7FE214BCBFFD}"/>
                  </a:ext>
                </a:extLst>
              </p14:cNvPr>
              <p14:cNvContentPartPr/>
              <p14:nvPr/>
            </p14:nvContentPartPr>
            <p14:xfrm>
              <a:off x="3484402" y="5527942"/>
              <a:ext cx="7020" cy="556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49F7FDF-24AC-49A1-88D2-7FE214BCBF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0391" y="5523636"/>
                <a:ext cx="15043" cy="6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7A13C533-83C1-4CC2-9E73-E1C8F9EBBCB5}"/>
                  </a:ext>
                </a:extLst>
              </p14:cNvPr>
              <p14:cNvContentPartPr/>
              <p14:nvPr/>
            </p14:nvContentPartPr>
            <p14:xfrm>
              <a:off x="3428962" y="5444782"/>
              <a:ext cx="90180" cy="70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7A13C533-83C1-4CC2-9E73-E1C8F9EBBC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4668" y="5440771"/>
                <a:ext cx="98769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794918F-6F36-425A-83FD-12987DC86AB0}"/>
                  </a:ext>
                </a:extLst>
              </p14:cNvPr>
              <p14:cNvContentPartPr/>
              <p14:nvPr/>
            </p14:nvContentPartPr>
            <p14:xfrm>
              <a:off x="3574402" y="5486362"/>
              <a:ext cx="62460" cy="1456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794918F-6F36-425A-83FD-12987DC86A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0119" y="5482058"/>
                <a:ext cx="71026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1179A00E-3993-459E-98D0-A512A7AEE45F}"/>
                  </a:ext>
                </a:extLst>
              </p14:cNvPr>
              <p14:cNvContentPartPr/>
              <p14:nvPr/>
            </p14:nvContentPartPr>
            <p14:xfrm>
              <a:off x="3719842" y="5486362"/>
              <a:ext cx="138780" cy="1456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1179A00E-3993-459E-98D0-A512A7AEE4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5528" y="5482058"/>
                <a:ext cx="147409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6E02CC25-E5C4-49EA-8CD1-CCFCA75DC4C5}"/>
                  </a:ext>
                </a:extLst>
              </p14:cNvPr>
              <p14:cNvContentPartPr/>
              <p14:nvPr/>
            </p14:nvContentPartPr>
            <p14:xfrm>
              <a:off x="3726862" y="5520922"/>
              <a:ext cx="117900" cy="972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6E02CC25-E5C4-49EA-8CD1-CCFCA75DC4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22562" y="5516602"/>
                <a:ext cx="126501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8E913B8-4639-4D06-9011-4CF9B21058EA}"/>
                  </a:ext>
                </a:extLst>
              </p14:cNvPr>
              <p14:cNvContentPartPr/>
              <p14:nvPr/>
            </p14:nvContentPartPr>
            <p14:xfrm>
              <a:off x="3976162" y="5361622"/>
              <a:ext cx="159480" cy="347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8E913B8-4639-4D06-9011-4CF9B21058E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71852" y="5357368"/>
                <a:ext cx="168101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F23489B-892D-4348-9E6A-C3D414F2BC14}"/>
                  </a:ext>
                </a:extLst>
              </p14:cNvPr>
              <p14:cNvContentPartPr/>
              <p14:nvPr/>
            </p14:nvContentPartPr>
            <p14:xfrm>
              <a:off x="3996862" y="5493202"/>
              <a:ext cx="124920" cy="140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F23489B-892D-4348-9E6A-C3D414F2BC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92542" y="5488882"/>
                <a:ext cx="133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470CC1EE-294E-4F99-A069-1EA5EE73CF48}"/>
                  </a:ext>
                </a:extLst>
              </p14:cNvPr>
              <p14:cNvContentPartPr/>
              <p14:nvPr/>
            </p14:nvContentPartPr>
            <p14:xfrm>
              <a:off x="4239322" y="5340922"/>
              <a:ext cx="208080" cy="2287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470CC1EE-294E-4F99-A069-1EA5EE73CF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5002" y="5336605"/>
                <a:ext cx="216720" cy="237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C0F1F97-C520-4BDE-93E1-298ADE689E53}"/>
                  </a:ext>
                </a:extLst>
              </p14:cNvPr>
              <p14:cNvContentPartPr/>
              <p14:nvPr/>
            </p14:nvContentPartPr>
            <p14:xfrm>
              <a:off x="4523362" y="5444782"/>
              <a:ext cx="55620" cy="270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C0F1F97-C520-4BDE-93E1-298ADE689E5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19056" y="5440462"/>
                <a:ext cx="64232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4E869E3-1016-45D6-B4E9-AD950A0EC90C}"/>
                  </a:ext>
                </a:extLst>
              </p14:cNvPr>
              <p14:cNvContentPartPr/>
              <p14:nvPr/>
            </p14:nvContentPartPr>
            <p14:xfrm>
              <a:off x="4488802" y="5604082"/>
              <a:ext cx="90180" cy="70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4E869E3-1016-45D6-B4E9-AD950A0EC9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84508" y="5600071"/>
                <a:ext cx="98769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560D59C-EEB1-4E3A-9854-0A097E8666DB}"/>
                  </a:ext>
                </a:extLst>
              </p14:cNvPr>
              <p14:cNvContentPartPr/>
              <p14:nvPr/>
            </p14:nvContentPartPr>
            <p14:xfrm>
              <a:off x="4703542" y="5534782"/>
              <a:ext cx="7020" cy="1456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560D59C-EEB1-4E3A-9854-0A097E8666D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99531" y="5530478"/>
                <a:ext cx="15043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CFD6869-DFD7-4641-AC47-DF5B5EE6ED8B}"/>
                  </a:ext>
                </a:extLst>
              </p14:cNvPr>
              <p14:cNvContentPartPr/>
              <p14:nvPr/>
            </p14:nvContentPartPr>
            <p14:xfrm>
              <a:off x="4814422" y="5486362"/>
              <a:ext cx="159480" cy="180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CFD6869-DFD7-4641-AC47-DF5B5EE6ED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10112" y="5482042"/>
                <a:ext cx="168101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C210E50-89DF-4F57-A6BA-90C34B31086A}"/>
                  </a:ext>
                </a:extLst>
              </p14:cNvPr>
              <p14:cNvContentPartPr/>
              <p14:nvPr/>
            </p14:nvContentPartPr>
            <p14:xfrm>
              <a:off x="3290362" y="5756542"/>
              <a:ext cx="311940" cy="2010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C210E50-89DF-4F57-A6BA-90C34B3108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6044" y="5752234"/>
                <a:ext cx="320575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FF7CDA8-6FE0-41E3-B4E9-C57C882F9320}"/>
                  </a:ext>
                </a:extLst>
              </p14:cNvPr>
              <p14:cNvContentPartPr/>
              <p14:nvPr/>
            </p14:nvContentPartPr>
            <p14:xfrm>
              <a:off x="3532822" y="5839522"/>
              <a:ext cx="90180" cy="1665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FF7CDA8-6FE0-41E3-B4E9-C57C882F932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28528" y="5835207"/>
                <a:ext cx="98769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CCDF039-EC67-4DBC-824B-BFB70A2B6A58}"/>
                  </a:ext>
                </a:extLst>
              </p14:cNvPr>
              <p14:cNvContentPartPr/>
              <p14:nvPr/>
            </p14:nvContentPartPr>
            <p14:xfrm>
              <a:off x="3705982" y="5957422"/>
              <a:ext cx="14040" cy="833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CCDF039-EC67-4DBC-824B-BFB70A2B6A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01662" y="5953111"/>
                <a:ext cx="22680" cy="9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1F1FA65-5B16-4AF4-B51F-43E1E3076CFA}"/>
                  </a:ext>
                </a:extLst>
              </p14:cNvPr>
              <p14:cNvContentPartPr/>
              <p14:nvPr/>
            </p14:nvContentPartPr>
            <p14:xfrm>
              <a:off x="3830722" y="5804962"/>
              <a:ext cx="90180" cy="2010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1F1FA65-5B16-4AF4-B51F-43E1E3076CF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26428" y="5800654"/>
                <a:ext cx="98769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0D5BDEB-FC59-4AAE-BD10-0708D9132992}"/>
                  </a:ext>
                </a:extLst>
              </p14:cNvPr>
              <p14:cNvContentPartPr/>
              <p14:nvPr/>
            </p14:nvContentPartPr>
            <p14:xfrm>
              <a:off x="4073182" y="5804962"/>
              <a:ext cx="374760" cy="2705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0D5BDEB-FC59-4AAE-BD10-0708D91329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8862" y="5800645"/>
                <a:ext cx="383400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B7926D89-DCEE-40B8-88B6-4CD6589E83B5}"/>
                  </a:ext>
                </a:extLst>
              </p14:cNvPr>
              <p14:cNvContentPartPr/>
              <p14:nvPr/>
            </p14:nvContentPartPr>
            <p14:xfrm>
              <a:off x="4461082" y="5991982"/>
              <a:ext cx="90180" cy="1387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B7926D89-DCEE-40B8-88B6-4CD6589E83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56788" y="5987668"/>
                <a:ext cx="98769" cy="14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6AD42F5-77C6-4B78-ADDC-CD694DE241BF}"/>
                  </a:ext>
                </a:extLst>
              </p14:cNvPr>
              <p14:cNvContentPartPr/>
              <p14:nvPr/>
            </p14:nvContentPartPr>
            <p14:xfrm>
              <a:off x="4682662" y="5881102"/>
              <a:ext cx="124920" cy="208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6AD42F5-77C6-4B78-ADDC-CD694DE241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78342" y="5876855"/>
                <a:ext cx="133560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4B645610-D893-444D-A81A-C800F5E1CD48}"/>
                  </a:ext>
                </a:extLst>
              </p14:cNvPr>
              <p14:cNvContentPartPr/>
              <p14:nvPr/>
            </p14:nvContentPartPr>
            <p14:xfrm>
              <a:off x="4710382" y="5999002"/>
              <a:ext cx="69480" cy="70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4B645610-D893-444D-A81A-C800F5E1CD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06062" y="5994991"/>
                <a:ext cx="78120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4AB694F-CDB1-4BFB-B504-059545CDB330}"/>
                  </a:ext>
                </a:extLst>
              </p14:cNvPr>
              <p14:cNvContentPartPr/>
              <p14:nvPr/>
            </p14:nvContentPartPr>
            <p14:xfrm>
              <a:off x="4973722" y="5818822"/>
              <a:ext cx="7020" cy="2219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4AB694F-CDB1-4BFB-B504-059545CDB33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69711" y="5814506"/>
                <a:ext cx="15043" cy="23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FC2746ED-CBB9-4DFE-9302-C810FFB3889A}"/>
                  </a:ext>
                </a:extLst>
              </p14:cNvPr>
              <p14:cNvContentPartPr/>
              <p14:nvPr/>
            </p14:nvContentPartPr>
            <p14:xfrm>
              <a:off x="5077582" y="5853382"/>
              <a:ext cx="242640" cy="1665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FC2746ED-CBB9-4DFE-9302-C810FFB3889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73262" y="5849067"/>
                <a:ext cx="251280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D8CB4E6A-C7BF-4FB5-B013-73FC72CF6230}"/>
                  </a:ext>
                </a:extLst>
              </p14:cNvPr>
              <p14:cNvContentPartPr/>
              <p14:nvPr/>
            </p14:nvContentPartPr>
            <p14:xfrm>
              <a:off x="5417062" y="5860402"/>
              <a:ext cx="235620" cy="1110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D8CB4E6A-C7BF-4FB5-B013-73FC72CF62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12752" y="5856089"/>
                <a:ext cx="244240" cy="119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FFD7379E-9EC6-4788-ADFC-AEF5699087D7}"/>
                  </a:ext>
                </a:extLst>
              </p14:cNvPr>
              <p14:cNvContentPartPr/>
              <p14:nvPr/>
            </p14:nvContentPartPr>
            <p14:xfrm>
              <a:off x="5091442" y="5451622"/>
              <a:ext cx="41760" cy="2790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FFD7379E-9EC6-4788-ADFC-AEF5699087D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87122" y="5447330"/>
                <a:ext cx="50400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DD839F09-F357-4187-9193-6E0EAAD579EA}"/>
                  </a:ext>
                </a:extLst>
              </p14:cNvPr>
              <p14:cNvContentPartPr/>
              <p14:nvPr/>
            </p14:nvContentPartPr>
            <p14:xfrm>
              <a:off x="5119162" y="5548642"/>
              <a:ext cx="69480" cy="18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DD839F09-F357-4187-9193-6E0EAAD579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14842" y="5546482"/>
                <a:ext cx="7812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C2D73F94-A69D-40F8-AE62-89B9C7953FE9}"/>
                  </a:ext>
                </a:extLst>
              </p14:cNvPr>
              <p14:cNvContentPartPr/>
              <p14:nvPr/>
            </p14:nvContentPartPr>
            <p14:xfrm>
              <a:off x="5292322" y="5354782"/>
              <a:ext cx="298440" cy="32598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C2D73F94-A69D-40F8-AE62-89B9C7953FE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87997" y="5350464"/>
                <a:ext cx="307090" cy="334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C279CB71-EA76-440E-A208-20A95742CABA}"/>
                  </a:ext>
                </a:extLst>
              </p14:cNvPr>
              <p14:cNvContentPartPr/>
              <p14:nvPr/>
            </p14:nvContentPartPr>
            <p14:xfrm>
              <a:off x="5631802" y="5514082"/>
              <a:ext cx="90180" cy="10404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C279CB71-EA76-440E-A208-20A95742CAB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27508" y="5509777"/>
                <a:ext cx="98769" cy="11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B1A50FFC-D819-40F0-8EC4-364AD9CB503B}"/>
                  </a:ext>
                </a:extLst>
              </p14:cNvPr>
              <p14:cNvContentPartPr/>
              <p14:nvPr/>
            </p14:nvContentPartPr>
            <p14:xfrm>
              <a:off x="5811982" y="5493202"/>
              <a:ext cx="138600" cy="1389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B1A50FFC-D819-40F0-8EC4-364AD9CB503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07673" y="5488882"/>
                <a:ext cx="147218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70AB7483-DA84-43BC-A2C4-D8A914CAE853}"/>
                  </a:ext>
                </a:extLst>
              </p14:cNvPr>
              <p14:cNvContentPartPr/>
              <p14:nvPr/>
            </p14:nvContentPartPr>
            <p14:xfrm>
              <a:off x="6331462" y="1523842"/>
              <a:ext cx="4655520" cy="493272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70AB7483-DA84-43BC-A2C4-D8A914CAE85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27142" y="1519522"/>
                <a:ext cx="4664160" cy="49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60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2894</TotalTime>
  <Words>1858</Words>
  <Application>Microsoft Office PowerPoint</Application>
  <PresentationFormat>Widescreen</PresentationFormat>
  <Paragraphs>113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Garamond</vt:lpstr>
      <vt:lpstr>Organic</vt:lpstr>
      <vt:lpstr>PH201: Recitation</vt:lpstr>
      <vt:lpstr>Example Problem</vt:lpstr>
      <vt:lpstr>Recipe: Solving Kinematics Problems</vt:lpstr>
      <vt:lpstr>Recipe: Solving Kinematics Problems</vt:lpstr>
      <vt:lpstr>Example Problem</vt:lpstr>
      <vt:lpstr>Recipe: Solving Kinematics Problems</vt:lpstr>
      <vt:lpstr>Example Problem</vt:lpstr>
      <vt:lpstr>Recipe: Solving Kinematics Problems</vt:lpstr>
      <vt:lpstr>Example Problem</vt:lpstr>
      <vt:lpstr>Recipe: Solving Kinematics Problems</vt:lpstr>
      <vt:lpstr>Example Problem</vt:lpstr>
      <vt:lpstr>Example Problem</vt:lpstr>
      <vt:lpstr>Example Problem</vt:lpstr>
      <vt:lpstr>Example Problems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PH201: Recitation</dc:title>
  <dc:creator>James Haggerty</dc:creator>
  <cp:lastModifiedBy>James Haggerty</cp:lastModifiedBy>
  <cp:revision>94</cp:revision>
  <dcterms:created xsi:type="dcterms:W3CDTF">2017-09-25T15:21:50Z</dcterms:created>
  <dcterms:modified xsi:type="dcterms:W3CDTF">2017-10-12T05:54:46Z</dcterms:modified>
</cp:coreProperties>
</file>