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/>
    <p:restoredTop sz="93632"/>
  </p:normalViewPr>
  <p:slideViewPr>
    <p:cSldViewPr snapToGrid="0" snapToObjects="1">
      <p:cViewPr>
        <p:scale>
          <a:sx n="90" d="100"/>
          <a:sy n="9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8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2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5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9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0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62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9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09D53-4BD3-664A-8B0C-5CD7C9AF5EA9}" type="datetimeFigureOut">
              <a:rPr lang="en-US" smtClean="0"/>
              <a:t>10/4/17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EA1E0-55AE-DE44-9BB7-DBCA2AFC4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4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8809" y="2571077"/>
            <a:ext cx="5694381" cy="938885"/>
          </a:xfrm>
        </p:spPr>
        <p:txBody>
          <a:bodyPr/>
          <a:lstStyle/>
          <a:p>
            <a:r>
              <a:rPr lang="en-US" dirty="0" smtClean="0"/>
              <a:t>PH201 Recitation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3999" y="3509962"/>
            <a:ext cx="1524000" cy="475110"/>
          </a:xfrm>
        </p:spPr>
        <p:txBody>
          <a:bodyPr/>
          <a:lstStyle/>
          <a:p>
            <a:r>
              <a:rPr lang="en-US" dirty="0" smtClean="0"/>
              <a:t>10.05.17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095486" y="1444494"/>
            <a:ext cx="10124740" cy="10297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Draw the velocity vs. time plot for an object thrown into the air with some speed and coming back down to the same height</a:t>
            </a:r>
            <a:endParaRPr lang="en-US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753034" y="510371"/>
            <a:ext cx="2121051" cy="4751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Problem 1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063" y="2290033"/>
            <a:ext cx="4258384" cy="436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8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753034" y="510371"/>
            <a:ext cx="2121051" cy="4751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/>
              <a:t>Problem 2</a:t>
            </a:r>
            <a:endParaRPr lang="en-US" sz="3600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095486" y="1444494"/>
            <a:ext cx="10124740" cy="20559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Sally hears a loud buzzing sound coming towards her. She grabs her fly swatter and hits a gigantic fly going 96 mi/</a:t>
            </a:r>
            <a:r>
              <a:rPr lang="en-US" dirty="0" err="1" smtClean="0"/>
              <a:t>hr</a:t>
            </a:r>
            <a:r>
              <a:rPr lang="en-US" dirty="0" smtClean="0"/>
              <a:t>, sending it in the opposite direction at 56 mi/hr. The contact between the fly and the swatter </a:t>
            </a:r>
            <a:r>
              <a:rPr lang="en-US" smtClean="0"/>
              <a:t>is 0.75 </a:t>
            </a:r>
            <a:r>
              <a:rPr lang="en-US" dirty="0" smtClean="0"/>
              <a:t>milliseconds. What is the average acceleration of the fly during the contact with the fly swatter? Express your answer in m/s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26459" y="3959451"/>
            <a:ext cx="2530737" cy="4590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a = 9000 m/s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753034" y="510371"/>
            <a:ext cx="2121051" cy="4751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/>
              <a:t>Problem 3</a:t>
            </a:r>
            <a:endParaRPr lang="en-US" sz="3600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095486" y="1444494"/>
            <a:ext cx="10124740" cy="180969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Superman is standing in a window of a building 100ft above the street. A baby hurtles past, having fallen from a window 50 </a:t>
            </a:r>
            <a:r>
              <a:rPr lang="en-US" dirty="0" err="1" smtClean="0"/>
              <a:t>ft</a:t>
            </a:r>
            <a:r>
              <a:rPr lang="en-US" dirty="0" smtClean="0"/>
              <a:t> higher. With what acceleration must Superman descend to catch the baby just before its too late? 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340710" y="3483694"/>
            <a:ext cx="2530737" cy="4590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mtClean="0">
                <a:solidFill>
                  <a:srgbClr val="FF0000"/>
                </a:solidFill>
              </a:rPr>
              <a:t>a = 56.5 </a:t>
            </a:r>
            <a:r>
              <a:rPr lang="en-US" dirty="0" smtClean="0">
                <a:solidFill>
                  <a:srgbClr val="FF0000"/>
                </a:solidFill>
              </a:rPr>
              <a:t>m/s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0409" y="2571077"/>
            <a:ext cx="2980541" cy="9388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155</Words>
  <Application>Microsoft Macintosh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PH201 Recitation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PH201 Recitation</dc:title>
  <dc:creator>Gicking, Allison M - ONID</dc:creator>
  <cp:lastModifiedBy>Gicking, Allison M - ONID</cp:lastModifiedBy>
  <cp:revision>8</cp:revision>
  <dcterms:created xsi:type="dcterms:W3CDTF">2017-10-04T22:16:43Z</dcterms:created>
  <dcterms:modified xsi:type="dcterms:W3CDTF">2017-10-05T17:56:46Z</dcterms:modified>
</cp:coreProperties>
</file>