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notesSlides/notesSlide2.xml" ContentType="application/vnd.openxmlformats-officedocument.presentationml.notesSlide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91" r:id="rId4"/>
    <p:sldId id="284" r:id="rId5"/>
    <p:sldId id="287" r:id="rId6"/>
    <p:sldId id="279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7A2"/>
    <a:srgbClr val="A8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734" autoAdjust="0"/>
  </p:normalViewPr>
  <p:slideViewPr>
    <p:cSldViewPr snapToGrid="0">
      <p:cViewPr varScale="1">
        <p:scale>
          <a:sx n="70" d="100"/>
          <a:sy n="70" d="100"/>
        </p:scale>
        <p:origin x="5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208 336 7232,'-16'-16'2656,"16"16"-2048,16 16-192,-16 0 768,0-16-736,0 32 672,0-1-640,16 17 96,-16 0-320,0 16 32,16 0-160,-16 0 0,0 0-64,0 0-64,0-16 32,0-16 96,0 0-64,0-32 192,0 0-160,-16-32-32,0 0-32,0-16-128,0 0 64,-16-16 96,16 0-32,0 0 64,0-16-64,-16 16 415,16 1-255,0 15 0,16 0-128,-16 0 384,16 16-256,-16 0-96,32 0-32,-16 0-64,16 16 0,0-16 64,0 16-32,16-16-96,0 32 32,0-16 32,16 16 0,0 0-96,-16 16 64,16 0 96,0 0-32,-16 16 64,0 0-64,0 16 192,-32 0-128,0-16 896,0 16-576,-16 0 768,0 0-704,-32-17-96,16 17-224,-16-16 32,16 0-128,0 0-2976,0 0 1568,16-16-7775,16 0 5087</inkml:trace>
  <inkml:trace contextRef="#ctx0" brushRef="#br0" timeOffset="284.2554">655 607 8736,'-16'48'3232,"16"-48"-2528,-16 64-192,16-48 1408,0 16-1152,16 0-224,-16-16-353,32 16-255,-16-16 32,16-16 32,-16 16 0,16-32 192,0 0-96,0-16 96,-16 16-96,0-32 1408,-16 32-800,-16-32 1600,0 16-1312,-16 0 576,0 16-896,0 16-384,-16 0-192,16 16-192,0 0 64,16 16-2496,16 0 1344,0-16-6111,0 16 4063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1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15879 7589 7872,'0'-16'2944,"0"16"-2304,-16 0-160,0 0 2752,16 0-1857,0 0 737,0 0-1280,-16-17 448,32 17-768,-16 0 800,0 0-736,0 0 480,16 0-608,-16 0 32,32 0-288,0 0 96,0 0-160,0 0-128,16 17-32,0-17 224,0 0-96,0 0-320,0 0 128,0 0 160,-16 0-32,16-17 224,-16 1-160,-16 16 544,0-16-384,-16 0 608,0 16-480,-32-16-64,16 0-192,0 16-1440,-16-16 736,16 16-7744,0 0 4577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0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664 189 6880,'0'-19'2560,"0"19"-1984,0 0-160,0 19 1376,0-19-1056,0 19 704,-19 0-864,19 0 480,0 19-609,-19 0-159,0 19-192,0 0-96,0 0 32,19 0 96,-19-1-64,19 20-96,-19-38 0,19 0 160,0 0-64,0-19 32,19 0-32,-19-38 736,0 19-448,0-38 352,0 19-416,19-38 352,-19 19-384,19-19 32,-19 20-192,19-39 160,-19 38-160,0-38-96,19 38-32,0-19 96,-19 38-32,0-19-96,19 19 32,0 19 32,-19-19 0,19 19 0,0 0 0,-19 19-96,0-19 64,19 38-32,0-19 0,0 19 64,0 19 0,-19-19 0,38 19 0,-19-19 64,0 19-32,0-20 64,19 20-64,-19-19-96,0 19 32,-19-19 96,0 0-32,0 0 672,-19-19-352,19 19 320,-19-19-384,-19 0 352,19-19-384,0 0-64,0 0-96,-19-19-96,19 19 32,-19-19-1312,19 0 704,19 19-3488,-19 0 2240</inkml:trace>
  <inkml:trace contextRef="#ctx0" brushRef="#br0" timeOffset="3456.8354">550 0 7296,'-19'0'2720,"19"0"-2112,-19 0-192,19 0 2272,0 0-1568,-19 0 863,19 19-1151,-19 0 544,0-19-832,-19 38 512,19-19-608,-19 0-256,1 19-96,-1 0-192,0-19 64,0 19 32,0-19 0,19 18-96,0-18 64,-19 19 32,19-19 0,0 19 0,0-19 0,0 0 0,19 0 0,-19 0 0,19 0 0,0 0 192,0 0-96,0 0 320,0 0-224,19-19-32,-19 19-96,38 19 160,-19-38-128,19 38 320,0 0-224,19 0 32,0 0-128,0 18 96,-1 1-128,-18 0-32,0 0 0,0 0-128,0 0 64,0 0 160,-19 0-64,0-1-3904,-19-18 2112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1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 8480,'-19'38'3136,"19"-95"-2432,-19 95-224,19-38 1440,0 0-1152,0 0 1055,0 0-1087,0-19 544,-19 19-736,19-19 480,0 19-576,0 0 256,0 19-416,0 0 352,19 0-384,0 19 512,0 0-448,0 0 0,19 0-192,0 0-32,19 19-32,0-1 32,19 1-64,0 19 64,0-19-64,-20 0 64,1 0-64,0 0-32,0-19 32,-38 0-256,19 0 128,-19-19-2496,0-1 1408,0-18-6943,-19 0 4479</inkml:trace>
  <inkml:trace contextRef="#ctx0" brushRef="#br0" timeOffset="400.0749">797 0 8480,'-38'0'3136,"38"0"-2432,0 57-224,0-57 2080,0 19-1504,-19 0 1055,0-19-1215,0 19 288,19 0-704,-38 0 224,19 19-416,-37-19 352,18 19-384,-19 19 384,0-1-384,0 20 288,19-19-288,0 19-352,19-19 32,-19-19-64,19 19 64,0-19-1984,19-19 1120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1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8227 13667 12128,'-19'0'4479,"19"0"-3455,0 57-320,0-19 1056,0-19-1120,-19 19 640,19-19-736,-19 19-160,0 0-224,0 0-544,0 0 192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9137 13060 8384,'-19'0'3104,"19"-19"-2400,-19 19-224,19 0 2432,0 0-1697,-19 19 641,0 0-1088,0 19-320,0-19-288,0 38-128,19-19 0,-19 19 96,0 0-64,0 0 192,19 0-160,-19-20-96,19 1-32,-19 0 96,19 0-32,0-19 64,0 0-64,0 0 128,0 0-96,19-19-96,-19-19 0,19 0 32,0 0 0,0-19 128,19 0-64,-19-19-32,19 1 0,-19-1-32,19 0 0,0 0 480,-19 0-256,0 19 192,0 0-256,-19 0 224,19 0-256,-19 19 32,19 0-96,-19-19-128,19 38 32,-19-19 32,0 19 0,0 19-96,19 0 64,-1 0-32,-18 0 0,19 19 0,0 19 0,0 0 192,0 0-64,0 0-320,0 19 160,0-19-192,0-1 160,0-18 64,0 0 64,-19 0 64,0 0-32,-19 0 480,19 0-288,-19-38 960,0 19-640,-19 0 576,19-19-640,-19 0 32,0 0-320,1 0-32,-1-19-96,0 19-608,0 0 288,0 0-2720,38 0 1664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18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10046 13193 8224,'0'0'3040,"0"0"-2368,-19 0-160,19 0 1184,0 0-1024,0 0 1055,0 0-991,0-19 640,0 38-832,0-19 512,0 0-608,0 0 320,0 0-448,0 0 320,0 0-352,-19 0 192,19 19-256,0-19 128,19 38-192,-19-19 64,0 19-128,19 0 0,-19 0-32,19 0-64,0 0 32,0 0 32,-19 0-32,19-19-32,0 19 32,0-19-32,0-19 0,0 19 192,0-19-96,0-19 96,0 19-96,0-19 352,0 0-224,0 0 224,-19 0-224,19-38-64,-19 38-96,19-38 96,-19 19-96,19 0-32,-19 0 0,0 0-32,0 19 0,0 0-96,0 19 64,0-19-128,18 38 96,-18-19 32,0 19 32,19 0 0,-19 0 0,19 19-96,0 0 64,-19 19 160,19-19-64,-19 19-160,19-19 32,0 19-608,0-19 384,-19 0-96,19-1 224,-19-18 96,0 19 64,-19 0 192,19-19-96,-38 0 960,19 19-608,-19-19 384,0 0-480,1-19-192,18 19-96,-19-19-352,0 0 160,0-19-1728,19 0 1056,-19 0-2848,19 0 2048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1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10994 12814 10144,'-19'-19'3744,"19"19"-2912,-19 0-224,0 0 2399,19 0-1759,0 0 768,0 0-1184,-19 0 512,19 19-800,0-19-64,0 19-288,19 0 160,-19 0-224,19 0-32,0 0-64,0 0-32,0 0 0,19 0 0,-19 19 0,19-19 0,-19 0 0,19 19-160,0-19 96,0 19 32,0-19 32,-19 19-352,19-19 192,0 18-32,-19-18 128,0 19 64,-19-19 0,0 19-96,0 0 64,0-19 160,-19 19-64,0 0 608,-19 0-384,0-19 800,19 19-608,-38 0-160,38 0-192,-19-19-736,0 19 320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11904 13042 11456,'0'0'4256,"-19"-39"-3297,19 20-287,0 19 896,0 19-992,0 0 704,19-19-768,-19 20 864,19-20-768,0 0 128,0 0-448,0 0-96,0 0-128,38 0-64,-19 0 32,19 0-1312,-19 19 704,19-19-4288,-19 0 2721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11885 13496 13536,'0'0'5023,"0"0"-3903,38 19-320,-19-19 1248,0 0-1280,19 19 352,-19-19-704,19 0-384,0 0-32,0 19-6144,0-19 3329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0 5216,'19'19'1952,"-19"-19"-1536,0 0-96,0 0 2208,0 0-1440,0 19 1344,0-19-1408,-19 19 863,19-19-1087,0 19 352,-19 0-672,19 0 224,-19 0-416,-19 19 256,19-19-288,-19 19 192,0-1-224,-19 1 224,1 0-256,18 0-32,-19 0-96,19 0-128,0 0 32,0-19 32,19 19 0,-19 0-96,38 0 64,-19-19 96,19-1-32,-19 1 192,19 0-128,0 0 192,0 0-192,19 0 192,-19 19-192,19-19-96,0 19-32,0-19 160,19 19-64,-19 0 128,19 0-128,0 0 192,0 0-160,19-1 32,-19 1-64,-1 0-64,1 0 32,0 0 32,0 0-32,-19 0-160,0-19 64,0 19-1952,0 0 1120,0 0-5695,0-19 3647</inkml:trace>
  <inkml:trace contextRef="#ctx0" brushRef="#br0" timeOffset="716.2617">796 588 11712,'-19'0'4352,"19"0"-3393,0 0-255,0 0 1024,19 19-1088,-19 0 640,0-19-736,0 38 288,19 0-512,0 0 544,0 0-480,0 0-64,0 18-192,0 1-32,0-19-32,0 0 288,0 19-160,0-19 96,0 0-160,0-19-288,0 0 96,0 0 0,0 0 64,-19-19 0,0 19 0,19-38 0,-19 19 0,0 0 0,19 0 0,0-19 64,0 0-32,0-19-32,0 0 32,-1 0-128,1 0 64,0-19 96,0 38-32,-19-19-96,19 0 32,0 1-1312,-19 18 736,0 0-3200,0 19 2112,0 0-4607,19 0 3551</inkml:trace>
  <inkml:trace contextRef="#ctx0" brushRef="#br0" timeOffset="947.495">1498 1194 10880,'19'19'4032,"-19"-19"-3136,-19 38-257,19-19 2049,0 0-1600,0 0 128,19 0-736,-19 0-320,0 0-96,0 0-512,0-19 256,0 0-2432,20 0 1408,-20 0-5663,0 0 3839</inkml:trace>
  <inkml:trace contextRef="#ctx0" brushRef="#br0" timeOffset="1116.4788">1403 967 11552,'-38'-19'4288,"38"19"-3361,0 38-223,0-18 1088,19-20-1120,-19 0-64,19 19-384,0-19-224,0 0-32,0 0-2656,0 0 1472</inkml:trace>
  <inkml:trace contextRef="#ctx0" brushRef="#br0" timeOffset="1717.0448">1858 1062 10208,'0'0'3776,"0"0"-2912,-19 38-256,19-38 2271,0 19-1695,0-19 1088,19 19-1344,0-19 416,-19 19-800,19 0-288,0 0-160,19 0-32,-19 0-32,19 19-160,-19 0 64,19 0-960,0 0 576,0 0-4544,-19 0 2753</inkml:trace>
  <inkml:trace contextRef="#ctx0" brushRef="#br0" timeOffset="2017.1057">2124 1137 12288,'-38'19'4575,"38"-19"-3583,-57 38-256,38-19 1984,0 0-1632,-38 19 832,38-19-1120,-38 19-448,38-19-224,-19 19-288,0 0 96,19-19-1728,0 0 992,19 0-6015,0 0 3775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15316 13894 10624,'-19'38'3936,"19"-38"-3040,0 38-256,0-19 543,0 0-767,-19 0 320,19 0-416,-19 0-128,19 19-96,-19-19-3871,19 19 2047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1326 9312,'-16'32'3424,"16"-32"-2656,0 16-192,-16 0 1440,16-16-1217,0 0 801,0 0-928,0-16 256,16 16-544,-16-16 288,16-16-384,0 0 192,0-16-256,-16-16 0,16 16-128,0-48-128,0 32 0,-16-48-544,16 33 320,-16-33-256,0 32 320,0-16 96,0 48 64,0-16 864,0 32-448,-16-16 896,16 32-704,-32 16 128,32 0-416,-32 48 320,32 16-352,-32 16 160,32 16-256,-16 0-64,32 0-64,0-1-192,0 1 96,16-16-2496,16-16 1376,0-32-5471,0 16 3711</inkml:trace>
  <inkml:trace contextRef="#ctx0" brushRef="#br0" timeOffset="278.5856">432 1102 10560,'-16'16'3904,"16"-16"-3040,-32 48-224,32-32 1951,-16 0-1535,16 16 512,0-16-960,0 0-288,0 0-192,0 0 32,32 0-96,-16-32-32,0 16 0,16-32-1376,0 16 736,0-32-32,-16 16 384,0 0 736,-16-16-256,-16 0 1696,0 16-1056,-16-32 384,0 16-736,0 16-320,0 16-96,16 16-448,0 16 192,0 16-1792,16 0 1088,16 16-5759,-16-16 3679</inkml:trace>
  <inkml:trace contextRef="#ctx0" brushRef="#br0" timeOffset="616.8856">927 942 8480,'0'-16'3136,"0"16"-2432,0 0-224,0 0 1792,0 0-1344,-16-16 1183,16 16-1215,-16 0 512,16 16-832,-32-16 704,32 16-768,-32 16 896,16-16-800,0 32 320,0 0-544,0 0 224,16 0-352,16 0-160,0-16-32,0-16-992,16 16 512,0-32-2144,16 16 1408</inkml:trace>
  <inkml:trace contextRef="#ctx0" brushRef="#br0" timeOffset="1117.2619">1279 1103 13952,'-32'48'5183,"32"-48"-4031,-32 32-320,16-16 960,16 16-1152,0-16-64,0 0-352,-16-16-32,16 0-96,0-16-1472,16 16 768,-16-32-3456,16 16 2272,-16-16-5119,16 0 3903,-16-32-1152,0 32 2464,-16-32 7904,0 32-3296,-16-48 864,16 32-2272,-16 16-1,32 0-895,0 16-256,0 16-224,16-16-128,0 16 32,16-16-32,-16 0 0,16-16 192,16 16-96,-16 0 32,16 0-64,-16-16-64,0 16 32,-16 16 1376,16 0-768,-16 16 288,0 0-544,0 16 480,0 0-480,0 16 0,-16 0-224,16 16 32,0-16-96,-16 16 0,16 0-32,-16-16-64,16 16 32,-16-32-1888,0 0 1024</inkml:trace>
  <inkml:trace contextRef="#ctx0" brushRef="#br0" timeOffset="1263.9354">1519 1040 9568,'-48'-65'3520,"48"65"-2720,-16-16-256,16 16 2399,0 0-1727,0-16 1216,16 16-1440,0 0 128,0 16-704,16-16-224,0 0-128,16-16-1760,-16 16 928,32-16-6303,0 16 3903</inkml:trace>
  <inkml:trace contextRef="#ctx0" brushRef="#br0" timeOffset="1817.0816">1886 975 8480,'-32'0'3136,"32"0"-2432,0 0-224,0 0 1952,0 0-1440,0 0 799,0 0-1055,0-16 352,0 16-608,16-16 224,-16 16-416,16 0-224,-16 0-64,16 16 640,0 0-384,0 0 128,0 0-224,0 16 128,16 0-192,-16 0 96,16-16-96,0 0-128,-16 0 0,16 0 96,0-16-32,-16-16-384,16 0 224,-32 0 96,16 0 32,-16-16 160,0 0-96,-16 0 128,16 0-128,-16 16 192,0 0-160,16 0 96,0 0-96,-16 16-128,32 0 0,-16 16 96,16 0-32,0 16-32,0-16 32,0 32-128,16-16 64,0 32-32,0-32 0,0 16 0,-16 0 0,0 0 64,0-16 0,-16 0 832,-16 16-448,0-16 1120,-16 0-864,-16-16 128,-16 16-448,0-16-2176,-16 0 992,0-16-11775,16 16 6943</inkml:trace>
  <inkml:trace contextRef="#ctx0" brushRef="#br0" timeOffset="13856.4247">288 32 9216,'0'0'3424,"-16"0"-2656,16-16-224,0 0 1888,0 16-1441,0 0 737,0 0-1024,0 0 384,0 0-640,0 0 384,0 0-480,0 0 480,16 0-512,-16 16 160,16 0-320,0 16 64,0-16-128,0 16-64,0 0 0,16 0 160,-16 0-96,0 0-32,0 0-32,16 0-128,-16-16 64,0 0 160,0 0-64,0 0 128,0-16-128,0-16 672,-16 0-384,16-16 448,0 0-448,-16-16-224,16 16-128,-1-16 64,-15 0-32,16 16-96,-16 0 32,0 16-384,16 16 192,-16-16-2400,0 16 1408,0 0-7071,16 16 4607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 8544,'-19'-19'3168,"19"19"-2464,-19 0-192,19 19 1856,0-19-1408,0 0 799,0 19-1023,19-19 448,-19 38-704,19 0 448,0 0-512,0 19-32,-19 0-224,19 19-96,0-19-32,0 19 32,0-19-32,0-1-96,0-18 32,0 0 160,-19 0-64,19 0-32,-19-19 0,0 0-32,19 0 0,-19 0 64,0-19-32,0 0 64,19-19-64,-19 0 416,19 0-256,0-38 416,-19 19-352,19 0 32,0-19-192,0 1-64,0-1 0,-19 19-192,19-19 96,0 19-1504,-19 19 832,19-19-2976,-19 38 2048,19 0-3807,-19 0 3103</inkml:trace>
  <inkml:trace contextRef="#ctx0" brushRef="#br0" timeOffset="300.5182">703 740 12224,'0'19'4511,"0"-19"-3487,-20 19-320,20-19 960,0 19-1056,0 0 416,0 0-640,0 0-128,0 19-160,-19-38-224,38 19 64,-19-38-3008,0 19 1696,0 0-6559,0 0 4415</inkml:trace>
  <inkml:trace contextRef="#ctx0" brushRef="#br0" timeOffset="465.0021">569 588 9312,'-19'0'3424,"19"0"-2656,19 0-192,-19 0 1216,19 0-1089,0 0 353,0 0-640,19 0-32,-19 20-224,0-40-3679,19 20 1887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7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19 929 9312,'0'0'3424,"0"0"-2656,0 19-192,0-19 992,0 0-960,0 0 671,0 0-735,0 0 896,0 0-800,0 0 192,0 0-512,0 0 224,0 0-288,0 19-160,19-19-32,-19 19 288,0-19-192,0 19 352,0 0-288,19 0 32,-19 0-160,0 19-64,0-19 0,19 0-32,-19 19 0,19-19 0,0 0 0,-19-19 192,19 0-96,0 0-32,0 0-32,-19-19-128,19 0 64,-19 0 160,0 19-64,19-19-96,-19 0 0,0 0 96,0 0-32,0 0-96,0 0 32,0 19 160,0-19-64,-19 19-160,19 0 32,0 19 32,0-19 32,0 38 0,19-19 0,-19 19-96,19 0 64,0 0-128,0 0 96,-19 19-672,38-20 416,-38 1-1152,38 0 832,-38 19-192,19-38 480,-19 19 224,0 0 96,-19-19 864,0 19-448,0-19 608,-19 0-544,0 0 96,0 0-288,0 0-672,0-19 224,-19-19-6687,0 19 3743</inkml:trace>
  <inkml:trace contextRef="#ctx0" brushRef="#br0" timeOffset="684.7507">588 19 9568,'-19'-19'3520,"19"19"-2720,-19 19-256,0-19 1567,19 19-1279,0-19 640,0 0-864,0 0 384,0 19-576,0-19 480,0 19-512,19 0 160,0 0-320,0 0-64,0 0-96,19 19 32,-19 0-64,19 19-32,0-19 32,0 19-128,0-19 64,0-1-320,0 1 192,0 0-32,0 0 128,-19 0 0,0 0 0,-1-19 128,1 38-32,-19-38-32,0 19 32,0 0-32,0-19 0,0 19 0,-19-19 0,1 19 192,-1-1-96,0 1 256,0 19-224,-19-19 32,0 19-96,0-19-256,19 0 96,-19 0-3552,0-19 1984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18368 13193 9632,'0'0'3584,"0"0"-2784,0 19-256,-19-19 1343,19 19-1151,0 0-64,-19 19-448,19 19-224,-19 0-32,19 0 32,0-19 0,-19 18 128,19-18-64,0 0-96,0 0 0,-19-19 224,19 0-96,0-19 96,0 0-96,0 0-128,0-19 0,0 0 32,19-19 0,0-19 192,0 20-96,-19-20 544,19 0-384,0 0 256,-19 0-288,19 19-64,0 19-96,-19-19-128,19 19 32,0 19 96,-19-19-32,19 19-160,-19 0 64,19 0-96,0 19 64,-19 0 288,19 0-128,0 19-224,0 0 96,-19 0 160,38 19-64,-19 0-64,0 0 0,0-20 32,0 1 0,-19 0 192,19 0-96,-19 0-96,0 0-32,-19 0 1024,0-19-576,-19 19 288,19-19-416,-19-19-96,19 19-128,-19-19 96,19-19-96,-19 19-1504,19-19 768,0-19-3104,0 19 2113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3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11712,'0'0'4352,"0"0"-3393,0 0-255,0 0 512,0 19-800,0-19 192,0 19-352,-19 0 320,19 0-320,0 0 160,-19 0-256,19 38 224,-19-19-256,0 38-32,19-19-64,-19-1 32,19 20-32,0-19-32,0 0 32,0 0-128,0-19 64,0 19 32,19-19 0,-19 0 64,19-19-32,0 19-32,0-19 32,0-19-32,0 19 0,0-19 0,0 0 0,0-19-1984,0 19 1088,0-38-3007,-19 38 2175</inkml:trace>
  <inkml:trace contextRef="#ctx0" brushRef="#br0" timeOffset="169.3084">0 379 12224,'0'0'4511,"0"0"-3487,0 19-320,19-19 768,-19 20-960,38-20 576,0 0-640,0 0 96,0 0-288,0 0-320,0 0 32,0-20-4352,0 1 2369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3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 8064,'0'-19'2976,"0"19"-2304,-19 19-192,19-19 1856,0 0-1376,0 19 799,0-19-1023,0 19 448,19 19-704,-19 0 320,19 0-480,-19 0 128,19 0-288,-19 19-224,19 0 32,-19-1 128,0 1-32,0-19-1504,0 0 768,0 0-5343,0 0 3327</inkml:trace>
  <inkml:trace contextRef="#ctx0" brushRef="#br0" timeOffset="183.7904">0 342 12480,'0'0'4607,"0"0"-3583,38 20-288,-19-20 736,0 19-960,19-38 416,19 19-544,0-20-192,-19 1-128,19 0-3872,0 19 2080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38 8064,'-19'-19'2976,"0"19"-2304,19 0-192,-19 0 1856,19 0-1376,0-19 671,0 38-959,0-19 32,0 19-416,0 0 320,0 0-352,19 38 640,-19-19-480,19 18 224,0-18-384,-19 19 64,19 0-192,0-19 0,0 19-64,-19-19-2176,0-19 1184</inkml:trace>
  <inkml:trace contextRef="#ctx0" brushRef="#br0" timeOffset="215.7084">0 740 9792,'0'19'3648,"0"-19"-2848,38 0-224,-19 0 2367,19 0-1727,0 0 224,0-19-864,19 0-128,0 0-256,-19 0-160,19 0-64,-1 0-1440,-18-19 768,0 38-6527,19 0 3999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3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21419 13724 10208,'-19'-19'3776,"19"19"-2912,-19 19-256,19-19 2207,0 0-1663,0 0 672,0 0-1088,0 0 64,0 0-480,19 0 32,0 0-224,19 0-128,-19 0-32,19 0 96,-19 0-32,19 19-160,0 19 64,0-19-96,-19 19 64,0-19-288,0 19 224,0-19-512,-19 19 384,-19 0 128,19-19 128,-19 19-64,0-19 64,0 19 32,-19-38 0,19 19 192,0-19-96,0 0 256,0-19-224,0 0 384,19 0-288,0-19 224,0 19-224,0 0 480,19 0-384,0 0 224,0 19-320,0-19-128,19 19-64,-19 19-32,19-19 0,-19 19-4224,0 0 2304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22747 12965 6720,'0'-19'2496,"0"0"-1952,0 19-128,0 0 2016,0 0-1408,0 0 1504,0 0-1473,0 19 673,-19 0-1024,19 0 384,0 0-608,-19 0 288,0 0-448,19 0 192,-19 19-288,0-19 224,0 19-256,0-19 512,0 19-384,-19 0 64,19 0-224,0-19 256,0 18-224,0 1 32,19-19-128,0 19-128,19-19 0,-19 0-192,19 0 128,0 19 384,19-19-128,-19 19 0,19 0-96,0 19 32,0-19-64,0-1-32,19 1 32,-19 0 32,-1-19-32,1 19-32,0 0 32,0 0-1664,-19-19 896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23619 13382 9888,'0'-19'3648,"0"19"-2816,-38 19-256,38-19 1727,-19 19-1375,0 0 480,19 0-832,-38 38 416,19-19-544,0 38-96,0-19-224,0 0-32,19-1-32,0-18-64,0 0 32,0-19-32,19 19 0,0-19 0,0-19 0,19 0-96,0 0 64,-19-19 96,19 0-32,0 0-32,0 0 32,0-19-32,-19 19 0,0-37 128,-19 18-64,0-19 480,19 0-320,-38-19 480,19 19-416,-19 19 448,0 0-448,19 38-192,-19 0-96,0 19 128,19 0-64,0 19-96,19 19 0,0-19-192,0 19 128,19-19-608,-19 0 416,19 0-2976,0-1 1792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24908 14027 11808,'0'0'4352,"0"0"-3361,19 19-287,-19 0 1568,0-19-1376,0 38 576,0 0-896,-39-19-96,39 19-320,-38 0-224,38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1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16071 9761 10720,'-16'0'3968,"16"0"-3072,0-16-288,0 16 1183,0 0-1119,0 0 864,0 0-896,16 0 288,-16 16-544,16-16 160,0 0-320,16 16 0,-16-16-128,16 0-64,0 0 0,0 0 224,16 0-128,-16-16 160,0 16-160,0-16 576,0 16-416,0-16 448,-16 0-416,0 0 768,-16 16-640,0-32-64,0 16-224,-16 0-192,0 0 0,0 16-3296,0-16 1824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133 417 7648,'0'-19'2816,"0"0"-2176,0 19-192,-19-19 2368,19 38-1632,0-19 287,0 0-863,-19 19 96,0 0-416,0 19-96,0 0-96,0 19-96,19 0 32,-19 0-32,19-1 0,0-18-1056,19 19 576,0-38-863,0 19 767,19-19-768,-19 0 768,19-38 64,0 19 320,-19-19 640,19-19-256,-19 0 800,0 0-576,0 0 736,-19 1-673,0-39 705,0 19-704,0 0 896,0 19-768,0 0 544,-19 0-672,19 38-256,-19 0-128,19 38 32,0-19-64,0 38-32,19-19 0,0 19-128,0-19 64,0 19-896,0-1 512,0-18-5119,0 0 3071</inkml:trace>
  <inkml:trace contextRef="#ctx0" brushRef="#br0" timeOffset="622.0309">512 777 11296,'0'-19'4192,"0"19"-3264,0 19-257,0-19 897,0 0-992,0 0 480,0 0-608,0 0 352,19 0-448,-19 19 192,0-19-320,19 19-64,0 0-96,-19 0 32,19 0-64,0 0-160,0 0 64,0 0 96,19 0 0,-19 0 128,0 0-96,19-19-160,0 19 32,-20-38 96,20 19 0,-19-19 192,0 0-128,0 0-160,-19 0 0,0 0 160,0 0-32,0-19 544,0 19-352,-19 0 320,19-19-320,-19 19-224,19 19-32,0 0-160,0 0 96,0 0 32,0 19 32,0-19-160,19 38 96,0-19 96,0 0 0,0 19-160,0 0 64,0 0-960,19 0 576,-38 19-608,19 0 608,-19-19 384,0 18 64,-19-18 1088,0 0-576,-19-19 832,0 19-768,-19-19 128,19 0-416,-18-19-544,18 0 160,0-19-1760,0-19 1024</inkml:trace>
  <inkml:trace contextRef="#ctx0" brushRef="#br0" timeOffset="1223.0601">1214 57 12800,'-19'-19'4735,"19"19"-3679,0 0-288,0-19 1184,0 19-1216,0 0 704,0 0-864,-19-19 352,38 19-576,-19 0 832,0 19-704,0-19 224,19 19-416,0 0 32,-19 19-192,19 0 64,0 0-96,0 19-64,19-19 0,-19 18-128,19 1 64,0-19 32,-19 19 0,18-19-224,1 0 128,0-19-512,-19 19 320,19-19-352,-19 0 352,0 19 32,0-19 128,0-1 32,0 1 32,-19 0 192,0 0-64,-19 0 192,19 0-160,-38 0 96,19 19-96,-19-19 96,19 19-128,-19 19-160,0-19 32,0 0-1952,20 0 1120,-20-19-7935,38 0 4863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27713 13193 9984,'-19'0'3680,"19"0"-2848,0 19-256,-19-19 1311,19 19-1151,-19 19 128,19 0-512,0 19 32,0 0-224,-19-1-64,38 1-64,-19-19-32,0 0 0,0 0 64,0 0-32,0-19-32,0 0 32,0-19 32,19 0-32,-19-19-32,19 0 32,0-38-32,-19 19 0,19-19 352,0 0-192,-19-18 832,19-1-544,-19 0 224,19 38-384,-19-19-32,0 0-160,0 19-192,0 19 32,0 0-96,19 0 64,-19 19 128,19 19 0,0-19-96,0 38 32,0-19 96,0 19-32,19 0-160,-20 19 64,20 0 96,-19 0 0,19 0-384,0 0 224,0-20-896,-19 1 576,0 0 0,19 0 256,-38 0 192,0 0 32,0-19 544,0 0-320,-38 0 960,19 0-672,-19 0 512,0 0-608,-19-19 32,19 0-288,-18-19-1440,18 19 672,0-19-4448,19 0 2785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12064,'0'0'4447,"0"0"-3455,0 19-288,-19 0 608,19 0-864,0 0 320,0 0-448,-19 19 320,19 0-384,-38 0 288,19 0-288,0 18 0,-19 20-160,19 0 96,0 0-128,-19 0-32,38 0 0,-19-20 32,19 1-32,19 0-96,-19-19 32,38 0 384,-19-19-192,19 0 0,-19-19-96,19 19 96,0-19-96,0-19-320,0 19 160,-19-19-3520,19 0 2016</inkml:trace>
  <inkml:trace contextRef="#ctx0" brushRef="#br0" timeOffset="179.7836">0 399 10144,'19'19'3744,"-19"-19"-2912,76-19-224,-57 19 288,19 0-609,19-20-798,0 20 255,0-19-6016,-19 19 3456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29229 12586 12960,'0'0'4799,"0"0"-3711,0 0-320,0 0 1120,0 19-1184,0-19 416,0 0-640,0 0 128,19 0-352,-19 0 480,19 0-416,0-19 0,0 19-192,19 0-160,-19-19 0,19 0 160,0 19-64,0 0-96,0 0 0,19 0 96,-19 19-32,0 0-640,0 0 320,0 0-800,-19 19 608,0-19-544,-19 19 576,0 0 96,0 0 224,-38 0 96,19 0 32,-38 0-96,19-1 64,-19-18-32,19 19 0,0-19 352,19 0-192,0-19 64,0 0-96,0-19 640,19 19-352,0-19 448,0 19-448,0-19 192,0 19-320,19 0 0,0 0-128,19 19-64,-19-19 0,19 19 32,-19 0-32,0 0-928,0 0 480,0 0-5312,-19 19 3137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41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11552,'0'0'4288,"0"0"-3361,0 0-223,0 0 2080,0 19-1664,0 0 736,19 0-1088,-19 19 192,19-19-576,0 0-192,0 19-128,0-19-64,0 0 0,19 19 64,-19-19-32,19 0-2560,0 19 1376,-19-19-6559,19 19 4287</inkml:trace>
  <inkml:trace contextRef="#ctx0" brushRef="#br0" timeOffset="215.6235">265 171 10880,'-18'19'4032,"18"-19"-3136,-38 38-257,0-19 1697,19 0-1408,0 19-224,-19 0-448,0 0-288,19-19 0,-19 19-1792,38-19 960</inkml:trace>
  <inkml:trace contextRef="#ctx0" brushRef="#br0" timeOffset="7252.0694">399 38 6048,'19'0'2240,"-19"0"-1728,0 0-160,0 0 1024,0 0-832,0 0 1344,0 19-1088,-19-19 960,19 19-1024,-19-19 767,19 19-863,-19-19 704,19 19-736,-19-19 96,0 19-416,0 0-192,0 0-32,0 0-160,0 0 64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5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6160 15562 9472,'0'0'3520,"20"-38"-2752,-20 57-192,0-19 1919,0 19-1471,-20-19 1056,20 19-1184,0 0 288,0 19-704,0 0 288,0 0-448,0 19 320,0 0-352,0-1-160,0 1-64,0 0-704,0 0 352,0 0-4256,0-19 2496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5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6824 15695 11808,'0'0'4352,"0"0"-3361,0 57-287,0-38 928,0 19-1024,0 0 320,0-1-544,0 20-224,0-19-96,0-19-64,0 19 0,-19-19 0,19 0 0,0-19-1152,0 19 640,0-38-3008,19 19 1921,0-38-2433,-19 19 2304,0-38-128,19 19 1120,-19-18 2560,0 18-928,-19-19 2496,19 19-1920,-19-19 704,0 19-1281,0 0 321,0 19-704,19 0 64,0 19-320,0-19 96,0 19-192,19 0 64,0 0-128,0 0 160,0 0-160,0 0 192,0 19-192,0-19-96,0 0-32,19 19 32,0-19 0,0 19 0,0 0 0,0 0 0,-1 19 0,-18-19-576,19 19 320,0 0-32,-19 0 160,-19 0 224,19-1-32,-38 1 672,0 0-384,-19 0 1376,0 0-960,1 0 640,-1 0-832,-19 0 0,19-19-384,-19 0-1152,19 0 512,0-19-5056,0 0 3040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5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 5568,'-19'0'2048,"19"-19"-1568,0 19-160,0 0 1664,0 0-1152,0 0 1280,0 0-1216,0 0 896,0 0-1057,0 19 705,0 19-832,0 0 96,0 0-416,-19 38-256,19-19-32,0 38 128,0-19-64,0 18-96,19-18 0,0-19-128,-19 0 96,19 0-192,0-19 160,-19-19 96,19 0 32,-19-19 128,19 0-96,0-19 480,0-19-320,-19 0 192,19 0-256,0-38 224,19 19-256,-38 0 320,19 20-256,19-20-32,-19 19-96,0 0-192,0 19 64,0 0-1504,19 0 832</inkml:trace>
  <inkml:trace contextRef="#ctx0" brushRef="#br0" timeOffset="253.3104">247 721 11392,'0'19'4224,"0"-19"-3297,19 38-255,-19-19 704,0 0-896,19 0-128,-19 19-224,19-19-1312,0 0 640,0-19-4351,0 0 2719</inkml:trace>
  <inkml:trace contextRef="#ctx0" brushRef="#br0" timeOffset="384.5692">589 986 5728,'0'19'2112,"0"-19"-1632,0 38-128,0-38-64,0 0-224</inkml:trace>
  <inkml:trace contextRef="#ctx0" brushRef="#br0" timeOffset="868.2526">512 683 8736,'0'0'3232,"0"0"-2528,19 19-192,-19 0 704,19-19-768,-19 0 192,38 0-384,-19-19-32,0 19-128,19-19 224,-19 19-193,0-19 737,19 19-480,-19 0 256,0 19-384,0 0 0,0-19-160,-1 38 96,1-19-128,-19 19-32,19-19 0,-19 0 32,19 19-32,-19-19-576,19 0 288,0 0-960,-19 0 704,0 0 224,19 0 192,-19-19 224,0 0-64,0-19 1248,0 19-736,0-19 544,0 0-640,0-19 160,19 0-384,-19 0 352,0 19-352,19-38 160,0 38-256,-19-19 576,19 38-448,0-19 32,0 19-192,0 19 128,0 0-160,0 19 96,0 0-96,0 0-64,0 0 0,0 0-384,0 0 192,0 0-2560,0-19 1504,0 0-5695,19-19 3871</inkml:trace>
  <inkml:trace contextRef="#ctx0" brushRef="#br0" timeOffset="1215.3465">1517 778 11456,'-19'19'4256,"19"-19"-3297,19 38-287,0-38 0,0 19-512,-19-19 704,38 0-480,-19-19 608,0 19-576,0 0 128,19-19-288,-19 0 96,0 0-192,0 0-64,0 0-64,0-19 32,-19 19-32,0 0 64,0 0-64,-19 0 480,0 19-288,0 0 480,0 19-416,-19 19 448,19-19-448,0 38 512,-19-19-480,19 19-128,19-19-128,0 0-64,0 0 0,19 0-1216,19-19 672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10596 16055 11552,'-19'19'4288,"19"-19"-3361,-19 38-223,19-19 1152,0 0-1152,-19-19 0,19 19-448,0-19-160,-19 0-64,19 0-192,0 0 96,0 0-32,0 0 32,0 0-96,19 0 96,0 0 160,-19 0-32,19 0-96,0-19 0,0 0 32,0 0 0,19 0 64,-19 19-32,0-19 64,19 19-64,-19-19-96,18 38 32,-18-19 160,0 19-64,0-19-160,0 19 32,0 19 256,-19-19-128,19 0-480,0 0 192,0 19-32,-19-38 128,19 19 224,-19 0-32,0-19 192,19 0-160,-19-19 896,19 0-576,-19 0 416,19 0-512,-19 0 320,19-19-352,-19 19 192,19-19-256,0 19 64,0 0-160,-19 19 224,19 19-224,0-19 320,-19 19-256,0 0-32,19 0-96,0 19-416,-19-19 224,19 0-2304,-1 0 1344,1 0-3968,0-19 2817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11601 15960 11648,'-19'19'4288,"19"-19"-3329,-19 38-255,19-19 1088,0 0-1120,0 19 64,0-19-416,0 0-32,19 0-160,-19 0 0,0 0-64,19 0 32,0-19-64,-19 0 256,19 0-160,0-19 32,-19 19-96,19-19 32,0 0-64,-19-19 608,19 19-352,0 0 448,-19-19-416,0 0 480,19 19-480,-19 19 160,0-19-320,0 38 64,19 0-128,-19 19-128,19-19 0,0 19 96,0 0-32,0-19-1504,0 0 800,19 0-3872,-19-19 2528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2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112 654 8384,'-16'0'3104,"32"0"-2400,-16 16-224,0-16 1728,0 0-1312,-16 16 351,16 0-735,0 16 160,0-16-384,-16 32 64,0-16-224,0 32 0,16-16-64,-16-1-64,0 1 32,0 0 32,16-16-32,0-16-640,0 0 320,0-32-32,16 0 192,-16-16 160,16 0 0,0-16 192,0 1-128,0-17 192,0 0-192,0-16 192,16 16-192,-16 0 320,0 16-224,0 0 384,0 0-320,0 32 384,0 0-384,-16 32 288,16 0-288,-16 32-64,0 0-128,0 32-128,16-16 32,0 32 96,-16-16-32,16 31-736,0-31 416,-16 0-1664,16-16 1088,-16-16-3423,16-16 2399</inkml:trace>
  <inkml:trace contextRef="#ctx0" brushRef="#br0" timeOffset="162.5044">80 862 11136,'0'0'4128,"0"0"-3200,0 32-289,16-32 993,0 16-1024,16 0 64,0-16-448,16 16-64,16-16-96,-16 0-1472,16 17 800,0-34-3583,-16 17 2335</inkml:trace>
  <inkml:trace contextRef="#ctx0" brushRef="#br0" timeOffset="396.5186">767 862 6240,'16'-16'2304,"-16"16"-1792,-16 0-160,16 0 3008,0 0-1920,-16-16 1663,0 16-1791,0 0 768,0 0-1184,0 0 416,0 0-768,0 16 128,-16 0-384,16 0 32,0 0-192,16 32 160,-16-16-192,16 16 32,0-16-64,16 16-480,0-16 224,16-16-2720,0 0 1600,16-32-5887,-16 16 4031</inkml:trace>
  <inkml:trace contextRef="#ctx0" brushRef="#br0" timeOffset="697.1117">1039 766 11296,'-16'0'4192,"16"0"-3264,-16 16-257,16-16 1249,0 0-1184,0 0 64,-16 0-480,0 0 544,16 0-480,-16 0 608,0 16-576,0 0 480,0 0-480,0 0 608,0 0-576,-16 16 416,32 16-512,-16 0-96,16-16-160,16 16 64,-16-16-96,32 0-320,-16-16 160,16 0-1888,0 0 1088,16-32-3072,-16 0 2240</inkml:trace>
  <inkml:trace contextRef="#ctx0" brushRef="#br0" timeOffset="1063.3228">1326 862 10144,'0'0'3744,"0"0"-2912,0 0-224,0 0 1151,0 16-1087,0 0 352,16-16-608,0 16 64,-16-16-320,16 0 64,0 16-128,0-32 96,0 16-128,0-16-96,0 16 0,-16-32 32,16 32 0,-16-32 480,0 16-256,-16 0 1376,0 16-864,0-16 640,16 16-800,-32 16 704,16 0-768,-16 16 192,16 16-416,-16 0 160,16 16-224,16 0-288,0-16 32,16 16-1344,0-32 768,16 0-4608,16-16 2880</inkml:trace>
  <inkml:trace contextRef="#ctx0" brushRef="#br0" timeOffset="1478.9317">1741 1054 10624,'-32'16'3936,"32"-16"-3040,-16 16-256,0 0 2015,16-16-1567,-16 0 640,16 0-1024,0 0 0,0 0-416,16-16 160,-16 16-224,16-32 64,0 16-160,0-16 160,16 16-192,-16-48-32,0 32-32,0-48-128,16 16 64,-16-31-1088,-16 15 576,16 0 32,-16 0 320,-16 16 288,16 16-64,-16 0 576,0 16-352,-16 16 736,32 0-544,-32 32 128,16 0-320,0 48 544,0-16-448,0 48 256,16-16-352,0 16-160,0-1-32,32-15-352,0 0 160,0-16-2688,16 16 1536,0-32-5663,0-16 3871</inkml:trace>
  <inkml:trace contextRef="#ctx0" brushRef="#br0" timeOffset="2316.6767">2157 910 11968,'-16'16'4416,"16"-16"-3425,-32 16-287,16-16 1312,16 16-1248,0-16 0,16 0-512,-16 0-384,16-16 64,0 16-480,0-16 288,16 0-1056,-16 0 704,16-16-896,0 16 832,-16 0 480,-16 0 160,0 0 1536,16 0-800,-32 16 1088,0 16-992,-16 0 416,16 16-704,0 16-288,0-16-128,0 16-192,16-16 64,0 0-320,0 16 192,16-32-992,0 0 640,16 0-1120,0-16 928,0-16-2687,16 0 1887,-16 16-1216,0-16 1568,0 16 1120,-16 16 96,0-16 2400,0 16-1376,-16 0 736,16 0-1056,-16-16 319,0 0-607,0 0 1120,0 0-864,0 0 1120,0 0-1056,-16-16 640,32 16-800,-16-32 480,0 16-640,16-16 32,0 16-320,0 0-160,0-16-64,-1 16-896,1 0 512,16-16-3136,0 32 1952,16-32-6111,0 32 4287,-16-32-2240,16 32 3328,-48 0 9376,16 16-3680,-16 0 1152,0 16-2721,-16 0-95,16 0-992,-16 0 0,16 16-416,-16-16 32,16 0-192,0-16-64,16 0-32,-16 0-608,16-16 320,0-16-544,-16 0 480,16 0-576,0-16 544,0-16-64,0 16 256,0-16 608,0 0-256,0 16 992,-16 0-640,16 16 640,-16 16-672,16 0 800,-16 32-736,0 0 480,16 0-608,0 16-160,0 0-192,0 0-2048,0 0 1056</inkml:trace>
  <inkml:trace contextRef="#ctx0" brushRef="#br0" timeOffset="2547.8087">3308 495 15040,'0'16'5567,"0"-16"-4319,0 64-352,-17-48 768,17 16-1088,0 16 192,0 16-448,0 0-128,0-16-128,0 32-320,0-16 128,0 0-2912,17-16 1664,-1-16-4703,0 0 3423</inkml:trace>
  <inkml:trace contextRef="#ctx0" brushRef="#br0" timeOffset="3216.7653">3099 798 11552,'-16'-16'4288,"16"16"-3361,0 16-223,16 0 1216,0 0-1184,16-16 0,-16 16-480,16 0-160,0 0-64,16 0-1184,0-16 640,0 0-544,0 16 576,-16 0 416,0 0 64,0 0 800,-1 16-416,-15-16 384,0 16-448,-16-16-224,16 16-96,0-32 0,-16 16 0,16-32-1216,0 16 672,-16-32-896,0 16 800,0-16 129,-16 0 319,0-16 1343,0 16-639,0-32 1088,0 16-928,-16 16 448,17 16-640,-1 0-288,16 0-96,0 16-256,0 16 96,16-16 96,-1 16 0,1 0-1280,16 0 672,0-16-2528,0 16 1761,0 0-257,16 0 960,-16 0 1696,-16 0-576,16 16 1855,-16-16-1343,0 16 256,0-16-736,0 0 32,0 16-320,16-32-224,-16 16 0,16 0 64,-16-16-32,16 0-32,0-16 32,-16 0 96,0 0-64,0-16 896,0 16-544,-32-16 1120,16 0-896,-16-16 1248,-16 32-1056,16-16 0,-16 16-480,16 32-384,-16-16 0,16 32-832,0-16 448,0 16-2208,16 0 1472,16 0-5759,16-16 3839</inkml:trace>
  <inkml:trace contextRef="#ctx0" brushRef="#br0" timeOffset="3578.9194">4361 990 12704,'-16'16'4703,"16"-16"-3647,0 0-288,0 0 1408,0 0-1344,-16 0-256,16 0-384,0-16-192,0 16 32,-16-16-1312,16 16 704,-16-32-768,16 16 800,0 0 0,0 0 320,-16-16 992,16 16-416,-16 0 800,16 16-672,0 0 192,0 0-384,0 0 96,16 16-224,0-16 64,0 0-128,16 0 352,0 0-224,0-16 96,16 16-192,0 0-288,0 0 96,-16 0 288,16 0-128,-16 16 0,0 0-64,-16 16-32,16-16 0,-16 0-352,0 16 192</inkml:trace>
  <inkml:trace contextRef="#ctx0" brushRef="#br0" timeOffset="6581.3189">975 95 6880,'0'16'2560,"-16"0"-1984,0 0-160,16 0 1600,0 0-1184,-16 0 448,0 0-768,0 0-224,16 0-192,-16 0 0,16 16-64,16-16 64,-16 0-64,16 0-32,0-16 32,0-16-128,0 16 64,0-16-128,16 0 96,-16-16-32,0 16 32,-16-16-96,16 0 96,-16 0 320,0 16-160,0 0 416,0 0-288,0 16 575,0 0-415,0 0 224,0 16-352,0 0 352,0 0-352,16 16-128,-16 0-64,16 0 0,0 0-32,16 0-1984,-16 0 1056,0-16-4767,16 0 3135</inkml:trace>
  <inkml:trace contextRef="#ctx0" brushRef="#br0" timeOffset="7066.1883">879 0 10464,'-16'0'3872,"16"0"-3008,-16 0-224,16 0 1119,0 16-1087,0-16 704,0 16-800,0-16 608,16 16-672,0 0 320,-16-16-512,16 0 416,0 16-448,16-16 224,-16 16-288,16-16-128,0 0-64,0-16-128,0 16 64,0 0 96,0-16-32,0 0 128,-16 16-96,16-16 384,-32 16-224,16-16 672,-16 16-512,-16-16 512,16 16-480,-32 0 192,16 0-352,-16 0-160,16 0-32,-16 16-416,16-16 192,16 0-3328,-16 0 1920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12264 15449 11648,'0'-19'4288,"0"19"-3329,0 38-255,0-19 1984,0-19-1600,0 38 704,0 0-1056,0 38 64,0-19-480,19 18 32,-19 20-224,19-19 0,-19-19-64,19 0-1312,0 0 672,-19-19-2080,19 0 1472,-19-19-4319,0 0 3103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12112 15866 9792,'-38'0'3648,"38"0"-2848,19 38-224,-19-38 1887,19 19-1471,19 0-128,-19 0-544,19-19-32,0 0-160,19 0 0,-19 0-64,19 0-192,0 19 64,-20-19 96,1 19 0,0 19-96,0-19 32,-19 0 672,0 19-384,0-38 288,0 19-320,0-19-224,0 19 0,-19-38-640,19 19 352,-19-19-2368,0 19 1504,0-19-3263,0 0 2495,-19-19 256,19 19 1056,-19-19 864,19 0-128,-19-19 2784,0 19-1568,0-19 736,19 38-1216,0-19 287,0 19-671,0 19 640,0 0-640,19 0 64,0 19-352,0-19-32,0 19-96,19 0-64,-19-19 32,19 19-672,0-19 352,0 0-256,18 19 352,1-19 160,-19 19 32,0-19 96,0 0-64,0 0 128,-19 0-96,0 0 672,0 0-384,0 0 608,-19-19-544,0 19 928,-19 0-768,0 0 704,19 19-736,-38-19 736,0 38-768,0-19 672,0 19-672,0 0 320,0 0-512,19-19-224,0 19-96,19 0-160,19-19 96,-19 19-448,19-19 256,19 0-1696,0 0 1056,0-19-3040,19 0 2208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13857 15847 12640,'0'0'4671,"0"0"-3615,-19 0-320,0 0 2144,0 19-1728,0-19 320,0 0-896,0 0 64,0 0-384,-19 0 544,0 0-416,19 0 160,0 19-320,0 0 0,0-19-128,0 19 0,0 0-32,19 0-192,0 0 64,0-19-32,0 19 32,19-19 64,0 19 0,0-19-96,0 19 64,0 0 96,19 0-32,0-1-1216,0 1 640,19 0-608,-19 19 640,0-19 0,-19 0 320,0 19 32,0-19 96,-38 0 1056,19 19-576,-57 0 640,0 0-608,0 0-160,0-19-192,-19 0-6560,19 0 3520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76 11712,'-19'0'4352,"19"0"-3393,0 0-255,0 0 1632,0 0-1408,0 0 896,0 0-1056,0 0 768,0 0-864,19 19 416,19-19-608,-19 20-64,19-20-256,19 0-32,-19 0-64,38 0-64,-20 0 32,20 0-1600,-19-20 864,19 20-2240,-38 0 1632,19 20-6463,-19-20 4287</inkml:trace>
  <inkml:trace contextRef="#ctx0" brushRef="#br0" timeOffset="268.5308">95 475 11392,'0'0'4224,"0"0"-3297,0 0-255,0 0 1664,19 0-1408,0-19 704,0 19-960,19 0-128,0-19-320,19 19-128,0-19-64,-1 19-128,20 0 64,0-19-1248,0 19 704,0-19-3296,19 0 2177,0-19-3425,-1 0 2912</inkml:trace>
  <inkml:trace contextRef="#ctx0" brushRef="#br0" timeOffset="631.4957">1460 19 11040,'-57'0'4096,"57"0"-3168,-38 0-289,0-19 2561,1 38-1888,-39-38 384,38 19-1024,-38 0-288,19 0-224,-19 0 160,38 0-192,-19 0 160,19 0-160,0 0-128,19 19-32,0-19 32,0 0 0,19 19-96,0 0 64,19 0 32,0 0 0,0 0-96,19 0 64,19 0 32,-19 19 0,38-19-160,-19 19 96,19 0 32,0 0 32,0-19-448,-1 38 256,-18-19-128,0-19 192,-38 18 352,0 1-128,-19 19 992,-19-19-640,-38 0 320,19 19-448,-19-38-320,1 19-32,-1-38-5408,0 19 2944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17628 16132 8960,'0'0'3328,"0"0"-2592,0 0-192,19 0 608,-19 0-736,19 0 1183,0-19-927,0 19 544,-19 0-704,19-19 352,0 0-512,0 0 32,0 0-224,0-19 32,-19 19-96,19-19-64,-19 0 0,0 0-32,-19 19 0,0-19 192,19 38-96,-38-19 320,38 38-224,-38 0-32,19 0-96,0 38 32,-19-19-64,19 38-32,0-19 32,19 0-192,-19-19 96,19 0-1248,19 0 736,0-19-2176,0 0 1568,38-19-3263,-19 0 2495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209 683 9312,'-19'0'3424,"19"0"-2656,0 57-192,-19-38 1696,19 0-1345,0 0 705,0-19-960,-19 19-32,19-19-384,-19 0-160,19 19-64,0-38-896,0 19 480,0-19-1472,0 0 1056,0-19-287,0 19 671,0-38-128,0 19 352,-19-19 96,-19 0 64,19-19 736,0 20-384,0-1 64,19 0-224,-19 38 192,19 0-224,0 0 31,19 19-95,0-19-64,19 19 32,0-19 32,0 19-32,19-19 64,0 0-64,-19-19 128,19 19-96,-20 0 960,1 0-576,0 0 672,0 0-640,-19 19 672,0 0-672,0 0 256,0 19-416,-19 19-32,0 0-192,19 19 96,-19 19-128,0 0-96,19 0 0,-19-1-192,0 1 128,0-19-2144,19 0 1216</inkml:trace>
  <inkml:trace contextRef="#ctx0" brushRef="#br0" timeOffset="485.8464">569 456 10976,'-38'-76'4064,"38"76"-3168,0 0-257,0 0 801,0 0-928,0-19 128,19 19-352,0 0 288,0-19-320,19 0-128,0 0-64,19-19 64,-19 0-64,19 0-32,-19 19 0,18 0 160,-18 19-96,0 0-32,-19 19-32,19 19-32,-19 0 0,0 19-512,0 19 288,0-19-384,-19-19 320,0 18 160,0-18 96,19 19 32,-19-19 0,0-19-96,19 19 64,-19-38 160,0 0-64,0 0 896,0 0-544,19 0 672,0-19-608,-19-19 672,19 0-672,-19 0 416,19 0-544,0 19 256,0 1-352,-19 18 288,19 18-320,0 20-32,0-19-128,-19 38 32,19-19-64,0 0-928,0 0 480,0 0-2304,0-19 1536</inkml:trace>
  <inkml:trace contextRef="#ctx0" brushRef="#br0" timeOffset="1133.5909">1726 512 10304,'-19'19'3808,"19"-19"-2944,0 38-256,0-19 1439,19 0-1247,-19-19 96,19 19-544,-19-19-320,19 0-32,0 0 128,-19 0-64,19 0 384,0-19-224,0 19 160,0-19-224,-19 0 128,19 19-160,-19-19 288,0 0-224,0 19 960,0-19-640,-19 19 384,0 0-512,0 0-64,-19 19-192,0 19-160,19 0 0,-19 0 96,19 0-32,-19 0-96,38 0 32,0-19-672,0 0 384,19 0-448,0-19 448,19 0-256,0-19 320,19 19 0,0-19 160,-19 0-576,18 19 384,-18 0-384,0 0 384,0 0-256,0 0 288,0 19-192,0-19 256,-38 19 352,19 0-64,-19-19 288,0 19-256,0 0 32,0-19-96,0 0-64,-19 19 32,19-19 864,0 0-480,0-19 832,0 19-736,0-19 768,0 19-768,0-38 256,19 19-448,0 0 384,0-19-416,19 19 224,-19 0-288,19-19-128,0 19-64,-19 0-1248,19 0 672,0 0-4000,-19 0 2528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0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10560,'-19'0'3904,"38"0"-3040,-19 0-224,0 0 1887,0 19-1503,0 0 1152,0 0-1280,19 0 640,0 0-864,19 38-224,0-19-288,0 19 32,0-19-128,19 19-160,0-19 32,-1-1-672,1 1 416,0 0-2336,0 0 1472,-19-19-6111,19 0 4063</inkml:trace>
  <inkml:trace contextRef="#ctx0" brushRef="#br0" timeOffset="219.2255">626 19 11648,'-38'19'4288,"38"-19"-3329,-38 57-255,1-38 1376,18 19-1280,-19 19 800,0-19-928,-19 19-96,19 0-352,-19-1-128,19-18-64,0 0-1536,0 0 832,19-19-4160,0 19 2689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190 114 8896,'-57'19'3296,"57"-19"-2560,-38 19-224,19 0 1920,0 0-1441,0 0 385,0 0-832,0 0-416,19 0-96,19 0-32,0 19 0,0-38 64,19 19-32,19 0-32,-19-19 32,19-19-32,0 0 0,0 0 352,-19 0-192,-19-19 1120,19 0-704,-38 0 672,19 0-736,-38 0 384,0 19-544,-19-19-32,19 38-192,-19 0-32,19 0-32,-19 19-1664,19 0 864,0 0-3296,19 0 2240,0 0-3743,19-19 3135</inkml:trace>
  <inkml:trace contextRef="#ctx0" brushRef="#br0" timeOffset="300.0759">683 38 7808,'38'0'2880,"-38"0"-2240,19 0-160,0 19 1216,-19 0-1024,19-19-128,0 38-352,-19-19 128,0 0-192,0 19-96,0-19-64,0 19 800,0-19-417,-19 0 897,19 0-672,0-19 256,0 19-480,0-38 1088,0 19-832,19 0 1024,-19-19-960,19 0 736,0 0-800,-19-19 512,38 19-640,-19-19 32,0 0-320,19 0-160,-19 19-64,19-19-1440,-19 19 768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24756 15923 7808,'-19'-19'2880,"0"19"-2240,19-19-160,-19 19 1696,19 0-1280,0-19 1183,0 19-1183,0 0 576,0 0-832,-19 0 256,19 0-512,0 19 224,19 0-352,-19 0-224,0 0-32,19 0 0,0 19 0,19 0 64,-19 0-32,0 0-96,19 0 32,0-20 160,0 1-64,-19 0 192,0 0-160,18-19 256,-18 0-224,0-19 256,-19 0-256,19 0 256,0 1-256,-19-20 448,0 19-320,0-19 96,0 0-224,0 0 288,0 19-224,0 0-32,0 19-96,0 0-544,0 19 256,19 0 160,-19 19 64,19 0-64,-19 0 32,19 0-384,0 18 192,0 1-1216,0-19 800,0 19-640,0 0 736,-19 0 352,0 0 160,-19 0 672,19 0-352,-38-19 960,19 0-704,-38-1 512,19 1-608,-38-19-320,20-19-96,-39 0-1952,38 0 1056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0 7712,'0'0'2880,"0"0"-2240,-19 0-192,19 0 1376,0 0-1088,0 0 544,0 0-736,0 0 255,0 0-479,0 0 608,0 19-512,-19-19 640,19 0-608,-38 0 544,38 19-544,-38-19 320,0 38-448,0-19 192,19 0-288,-19 19-64,19-19-96,-19 19-320,19 0 128,0 0 32,19 0 96,0-19-1280,19 19 704</inkml:trace>
  <inkml:trace contextRef="#ctx0" brushRef="#br0" timeOffset="317.0779">607 304 6400,'-19'19'2368,"19"-19"-1856,0 0-128,0 0 1120,0 19-896,19-19 320,-19 0-544,19 0 544,0 19-512,0-38 416,0 19-480,0-19 1183,0 0-895,0 0 1152,0 0-1024,-19 0 1376,0 0-1216,-19 0 736,19 0-960,-38 0 128,19 19-512,-19-19-320,19 38-32,-19-19-288,0 38 192,19-19-2432,0 19 1440,19-19-6687,0 19 4351</inkml:trace>
  <inkml:trace contextRef="#ctx0" brushRef="#br0" timeOffset="869.2894">986 285 11648,'-19'0'4288,"19"0"-3329,-38 18-255,38-18 320,-19 0-704,0 19-288,19-19-32,-19 0-96,19 0 32,0 0 0,0 0 0,19-19 64,0 1 0,0-1 352,0 19-192,0-19-160,0 0 0,19 0 128,-19 0-64,0 0 128,19 19-128,-19-19 32,0 19-32,19 19 96,-19-19-96,0 19-32,-1 0 0,1 0-192,-19 0 96,0 0-96,19 0 64,-19-1 0,0 1 32,0-19 64,19 0 0,-19 0 416,19 0-224,-19-19 480,19 19-384,0-37 864,0 18-672,0-19 800,0 19-768,0-19 608,0 0-640,0 0 96,0 19-320,0 0 96,-19 19-192,19 0-64,0 19-64,-19 19-32,19 0 0,-19 0-1152,0 0 640,19 0-2944,-19 0 1920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0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8320,'-16'-16'3072,"16"32"-2400,-16-16-160,16 0 1600,0 16-1248,0-16 575,0 0-863,0 0 320,0 0-544,0 0 320,0 0-384,0 0 256,0 16-288,16-16 416,-16 16-384,0-16 288,16 16-320,-16 0 128,16 0-224,0 0-64,0 0-64,0 0 32,16 0-32,-16 0-32,0 0 32,16 16 160,0-16-96,-16 32 192,0 0-192,16 0-96,-16-16-32,0 16 224,16-1-96,-16 1 32,0 0-64,0 0 288,16 0-160,-16-16-32,-16 16-96,16 0 224,0-16-160,0 16 32,-16 0-96,16 16 288,-16-16-160,16 0-96,-16 15-64,16-15-32,-16-16 0,16 16 256,-16-16-128,16 0 256,-16 0-256,0 0 32,0 0-96,0 0 96,0-16-96,0 0 32,0 16-32,-16-16 32,16 16-64,0 0 64,0 0-64,0-16-32,0 16 32,0 0 224,0-1-128,-16 1 160,16 0-160,0-16-192,0 16 0,0-16-32,0 16 32,-16-16 128,16 16-32,0-16-32,0 0 32,-16 0 96,32 16-64,-16-32 256,0 16-192,-16-16 96,16 16-128,0-16 96,0 0-128,-16 0 320,0 0-192,0-16 96,0 0-160,-16 0 64,16 0-96,-16 0 0,0 0-32,0-16-192,16 0 64,-16 0-32,0 16 32,16 0 0,0 0 0,0 16 64,0 0 0,0 0 0,16 0 0,-16 0-96,16 16 64,0 0-32,0 0 0,16 16 64,0-16 0,0 0 0,0 16 0,16-16 0,0 16 0,0-16-96,0 16 64,16-16 160,-16 16-64,0-16-96,0 0 0,0 0 32,0 0 0,-16-16 0,16 16 0,-16-32 0,0 16 0,0-16 128,16 0-64,-16 0-96,-16 0 0,0-32 32,0 32 0,0-16-928,0 0 512,-16 0-5056,16 0 3040</inkml:trace>
  <inkml:trace contextRef="#ctx0" brushRef="#br0" timeOffset="1585.172">448 2508 7392,'-16'0'2720,"0"0"-2080,16 0-224,-16-16 1760,16 32-1280,0-32 1280,0 16-1281,0 0 545,0 0-864,0 0 704,0 0-768,16 0 608,-16 16-640,16-16 384,0 16-512,0 0 128,0 0-320,16 0 64,0 0-128,0 0 224,0 16-192,0-16 32,0 16-96,16 0 288,-16-16-160,0 16 160,0 0-192,0 0 128,-1-16-160,1 16 0,0 0-64,0 0 96,0 16-96,0 0-32,16-17 0,-16 17 320,0 0-192,-16-16 0,16 16-96,0-16 160,-16 16-128,0-16 96,16 0-96,-16 0-192,0 0 32,0 0 160,0-16-32,0 16-32,0 0 0,-16-16-32,16 16 0,-16 0 64,16 0-32,-16-1 64,16 1-64,-16 0-32,0 16 32,16-16-32,-16-16 0,0 16 64,16 0-32,-16-16-96,0 16 32,16-16 96,-16 16-32,0-16-32,0 0 32,0-16 160,0 16-96,0 0 32,0-16-64,0 0 32,0 16-64,0-32 256,-16 16-160,0-16 160,16 16-160,-16-16-128,0 0-32,-16-16 32,32 16 0,-32-16 0,16 16 0,0 0-96,0 0 64,0 0 96,0 16-32,0-16-96,0 16 32,0 0 32,16 16 0,0-16-160,0 16 96,0 0 32,16 0 32,0 0-96,16 16 64,-16-16 32,16 16 0,-16-16 0,16 0 0,0 0 0,0 0 0,0-16 0,0 16 0,0-16 128,0 0-64,-16 0 32,16 0-32,0-16 32,-16 0-64,-1 0 128,1 0-96,-16-16 32,16 0-32,-32-16 96,16 16-96,0 0-1280,0 0 640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27959 16150 14464,'-19'19'5343,"19"-19"-4127,-19 38-384,0 0 544,19-38-928,-19 38-224,0-19-192,19 19-32,-19-19 0,0 19-288,19-19 160,0 0-672,0 0 480,0 0-1440,0-19 992,0 0-1056,19-19 1056,0 0 736,0 19 64,0-38 1120,-19 0-640,0-19 1376,0 0-1056,0 0 1024,0-19-1056,-19 20 544,19-1-768,0 19-288,19 0-192,-19 0-96,38 19 0,-19 19-96,0 0 64,0 0 32,19 19 0,-19 0-576,19 0 320,0 0-448,0 0 384,0 0-320,0 0 352,-19 0 160,0 0 96,-19-19 224,19 19-96,-38 0 192,0-1-192,0 1 448,0 0-288,-38-19-192,38 19-64,-19-19-1760,19 19 960,0-19-2656,19 0 1952,0 0-3647,0 0 2879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10400,'0'0'3840,"0"0"-2976,0 38-256,-19-19 927,19-19-959,0 38 256,-19-19-480,0 19 64,19-19-256,0 19 224,0-19-256,0 0-32,0 0-64,19-19 32,0 0-32,19 0-288,0 0 128,0-19 128,0 0 0,0 0 224,-19 0-128,0 0 1376,0 0-800,-19-19 1024,0 19-960,-38-19 640,19 19-832,-38 19-128,19 0-256,-19 19-416,38 19 160,-19 0-2592,19 0 1472,0 0-5056,0 0 3521</inkml:trace>
  <inkml:trace contextRef="#ctx0" brushRef="#br0" timeOffset="169.2387">455 228 9056,'0'0'3360,"0"0"-2624,19 0-192,-19 0 608,19 19-736,-19-19 192,0 19-352,0-19-96,0 0-96,0 20-1536,0-20 800</inkml:trace>
  <inkml:trace contextRef="#ctx0" brushRef="#br0" timeOffset="415.5009">455 190 11296,'0'-57'4192,"0"57"-3264,19-19-257,0 0 1601,-19 19-1376,0-19 1056,19 19-1120,0-19 608,0 0-832,0 0 96,0 0-416,0 19-96,19 0-128,-19 19 96,0 0-96,-1 19 256,1 0-192,-19 0-32,0 0-64,19 0-960,-19 0 512,0 0-2368,19 0 1536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29551 15828 11392,'0'19'4224,"0"-19"-3297,19 19-255,-19 0-96,19 0-448,0 0-32,0 0-64,0-19 32,0 19-32,19-19-32,0 19 32,-19-19 32,19 0-32,-19-19-32,19 0 32,-19 0 160,0 0-96,-19 0 960,0 0-608,-19 0 1088,19-19-864,-19 19 1088,0 0-992,-19 19 224,0 0-576,-19 19 64,19 19-320,-19 19 0,0 0-96,19-19-192,19 19 64,0-38-1600,19 19 928,0-19-1312,19 0 1152,19 0-1024,0-19 1088,0 0-1120,19-19 1121,0 19-417,0-19 704,-19 0-96,19 19 352,-19-19 128,0 19 64,-20-19 2496,1 19-1345,19 0 449,-38 19-896,19-19-448,0 0-128,-19 0-256,19 0 128,-19 0 96,0 0 32,-19 19-288,19-19 128,0 0-1727,0 19 1055,-19-19-544,19 0 800,0 0 1312,0 0-416,0-19 1823,0 0-1215,0 0 768,0 0-1024,0 0 384,19 0-608,-19-19-64,19 19-256,0 0 32,0 0-96,0 0 96,0 0-128,0 0 736,19 19-416,-19 0 320,0 0-416,0 0 128,19 19-256,-19-19-224,0 38 32,0-38-128,-19 38 64,19-19-1408,0 0 800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 12640,'-19'-19'4671,"19"19"-3615,-20 19-320,20 0 1792,0 0-1536,-19 19 288,19-19-736,-19 38 544,0 0-608,19 0 128,0 0-352,0 0-1152,0-1 480,0-18-1888,0 0 1280,0-38-3904,19 19 2753</inkml:trace>
  <inkml:trace contextRef="#ctx0" brushRef="#br0" timeOffset="484.6086">19 247 9792,'-19'0'3648,"19"0"-2848,38 19-224,-38 0 1024,19-19-993,0 19-159,0 0-288,19-19-288,0 19 64,0-38-448,0 19 256,-1 0 192,1 0 64,19-19 160,-19 19-96,-19-19-96,19 19 0,-19-19 320,0 19-192,-19 0 832,19 0-512,-38 0 224,19 19-352,-19 0 32,19 0-192,-19 0-64,0 0-32,19 0 32,-19 0-32,19-19-96,0 38 32,0-38-192,19 19 128,0 0 96,0-19 32,0 19 128,0-19-96,0 19-32,19 0 0,-19 0-32,0 0 0,0 0-96,-19 0 64,0 0 96,0 0-32,-19 0 128,0 0-96,-19 0-160,19 0 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32281 15885 10048,'-19'-19'3712,"19"19"-2880,0 19-224,-19 0 224,19-19-576,-19 38 31,19 0-159,-19-19 64,38 19-128,-19 0-224,0 0 64,19 0-160,0-19 129,0 0-705,0 0 448,19-19 256,0 0 96,0-19 320,0 0-160,-19-19 1567,0 19-927,0-19 1152,-19 19-1088,0-19 544,0 0-800,-19 19 480,19 0-608,-19-19-96,19 38-224,-19-19-288,19 0 64,0 19 32,0 19 64,0-19-96,0 19 64,19 0-192,-19 0 128,19 0-448,0 0 288,0 0-288,0 0 288,0 19-832,0 0 608,-1-19-992,1 19 832,-19 0-672,19-19 768,0 19 353,-19-38 127,19 19 575,-19-19-287,0 0 1312,0 0-832,0-19 928,0 19-928,0-38 224,0 38-576,19-38 96,-19 19-288,19-19 64,0 19-128,0 0-192,0-19 32,19 19-1792,0 0 992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33134 15999 8480,'0'19'3136,"0"-19"-2432,0 19-224,19-19 1728,-19 19-1312,0-19 831,19 19-991,0-19 0,0 0-416,0 0 64,-19 0-224,19-19 352,0 19-288,0-38 32,0 19-160,0 0 160,0 0-160,-19-19 672,19 19-416,-19-19 960,0 38-736,-19-38 512,19 38-640,-19 0-256,0 0-96,-19 38-32,19 0-32,-19 0-32,0 19 32,0 0-32,19 0 0,19-19-96,0 19 64,19-19-1376,0 0 768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1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322 322 8896,'0'-19'3296,"-19"19"-2560,19 0-224,0 0 1984,0 0-1473,-19 0 993,0 0-1152,-18 19 480,18 0-768,-19 19 416,19 0-576,-19 19-96,0 0-192,0 19-160,19-1 0,0-18 32,19 0 0,19 0-160,0-19 96,19 0 160,0-19-32,0 0-96,19 0 0,-1-38 160,-18 0-64,19 0 128,0 0-128,-19-38 544,0 19-352,0-19 480,0 0-448,-19-19 512,-19 20-480,19-20 576,-19 19-512,-19 0 224,0 38-352,-38-19-160,0 38-32,-19 0-160,19 0 64,-19 19-2368,39 0 1312,-1 0-4576,19 0 3168</inkml:trace>
  <inkml:trace contextRef="#ctx0" brushRef="#br0" timeOffset="484.1914">57 0 11712,'0'0'4352,"0"0"-3393,-19 0-255,19 0 1376,0 0-1280,0 0 576,0 19-800,0-19 736,0 19-736,19 0 416,-19 19-576,19-19 672,0 19-608,0 19 192,0 0-384,19 19-256,0 0-32,0 18 128,0 1-64,19 19 32,-19-38-32,19 19-128,-20 0 32,1-20-1024,0 1 576,-19 0-1376,19-19 1056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19088 7336 7712,'0'0'2880,"0"0"-2240,0 0-192,0 0 1728,0 0-1280,0 19 1055,19-19-1119,-19 19 320,0 0-672,19 19-64,-19-19-256,19 38-96,0 0-32,-19 19-32,19 18 0,0-18 0,19 19 0,-19-38 64,0 0-32,0-19 64,0 0-64,0-19-32,0 0 32,-19-19 96,19 0-64,-19-19 1088,19 0-608,-19-19 544,19 19-640,-19-57 608,19 19-608,-19-19 192,19 0-352,-19 20-96,0-1-128,0 0-192,19 38 64,0-19-3008,-19 38 1696,38 0-6495,-19 19 4415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2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19751 7981 9056,'0'-19'3360,"0"19"-2624,0 19-192,19-19 1024,-19 0-960,19 0 415,0 0-639,0 0 0,0 0-224,0-19-32,19 19-64,-19-19-64,0 19 32,0-19 224,-19 0-128,19 0 256,0 0-256,-38 0 736,19 19-480,0 0 384,-19-19-448,0 19 608,0 0-512,0 0 480,0 19-480,-19 19 128,19 0-320,0 0 0,0 19-128,19-19-192,0 0 32,0 0-256,19 0 192,0-19-1728,19 0 1056,0-38-4256,-19 19 2817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2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1005 9056,'0'19'3360,"0"-19"-2624,0 0-192,0 0 1312,0 0-1120,0 0 1055,0 0-1055,0-19 416,19 19-672,-19-19 160,19 19-384,-19-38 416,19 19-384,0-19 576,0 0-480,0-18-64,0-1-192,19-19-160,-19 19 0,0-38 96,19 19-32,-19 1-32,0-1 32,0 0-128,0 19 64,-19 0-32,0 19 0,-19 0 192,19 19-64,-38 19-32,38 19 0,-19 38 96,0-19-64,0 38-160,0 0 32,0 19 160,19-1-32,0-18-448,0 0 192,0-19-2304,19 0 1376,0-38-5087,19 19 3455</inkml:trace>
  <inkml:trace contextRef="#ctx0" brushRef="#br0" timeOffset="284.4144">379 873 8544,'-19'38'3168,"19"-38"-2464,0 19-192,0 0 640,19-19-736,-19 19 608,19-19-576,0-19 31,0 19-287,0-19 32,0 0-128,0 0 0,19 0-32,-19 0 224,0 19-160,-19-19 960,19 0-640,-19 0 1536,0 0-1152,-19-19 704,19 19-896,-19 0-224,19 0-256,-19 19-480,0 0 192,0 0-2432,19 0 1408</inkml:trace>
  <inkml:trace contextRef="#ctx0" brushRef="#br0" timeOffset="599.9289">910 664 7968,'0'-19'2944,"0"19"-2272,0-19-192,0 19 2688,0-19-1825,0 19 1089,0 0-1440,-19 0 800,0 0-1056,0 19 768,0 0-864,0 0 288,0 0-544,0 19 288,0 0-384,0-19-160,0 19-64,19 0-160,0 0 64,0-19-960,19 0 544,0 0-2080,19-19 1408,0 0-3136,0-19 2369,0 19-2145,19-19 2336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0:3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20944 10288 11808,'-16'0'4352,"16"0"-3361,-48-16-287,16 16 672,16 0-896,-16 0 224,-16 16-416,0-16 96,16 16-224,-16 0 128,16 0-160,-16 0-128,32 16-32,-32-16 96,32 0-32,-16 0-32,16 16 32,0-16-192,16 0 96,0 0-32,16 16 32,0-16 64,0 0 0,16 16-96,0-16 64,16 16 32,0 0 0,16 0-96,0 16 64,0-17 96,0 1-32,-16 16-32,-16-16 32,-16 0 96,0 0-64,-16 0 832,-16 16-512,-32-16 480,16 0-512,-16 0-96,0-16-160,-16 0-2624,32 0 1376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57 474 11232,'-19'19'4128,"19"-19"-3200,-19 38-257,19-38 833,0 19-960,0-19 64,0 0-384,-19 0-192,38 0-64,-19 0-544,0-19 320,0 19-960,19-19 704,0-19-415,-19 19 543,0 0 128,0 0 160,0 0 96,0 1 0,0-20 544,0 0-288,0 0 671,0-19-511,0 19-224,19 19-96,-19 0-256,0 19 96,19 19 96,-19-19 0,0 19-32,38 0 32,-38-19-192,38 0 96,-19-19 96,0 0 0,0 0 64,0 0-64,0 0-96,0 0 32,0 0 96,0 0-32,-19 0 1376,19 19-736,0-19 608,-19 19-736,0 0 64,19 19-352,-38 0 320,19 19-320,0 19 224,0 0-256,0 0-64,0 0-96,-19 19 96,19-39-96,0 20-96,19-19 0,-19 0-1184,0-19 672,19 0-1600,-19 0 1184</inkml:trace>
  <inkml:trace contextRef="#ctx0" brushRef="#br0" timeOffset="184.0866">323 361 12960,'-38'0'4799,"38"0"-3711,0 0-320,0 0 832,0 0-1024,0 19 0,19-19-384,-19 0-192,19 19-32,0-38 224,19 19-96,-19 0-2272,19-19 1152,0 19-4639,-1-19 3135</inkml:trace>
  <inkml:trace contextRef="#ctx0" brushRef="#br0" timeOffset="800.164">683 475 10464,'-19'-19'3872,"19"19"-3008,0 19-224,0-19 1471,0 0-1279,-19 0 640,19 0-864,0 0 576,0 0-672,0 0 800,0 0-736,0 0 320,0 19-512,0 0 288,0 0-384,0-19-160,19 19-64,-19 0 0,19 0-32,0-1-96,0 1 32,0-19-192,19 0 128,-19 0 32,0 0 64,0 0 64,19 0-32,-19-19-96,0 19 32,0-18 32,0-1 0,0 0 256,0 0-128,-19-19-32,19 0-64,-19 0 736,0 19-416,0-19 192,0 19-288,-19 19-160,19-19-64,0 19-32,0 0 0,0 19-96,19 0 64,-19 0 32,19 0 0,0 19 0,-19 0 0,19 0-448,0 0 256,-19 0-1312,19-1 832,-1 1-352,1 0 608,-19-19 160,19 19 160,-19 0 288,0-19-96,-19 19 1088,19-19-640,-37 19 608,-1 0-672,-19 0-192,0-19-160,0-19-2784,0 0 1440,-19-19-9151,19 0 5727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75 265 8544,'0'0'3168,"0"0"-2464,0-19-192,-19 19 2048,38 0-1505,-19 19 769,0-19-1056,0 0 480,0 19-736,19 0 384,-19 0-544,19 19 128,0 0-320,0 19 0,0 0-96,0 19-128,0-19 32,0 18 32,0-18 0,0 0 64,0-19-32,0 0 64,0 0-64,0-19-32,-19 0 32,19 0 512,0-19-288,0-38 896,0 38-672,0-38 352,18 0-480,-18-19 448,0 0-480,0-19 352,19 20-384,-38-1 0,19 0-192,0 19-352,-19 19 160,0 19-1760,0 0 1056,19 0-3008,-19 19 2144,19-19-6751,-19 19 4671</inkml:trace>
  <inkml:trace contextRef="#ctx0" brushRef="#br0" timeOffset="484.6948">57 19 9888,'-38'-19'3648,"38"19"-2816,0 0-256,-19 0 1599,19 0-1311,0 0 928,0 0-1056,0 0 544,0 0-768,0 0 32,19 19-352,0 0 256,19 0-256,-19-19 96,19 19-160,0 0 64,0-19-96,19 19 0,-1 0-32,20-19-192,0 0 64,19 0 320,-19 19-160,-19-19-64,0 0-64,-19-19 32,0 19 0,-19 0 608,-1 0-320,-18-19 256,-18 19-320,-1-19-224,0 0 0,-19 0-416,0 0 192,0 0-2752,19 19 1600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4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20093 9724 8544,'0'0'3168,"0"0"-2464,0-19-192,0 19 2112,-19 19-1537,19-19 929,0 0-1216,-19 0 768,19 0-896,-19 0 512,0 19-704,0-19 320,19 0-480,-19 19 128,0 0-288,0 0 128,19 0-160,-19 19-64,19-19-32,0 19-32,0-1 0,0 20 0,19-19 0,-19 19-96,19-19 64,-19 0-384,19 0 192,0-19-992,-19 0 640,19 0-1536,-19 0 1152,0-19-3615,19 0 2559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19827 10009 11552,'-38'-39'4288,"38"39"-3361,-19 20-223,19-20 1376,0 19-1280,0 0 576,19-19-800,0 0 384,19 19-544,0-19-224,0 0-128,0-19-1920,0 19 1024,0 0-4575,19-19 3007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20604 9553 15200,'0'0'5631,"0"0"-4351,0 20-384,0-20 1056,19 0-1248,-19 0 576,19 19-768,0-19 288,0 19-480,19-19-160,-19 0-96,19 0-64,0 0 0,0 0-1632,0-19 896,-19 19-3424,19 0 2304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20718 9877 10400,'0'-20'3840,"0"20"-2976,19 0-256,0 20 1919,19-20-1503,-19 0 864,19 0-1120,-19 0-352,19 0-256,-19 0-2464,18 0 1248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38 6880,'-38'-19'2560,"38"19"-1984,-19 0-160,0-19 1888,19 19-1344,0 0 1504,-19 0-1409,19 0 449,0 0-896,-19 19 320,19-19-576,0 19 256,0 19-352,19 0 352,0 19-352,0 19-64,19-19-96,0 19 64,0-19-96,-19 18-160,19 1 32,0-19 96,0-19 0,-1 19 64,1-19-64,-19-19 64,19 0-64,-19-19 256,0 0-160,0-19 736,0 0-480,0-19 160,0 0-288,0-19-32,0 19-128,0-38 224,0 19-192,0-18-96,0 18-64,0 0-32,-19 19 0,19 19-2112,-19 0 1152</inkml:trace>
  <inkml:trace contextRef="#ctx0" brushRef="#br0" timeOffset="219.5767">910 834 14368,'0'19'5343,"0"-19"-4159,0 19-352,0 0 832,0 0-1088,-19-19-96,19 19-288,0-19-96,0 19-32,0-38-2880,19 19 1568,-19-19-5375,20 0 3711</inkml:trace>
  <inkml:trace contextRef="#ctx0" brushRef="#br0" timeOffset="381.8484">1005 588 9984,'-57'-38'3680,"57"38"-2848,-38-38-256,38 38 2431,0 0-1759,0-19 576,0 19-1088,0 0-384,0 0-224,19 0-128,0 0 32,19-19-2496,-19 38 1344,0-38-6591,19 19 4287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21761 8871 7232,'-19'0'2656,"19"0"-2048,-19 0-192,0 0 2272,0 0-1568,19 0 1375,-19 0-1439,0 0 480,19 0-864,-19 0 448,0 0-640,19 0 160,0 0-352,0 0-192,0 0-32,19 0-64,0 19 0,19-19 0,-19 0 0,19 0 0,0 0 0,19 0 0,0 0 0,0-19 0,19 38 0,0-19-96,-20 0 64,20-19 160,-19 19-64,-19 0 672,0 0-384,-19 0 192,0 0-320,0 0 640,-19 0-480,-38-19 32,38 19-256,-38 0 32,0-19-96,0 19-416,0-19 192,0 19-1312,0-19 800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19 10976,'-20'-19'4064,"20"19"-3168,20 19-257,-20-19 1089,0 19-1088,0 0 224,0 19-512,0 19 128,19 0-256,-19 18 0,0 1-128,19-19 0,0 0-32,-19 0 32,0-19-64,0 0-1152,0-1 608</inkml:trace>
  <inkml:trace contextRef="#ctx0" brushRef="#br0" timeOffset="179.4717">76 436 10400,'-57'-38'3840,"57"38"-2976,-19 0-256,19 0 1087,0 0-1055,19 0 512,0-19-672,19 19 416,19-19-480,0 19-160,-19-19-160,19 19-512,0 0 224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24054 9535 8800,'0'19'3264,"0"-19"-2528,-19 19-224,19-19 800,0 19-832,-19 0 768,19 0-705,-19 0 97,19 19-384,0 0-160,0 0-64,0 0-192,0-19 96,19 0-608,0 0 384,19 0-1151,-19-19 799,19-19 160,-19 19 288,0-19 160,0 0 32,0-19 352,-19 0-192,19 0 832,-19 0-544,0-19 223,0 0-383,-19 0 320,19 0-352,0 19 576,0 0-448,-19 38 640,19 0-576,0 0 64,0 38-320,19 0 32,-19 0-128,19 19-64,0 0 0,0 0 96,0-19-64,19 19-2496,-19-19 1344,0-19-3391,19 0 2527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0:3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1167 11648,'0'0'4288,"0"0"-3329,0-16-255,0 0 576,0 0-832,0 0 256,16 0-416,-16-16 160,16-16-224,1 0-128,-17-16-64,16-16 32,0 1-32,-16-17-96,16 16 32,0 0 96,-16 16-32,0-16-96,0 16 32,0-16 96,-16 32-32,0-16-32,16 32 32,-16 0-192,16 16 96,-16 32 32,-1 16 32,1 16 192,0 16-96,0 32 192,16 0-192,-16 16-32,16-16-32,16 16 32,0-32-32,0-1-928,0-15 480,17-16-3999,-1 0 2463</inkml:trace>
  <inkml:trace contextRef="#ctx0" brushRef="#br0" timeOffset="253.56">336 1087 13696,'-32'16'5087,"32"-16"-3967,-16 16-288,16 0 256,0 0-768,0-16 128,16 16-256,0-16-256,0 0 32,16-16 64,0 0 0,-16 0 64,16 0-64,-16-16 64,16 0-64,-32 0 1024,0 0-544,-16 0 1376,16 16-1056,-32 0-256,16 16-352,-16 16-320,16 16 32,-16 0-2368,32 0 1344,-16 16-5472,16 0 3649</inkml:trace>
  <inkml:trace contextRef="#ctx0" brushRef="#br0" timeOffset="736.0437">703 1247 14048,'-16'16'5183,"16"-16"-3999,-16 64-352,16-32 448,0 0-864,0 0-32,0 0-224,0 0-128,16-1 0,-16 1-128,0-16 64,16 0 160,-16 0-64,0-16-32,0-16 0,0 0-256,0-16 128,-16-31 192,16 15-64,-32-32 64,32 0-32,-16 0 384,0 32-256,0 0 256,16 0-224,-16 0 128,16 16-192,0 0-64,16 0-64,16 16-256,-16-16 128,32 16 32,-16 16 64,16 0-96,-16 16 64,16 0-192,-16 16 128,0-16-32,0 16 64,-16-16 256,0 16-96,-32-16 960,-16 16-608,0 0 1184,-16-16-960,-16 16-96,16-16-352,0 0-96,16 0-64,0-16-2880,16 0 1568,0-16-4320,32 16 3136</inkml:trace>
  <inkml:trace contextRef="#ctx0" brushRef="#br0" timeOffset="1216.7276">1167 975 11296,'-16'16'4192,"16"-16"-3264,0 16-257,0-16 1313,16 0-1216,-16 16 192,16-16-576,0 16-32,0-16-224,0 0 160,16-16-192,-16 0-32,16 16-32,0-16 96,0 0-64,-16 0-160,0-16 32,0 16 736,-16 0-352,-32 0 832,16 0-640,-16 16 416,0 16-576,0 0 384,0 16-416,0 16 608,0 0-512,0 16-64,16 0-224,0 0-96,32 0 0,-16 0 32,16-16-32,16-16-1152,0 0 608,16-16-4864,0 0 2976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24054 9118 9888,'-19'-38'3648,"19"38"-2816,-19-19-256,0 0 1727,19 19-1375,-19 0 768,19-19-992,-19 19 736,19 0-832,0 0 192,0 0-480,0 0-128,19 19-96,0-19-96,19 19 32,-19-19-32,19 19 0,0-19-160,0 0 96,19 0 160,-19 19-32,0-38 32,0 19-32,-19 0 32,19 0-64,-19 0 480,-19-19-288,0 19 320,0 0-288,0-19 64,-19 19-192,0-38-192,19 19 0,-19 0-1728,0 0 992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76 7968,'-19'-19'2944,"38"19"-2272,-38 0-192,19 0 1856,0 19-1376,0 19 159,0-19-671,-19 38-224,19 0-128,0 18-160,0-18 32,0 0 32,0 0 0,0-19 0,0 0 0,0-19 192,0 0-96,0 0 32,0-19-64,0-19-64,0 19 32,0-38 32,19 19-32,-19-38 416,0 19-256,0-38 544,0 19-416,0 1 160,0-1-320,0 0 576,0 38-448,0-19-256,0 19-32,0 19-96,19-19 32,-19 19 0,19 19 0,0-19 128,-19 19-32,38 0-160,-19 19 64,19 0 32,-19 0 32,19 37-928,19-18 512,-19 0-1376,0 0 992,0 0-543,0-19 799,0 0 448,-38-19 64,0 19 1120,0-19-576,-19 18 831,-19-18-767,0 0-32,0 0-320,0-19-1120,19 0 480,-19-19-6463,19-19 3775</inkml:trace>
  <inkml:trace contextRef="#ctx0" brushRef="#br0" timeOffset="438.3239">873 0 9632,'0'0'3584,"0"0"-2784,19 19-256,-38-19 1343,19 0-1151,0 19 1248,0 0-1120,-19 0 544,19 0-832,-19 19 256,0 0-480,0 0 160,0 19-288,0 0 128,0 0-192,0-1-128,0 1-64,19 0 32,0-19 0,0 19 0,0-19 0,19 0 64,0 19-32,0-38-96,0 0 32,0 0-1248,19 0 704,-19-19-1824,0 0 1376</inkml:trace>
  <inkml:trace contextRef="#ctx0" brushRef="#br0" timeOffset="638.2546">626 398 12288,'0'19'4575,"0"-19"-3583,0 0-256,0 0 1216,19 0-1216,19 20 704,-19-20-864,19 0-160,0 0-256,19 0-832,-19 0 384,0-20-7871,19 20 4479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21704 11089 9888,'-19'-19'3648,"0"0"-2816,0 19-256,19 0 1887,0 0-1471,0 19 736,0-19-1024,0 19 736,0 0-832,19 0 480,-19-19-640,19 19 96,-19 0-288,38 0 32,-19 0-160,0 0 64,19-19-96,-19 19-960,19-19 448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21571 11431 14528,'0'0'5407,"0"0"-4223,19 19-320,0-19 256,0 0-800,0 19 128,19-19-256,-19 0-96,19 0-64,-19 0-3360,19 0 1824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22690 10843 6240,'0'-38'2304,"0"38"-1792,0 0-160,0-19 2304,0 19-1536,0 0 2016,0 0-1793,-19 0 737,19 0-1216,0 19 128,0 0-576,0 19-32,0 19-224,0 0 128,0 18-192,0 1-96,0 0-32,0 0-544,0 0 320,-19 0-3776,19-20 2241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23107 11051 12480,'-19'-38'4607,"19"38"-3583,-19 0-288,19-19 1376,0 19-1312,0-19 288,0 19-640,0 0 448,0 0-512,0 0 0,0 19-224,0 0 128,19 19-192,0 19 32,-19 0-64,19-1 32,0 1-64,0 19 192,0-19-128,0-19-96,0 19-32,0-38-320,0 19 192,0-19 128,0 0 32,-19-19 96,19 0-64,0 0-32,-19-19 32,19 0 384,0-19-224,0-19 704,-19 19-512,19-57 320,-19 38-416,0-18-160,19-1-64,-19 38-160,0 0 64,0 19-832,0 19 480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23694 11449 10816,'0'19'4000,"0"-19"-3136,0 38-224,0-19 1503,0 0-1311,0 0 864,0 19-992,0-19-320,0 0-224,0 0-288,19 0 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23675 11354 9152,'-19'0'3360,"19"0"-2592,19 20-224,-19-20 1952,19 0-1473,0 0 225,0 0-768,19 0-224,-19 0-160,0-20-3679,19 20 1951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24130 10937 6048,'19'-19'2240,"-19"19"-1728,0 0-160,0 0 2912,0 0-1856,0-19 1919,0 19-1919,-19 0 736,38 0-1248,-38 0 480,19 19-800,0 0 480,19 19-608,-19 19 608,0-19-608,0 38 128,19-19-320,-38 19 32,19-1-160,0-18-64,0 19-32,0 0-896,0-19 480,-19 0-2176,38-19 1440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5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24452 10615 8480,'-19'-19'3136,"19"19"-2432,0 19-224,-19-19 2144,19 0-1537,0 0 833,0 0-1120,-19 0 256,19 0-608,0 0-64,19 0-224,-19 0 128,19 0-192,0-19-96,0 19-32,0 0-32,0 0 0,19 0 128,-19 0-32,0 19-32,0-19 32,0 19-128,19 0 64,-19 0-480,0 0 288,-19 0-384,19 19 320,-19-19-64,0 0 224,-19 19 224,19 0-64,-38 0 64,19-19-32,-19 19 160,19-19-128,-19 0 320,19 0-224,0-19 384,0 0-320,0-19 288,0 19-288,0-19 128,19 0-224,0 0-64,0 0-64,0 19-128,19-19 64,0 19-32,0 0 0,0 0-1504,19 0 864,-38 0-4575,38 19 2943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1:3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63 8544,'0'0'3168,"-16"0"-2464,32-16-192,-16 16 1984,0 0-1473,0 0 1057,0 16-1184,16 0 544,0 0-800,0 16 352,0 0-576,16 16 256,0 0-384,0 0 128,16-16-256,0 16-64,0 0-64,0 0-544,-16-16 288,0-16-2304,0 0 1408,-16 0-4607,0 0 3199</inkml:trace>
  <inkml:trace contextRef="#ctx0" brushRef="#br0" timeOffset="246.6229">448 95 9568,'-16'16'3520,"16"-16"-2720,-16 32-256,0-16 1855,16 16-1439,-32 16 864,16 0-1056,-16 0 64,16 16-480,-16-16-160,0 0-96,16 0 0,-16 0-64,16 0-800,-16-16 416</inkml:trace>
  <inkml:trace contextRef="#ctx0" brushRef="#br0" timeOffset="646.742">704 0 10816,'-16'0'4000,"16"0"-3136,-16 0-224,16 0 1631,0 16-1375,-16 0 768,16 16-960,-16 0 288,16 0-544,-17 16 224,17 0-384,-16 0-224,16-16-64,0 16 128,0 0-64,16-16-1152,-16 16 576,33-32-2752,-17 0 1824,0 0-6047,16-16 4191</inkml:trace>
  <inkml:trace contextRef="#ctx0" brushRef="#br0" timeOffset="881.7355">848 112 12480,'-17'16'4607,"17"-16"-3583,-16 64-288,16-32 928,0-16-1056,0 32-32,0-16-352,0 0-32,0 0-96,0 0-1760,16-16 928,-16 16-3327,17-16 2271,-34-16-4320,17 16 3456</inkml:trace>
  <inkml:trace contextRef="#ctx0" brushRef="#br0" timeOffset="1031.5021">735 225 10208,'0'-33'3776,"0"33"-2912,0 16-256,0 1 1343,16-17-1183,-16 16-224,16-16-352,0 0-96,16 0-64,-16 0-2751,17-16 1471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23031 10615 9056,'-19'0'3360,"19"0"-2624,0 0-192,0 0 1952,0 0-1473,0 0 993,0 0-1152,0 0 576,0 19-832,19-19 224,-19 19-480,19-19 160,0 19-288,19 0 0,-19-19-128,19 19-64,-19-19 0,19 0 32,19 19-32,-20-19 128,1 19-96,19-19-96,-19 0 0,0-19 32,0 19 0,-19-19 64,0 19-32,0-19 128,0 19-96,-19-19 192,0 19-160,-19-19 32,19 19-64,-38-19-64,38 0 32,-19 19-480,0 0 256,0 0-2528,19 0 1504,-19 0-9983,19 19 6207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38 9728,'-19'-38'3584,"19"38"-2784,0 19-224,0-19 896,0 19-929,0 19 641,0 19-704,19 19 320,-19-19-480,0 19-32,19-20-160,-19 20-160,19-19 0,-19 0-2016,0 0 1120,0-19-5631,0 0 3679</inkml:trace>
  <inkml:trace contextRef="#ctx0" brushRef="#br0" timeOffset="184.4875">0 342 12064,'19'-19'4447,"-19"19"-3455,57-19-288,-19 19 544,0-19-832,0 0-160,19 19-160,0-19-2496,0 0 1312,0 0-4863,18 19 3359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26026 11051 12064,'-19'-19'4447,"19"19"-3455,0 0-288,0 0 608,0 0-864,0-19 320,0 19-448,19-19 224,0 19-288,-19-19 0,19 19-160,0 0 224,0 0-192,0 0-32,0 19-64,0-19-32,19 19 0,-19 19 64,19-19-32,-19 19-736,19 0 416,-19 0-544,0-1 480,-19 1 32,0 0 192,-19 19 224,0-19-32,-19 0-32,19 0 0,-19 0-192,0 0 96,0-19-192,19 0 160,-19 0 32,19-19 64,0-19 352,19 19-192,-19-19 480,19 0-352,0-19 288,0 19-320,0 0-224,19 0-32,0 0 128,19 19-64,0 0-96,0 0 0,0 19-1024,0-19 576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7:5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473 721 10304,'0'0'3808,"0"0"-2944,0-19-256,-19 19 2559,19 19-1855,0-19 736,-19 19-1216,19 0 288,-19 19-640,19-19-352,-19 19-96,19 0 32,0-19-32,0 19-96,19 0 32,-19-19 32,0-1 0,19 1 0,0-19 0,0 0 0,0 0 0,0 0-288,0-19 160,0 1-32,19-1 96,-19-19 64,0 19 0,-19-38 416,19 19-224,-19-38 768,19 38-544,-19-19 576,0 19-544,0 0 256,0 19-416,0 19-96,0 19-96,0 0 0,0 19-64,19 0-96,-19 19 32,19 0 32,0-19 0,0 0-2272,0 0 1248</inkml:trace>
  <inkml:trace contextRef="#ctx0" brushRef="#br0" timeOffset="437.6179">303 228 6880,'0'-19'2560,"0"19"-1984,-20 19-160,20-19 1664,0 0-1216,0 0 992,0 0-1088,0 0 95,0 0-511,0 0 128,0-19-256,0 19 64,0-20-160,0 20-2591,0 0 1311</inkml:trace>
  <inkml:trace contextRef="#ctx0" brushRef="#br0" timeOffset="1368.9774">341 247 8640,'-19'-19'3200,"0"19"-2496,19-19-192,-19 19 1760,19 0-1344,-19 0 1055,19 0-1151,-19 0 960,19 0-1024,-19-19 224,19 38-576,0-19 544,0 0-544,-19 0-64,19 19-224,19-19 192,-19 0-192,19 0-32,19 0-64,-19 0 32,19 0-32,0 0-96,0 0 32,18 0 96,-18 0-32,19 0-96,-19 0 32,19 0 96,-19 0-32,19 0-96,-19 0 32,-19 0 96,19 0-32,-19-19 192,-1 19-128,1-19 96,-19 19-96,0-19 96,0 19-128,0-19 480,-19 0-320,1 0 256,-1 0-256,0 0-128,-19 0-64,19 0-544,0 0 288,-19 0-2304,38 19 1408</inkml:trace>
  <inkml:trace contextRef="#ctx0" brushRef="#br0" timeOffset="1869.3041">0 171 10048,'0'-19'3712,"0"19"-2880,0 0-224,0 0 1631,19 0-1343,-19 19 768,0-19-960,19 19 288,-19 19-544,0 0 512,19 0-544,-19 19 352,19 19-448,-19 18-160,0 1-96,0 19 0,0-19-32,0 18-160,0 1 64,0 0-3264,0-19 1792,0-19-8031,38-19 5343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27903 10558 9568,'0'0'3520,"0"0"-2720,0 0-256,0 19 2207,0-19-1631,0 0 960,0 19-1216,-20 0 352,40 0-704,-40 19 576,20 0-640,0 0 640,0 19-640,-19 37 288,19-18-448,0 19 0,0 0-192,-19-19-64,19 0 0,0 0-2944,0-20 1600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28415 10767 9728,'0'-19'3584,"-19"-19"-2784,19 19-224,0 19 1887,0 0-1471,-20-19 928,40 0-1120,-20 19 768,0 0-896,0-19 352,0 19-576,0 19 160,0 0-352,0 0 352,19 38-352,-19 0 32,0 19-192,-19 0 224,19 0-192,0 19-32,0-20-64,0-18-1440,0 0 768,0 0-4256,0-19 2720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28964 10918 5568,'0'-19'2048,"0"0"-1568,0 19-160,0 0 1376,0 0-992,0-19 1824,0 19-1408,0 0 1407,0 0-1439,-19 19 864,19-19-1120,0 19 32,0 19-512,-19 19-64,19-19-192,0 19-64,-19-19 0,19 19-128,0-19 64,-19 0 96,19-19-32,0 0-32,0 0 32,0-19 32,0 0-32,0 0 128,19 0-96,-19-38-224,19 19 64,-19-19 96,19 0 32,0-19 64,0 19-64,-19-19 64,19 19-64,-19-19 416,19 38-256,-19 0 64,19 0-160,-19 0 160,19 19-160,-19 0 96,0 0-96,0 19-256,0-19 64,19 38 96,0-19 32,-19 38-32,19-19 32,0 0-128,-19 19 64,19 0-32,0 0 0,0-19-992,0 19 576,-19-20-736,19 1 704,-19 0 256,0 19 192,0-38 64,0 19 0,-19-19 192,-19 19-96,0-19-96,19 0-32,-19 0-1312,0-19 736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29532 11013 8480,'0'-19'3136,"-19"19"-2432,19 0-224,-19 0 2144,19 0-1537,0 0 833,0 0-1120,0 0 672,0 0-832,-19 19 288,38 0-544,-19 0 0,0 19-224,0 0-224,0 0 0,0 19 160,19-19-32,-19 0-32,0 0 0,19 0-192,-19-19 96,0-1 96,0 20 0,0-38-32,0 19 32,19-19-32,-19 0 0,0 0 704,19 0-384,-19-19 480,0 0-448,19-18 384,0 18-416,19-19 192,-19 0-288,0 0-288,19 0 32,-19 0 0,0 19 32,0-19-1152,19 38 640,-19-38-2880,0 38 1888,0-19-6047,19 0 4255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29513 10710 9792,'-19'-19'3648,"19"19"-2848,-19 19-224,19-19 1663,0 0-1343,-19 0 832,19 0-992,-19 0 352,19 19-608,0-19 224,19 0-416,0 0 192,-19 0-256,38 19 64,-19-19-160,19 0 0,19 0-64,-19 0 32,19 0-64,-19 0-96,19 0 32,-20 0 32,1-19 0,-19 0 192,19 19-96,-19 0-96,0-19-32,-19 19 512,19 0-256,-38-19 256,19 19-256,-19-19-224,19 0 0,-19 0-640,0 0 352,0 19-2912,0 0 1760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30254 10634 12896,'0'0'4767,"0"0"-3711,0-19-288,0 19 896,0 0-1056,0 0 832,0 19-832,0 0 384,0 0-576,0 0 608,0 19-576,0 19 480,0 0-512,-20 19-96,20 19-192,0-19-96,0-1 0,-19 1 96,19-19-64,0 0-2624,0-19 1376,0 0-10655,19 0 6559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1:3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24921 7460 11232,'0'0'4128,"0"0"-3200,0-16-257,-16 0 1313,32 16-1216,-32 0 608,16 0-800,0 0 320,0 0-544,0 0 384,0 0-416,0 0-32,16 16-160,-16 0-32,16-16-32,16 32-64,-16-16 32,16 16-32,0 0 0,16 16 0,-16 0 0,0 16-288,0 0 160,-16 0 32,16-16 96,-32 16 128,0-16-64,-16 0 32,0-16-32,-32 16-1728,0 0 896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814 265 8544,'0'0'3168,"0"0"-2464,-19 0-192,19 0 1280,0 19-1088,0 0 415,0 19-639,0 0 256,-19 19-416,19 0 64,0 0-256,-19-20-64,19 20-32,-19 0 32,19-19-32,0-19 64,0 19-64,0-38 128,-19 19-96,19-19 256,0 0-192,-19-19-32,19 19-64,0-38 32,0 19-32,0-38-32,19 0 32,-19 0-128,19 1 64,0-20 32,0 19 0,0 0 192,0 0-96,0 19 256,0 0-224,0 0 96,0 19-128,0 0-128,0 19 0,-19 0 160,19 0-64,0 0-160,0 19 32,-19 0 160,19 0-32,0 19-160,0 0 32,-19 19 160,18 0-32,1 0-160,0 0 32,19 0 160,-19-1-32,19 1-160,-19-19 32,0 0 96,19 0 0,-38 0 64,19-19-64,-38 19 672,19-19-352,0 0 1152,-19 0-832,0-19 704,-19 0-832,0-19 32,19 19-384,-19-19-96,0 19-64,1-19-32,18 0 0,-19 0-1280,0 19 704,0-19-2080,38 19 1472</inkml:trace>
  <inkml:trace contextRef="#ctx0" brushRef="#br0" timeOffset="549.2667">1610 455 10144,'0'-19'3744,"0"19"-2912,0 0-224,-19 0 1983,19 0-1535,0 0 576,0 0-992,-19 0 0,19 19-384,0-19-160,19 19-64,-19 0-128,0 19 64,19 0 160,-19 0-64,19 0-96,0 0 0,-19 0 96,19 0-32,-19-19 64,19 19-64,-19-19-96,0-19 32,0 19 160,19-19-64,-19 0 320,0 0-192,0 0 512,-19-19-384,19 0 352,19 0-384,-19-19 416,0 0-416,0 0 224,19 0-288,0 0-64,0 19-96,0-19-64,-19 19 32,38 19 32,-19-19-32,38 0-160,-20 19 64,1-19-1856,19 19 1024,0-19-3776,0 19 2624</inkml:trace>
  <inkml:trace contextRef="#ctx0" brushRef="#br0" timeOffset="1101.7317">1705 228 7872,'-38'0'2944,"38"0"-2304,-19 18-160,0-18 1568,19 0-1216,-19 0 799,19 0-959,0 0 320,0-18-544,-19 18 704,19-19-640,0 19 608,0 0-640,19 0-256,-19 0-128,19 0-32,0 0-32,19 0-32,0 0 32,0-19 32,-19 19-32,38 0-96,0 0 32,-1-19 96,1 19-32,0-19 64,0 19-64,0-19-32,-19 0 32,-19 19 96,19-19-64,-38 19 544,19-19-352,-38 19 384,19-19-352,-38 19 0,19 0-192,-19-19-64,19 19 0,-19-19-2368,19 19 1280</inkml:trace>
  <inkml:trace contextRef="#ctx0" brushRef="#br0" timeOffset="155219.9049">246 417 8320,'-19'-19'3072,"38"0"-2400,-19 0-160,0 38 1536,0-19-1216,-19 19 1215,19 0-1183,0 0 896,0 19-1024,0-19 480,0 19-704,-19 0 416,38 19-512,-38-20-32,19 20-224,0-19-96,0 19-32,-19-19-384,19 0 192,0-19-3744,19 0 2144</inkml:trace>
  <inkml:trace contextRef="#ctx0" brushRef="#br0" timeOffset="155720.8063">341 95 9152,'-19'-19'3360,"19"19"-2592,-19 0-224,19 19 1376,0-19-1153,0 19 609,0 0-800,-19-19 320,38 19-544,-19 0 480,0-19-512,0 19 160,19 19-320,0-19-64,-19 19-64,38 0-32,-19 0 0,0 19 128,0 0-64,0 0-32,0-1 0,-19-18-32,19 19 0,-19 0-160,0 0 96,-19-19-960,0 19 576,0-19-1792,0 19 1248</inkml:trace>
  <inkml:trace contextRef="#ctx0" brushRef="#br0" timeOffset="156090.3909">114 0 9568,'-19'19'3520,"19"-19"-2720,0 0-256,0 0 1344,-19 19-1153,19 19 833,-19-19-896,0 38 320,19 0-544,-19 56 288,19-18-416,-19 0-96,19 19-128,0-1-96,19-18 32,0 19-256,-19 0 128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1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265 340 6720,'0'0'2496,"0"0"-1952,-19 19-128,19-19 1248,0 0-992,-19 0 864,38 0-896,-19 0 224,0 0-512,0 0 511,0 0-479,0 0 224,0 0-352,19 0 480,-19 0-416,19 0 224,0 0-320,-19-19-288,38 19 32,-19 0 0,0 0 32,0 0 64,0 0-32,19 0 64,-19 19-64,0-19-32,0 19 32,0 19-128,0-19 64,-19 38-32,19-19 0,-38 19-288,19 0 192,-19-19-32,19 18 128,-38 1 64,19-19 0,-19 0 0,19 0 0,-19-19 64,19 0-32,-19 0 320,19 0-160,0-19 672,19 19-480,-19-19 448,19-19-480,-19 19 384,19-19-416,19 0-160,-19-19-96,19 38 64,0-19-64,19 19-96,0 19 0,0-19 96,0 19-32,0 0-576,0-19 288,0 0-4192,0 19 2433</inkml:trace>
  <inkml:trace contextRef="#ctx0" brushRef="#br0" timeOffset="418.4144">739 227 10208,'-19'0'3776,"19"0"-2912,0-19-256,0 19 1439,0 0-1247,0 19 736,0-19-896,0 0 416,0 19-608,0-19 384,19 19-480,-19 0 256,19 19-352,0 0 192,-19-19-224,19 38-128,0-19-64,0 37-32,0-18 0,0 19 0,0-19 0,-19 19 128,0-19-64,0 18-448,0-18 192,0 0-192,-19 0 224,0-19-1408,0 0 864,-19-19-5311,19 0 3327</inkml:trace>
  <inkml:trace contextRef="#ctx0" brushRef="#br0" timeOffset="802.1821">190 0 9728,'-19'0'3584,"19"0"-2784,-19 0-224,0 19 1535,19-19-1279,-19 38 352,0-19-672,0 19 224,0 19-416,0 19 64,0 0-256,0 18-64,19 20-32,0 19-32,0-19 0,19 18 0,0 1 0,19 0-1696,0-19 928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1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246 265 7552,'-19'0'2816,"19"0"-2208,-19 19-160,19-19 1600,0 0-1216,0 19 1056,0-19-1057,0 0 385,0 19-704,0-19 352,19 0-512,-19 19 192,19-19-320,0 19-64,0-19-96,0 0 32,0 19-64,19-19-32,-19 19 32,19-19-128,-19 19 64,19-19 32,-19 19 0,0 0 64,-19 0-32,19-19 128,-19 19-96,0 0-96,0-19 0,-19 19 96,19-19-32,-19 0-32,19 19 32,-19-19 160,0 0-96,0-19 192,0 19-192,0 0-96,19 0-32,0 0-32,0 0 0,-19 0 0,19 0 0,0 0-96,19 19 96,0-1 32,0 1 32,0 19-160,0 0 96,19 0-1024,-19 0 608,0-19-1216,0 19 960,0 0 352,-19-19 256,0 19 608,0-19-256,0 19 544,-19-19-448,0 0 0,19-1-192,-38-18 64,19 0-128,-19 0-1440,19 0 768,-19-18-4287,0-1 2719</inkml:trace>
  <inkml:trace contextRef="#ctx0" brushRef="#br0" timeOffset="931.2907">209 19 9632,'-19'0'3584,"19"0"-2784,-38 0-256,38 19 1056,-19-19-993,0 19 193,0 19-480,0 0 288,0 19-352,0 19-64,0 0-96,0 18 128,19-18-128,19 38 32,-19 0-64,19 0-64,19 18 32,0-18-544,19 0 288,0-19-6303,0-19 3551</inkml:trace>
  <inkml:trace contextRef="#ctx0" brushRef="#br0" timeOffset="12877.8941">721 38 6240,'-19'0'2304,"19"-38"-1792,0 57-160,0 0 1504,0-19-1088,0 19 1056,0-19-1088,-19 19 768,19 0-865,0-19 577,0 0-704,0 19 512,0 0-576,0-19 448,19 38-480,-19-19 320,0 0-416,19 19-160,0-19-96,0 38 0,0-19-32,19 0 128,-19 18-96,0 1 32,19 0-32,-19 0-64,-19 0 32,0 0 448,0 0-256,-38 19 192,19-1-256,-19 1 0,0 0-96,0-19-832,0 19 416,0 0-3232,19-19 1984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29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19486 10786 6976,'0'-38'2592,"0"38"-2016,-19 0-160,19 0 1952,0 0-1376,0-19 1152,0 19-1249,-19 0 385,38 0-768,-19 0 352,0 0-512,0 19 384,0 19-416,19 0 416,-19 0-448,0 38 288,19-1-320,-19 20 0,0 0-160,0-19-128,0 19 0,-19-1 96,19-18-32,-19 19-576,19-19 288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3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95 265 9216,'-19'0'3424,"19"0"-2656,0 0-224,-19 0 1184,38 0-1056,-19 0 415,0 19-607,0-19 320,0 38-448,0-19 384,0 19-416,0 0 64,19 19-256,-19-19-128,0 19-32,19 19 32,-19-20 0,19 20 0,-19-19 0,19 0 64,0 0-32,-19 0-32,19-19 32,-19 0-32,19-19 0,0 0 64,-19-19-32,19-19 192,-19 19-128,19-38 544,0 0-384,0 0 384,-19 0-352,19-38 480,0 19-448,-19-19 64,19 1-224,-19 18-32,19 0-64,-19 0-64,0 38 32,0-19-832,0 19 448,0 19-3584,0 0 2176</inkml:trace>
  <inkml:trace contextRef="#ctx0" brushRef="#br0" timeOffset="516.7569">607 682 8384,'0'0'3104,"0"0"-2400,0-19-224,0 19 1088,0 0-960,0-19 1183,0 19-1023,0 0 736,0 0-864,-19-19 640,0 19-736,19 0 224,-19 19-448,0-19-32,0 0-192,0 0-192,19 19 32,-19-19 32,19 19 32,-19 0 0,19 19 0,0 0-96,0 0 64,0 0-32,0 19 0,0 0 64,19-20 0,-19 20 0,19-19 0,-19 0-1152,19-19 640,0 19-1536,-19-19 1152,0-19-1791,0 19 1535,0-19-3296,0 19 2496</inkml:trace>
  <inkml:trace contextRef="#ctx0" brushRef="#br0" timeOffset="684.9461">417 930 9152,'-19'-39'3360,"19"39"-2592,0 19-224,0 1 1888,19-20-1441,-19 0 801,38 0-1056,-19 0-192,0 0-352,19 0-256,0 0 0,-19 0-3424,19 0 1921</inkml:trace>
  <inkml:trace contextRef="#ctx0" brushRef="#br0" timeOffset="1501.5391">19 133 7136,'-19'0'2656,"19"0"-2080,0 19-160,0-19 1216,19 0-992,-19 0 992,0 0-928,19-19 831,-19 19-863,19 0 288,0 0-576,0 0 96,0 0-320,0-19 224,19 38-256,-19-19 32,19 0-96,0 0 32,0 0-64,-1-19 192,20 19-128,-19-19-96,0 19-32,0-19 1024,-19 19-576,0-19 768,0 19-672,-38 0 96,19 0-352,-19 0-96,0 0-96,0-19-128,0 19 32,0-19-736,0 0 384,0 19-1728,0 0 1184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8:3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95 7040,'0'-19'2624,"0"19"-2048,0 19-128,0-19 2112,0 0-1472,0 0 1183,0 0-1311,0 19 672,0 0-928,0 19 608,0-19-768,0 38 224,20 0-448,-20 19 160,0-20-256,0 39 64,0-19-160,0 19 0,0 0-64,-20-20 32,20 20-64,-19-19-1856,19-19 992</inkml:trace>
  <inkml:trace contextRef="#ctx0" brushRef="#br0" timeOffset="816.2883">228 38 6976,'-19'0'2592,"19"0"-2016,0 19-160,0-19 960,0 0-832,0 0 768,19 19-768,-19-19 640,0 0-672,0 0 511,0 0-575,0-19 672,19 19-640,-19 0 256,0 0-416,19-19 160,-19 19-256,19-19 224,-19 19-256,19 0-256,0 0 32,-19-19-64,19 19 32,0 0 64,-19 19 0,19 0-96,0 0 64,-19 19 32,19 0 0,-19 0-352,0 0 192,0 0-224,0 0 224,-19 0 64,19 0 96,0 0-160,-19-19 96,0 19-320,0-19 224,0 0 64,19-19 64,-19 0 96,0 0-32,19-19-96,-19 19 32,19-38 32,0 19 0,0 0 416,0 0-224,19-19 544,-19 19-416,0 0 160,19 19-320,-19 19 128,19-19-160,0 38 64,0-19-96,-19 0-64,19 0 0,-19 19-3424,19-19 1856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2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19 4480,'19'-19'1664,"0"19"-1312,-19 0-64,0 0 1248,0 0-896,19 0 1280,-19 19-1088,0-19 576,0 19-832,0-19 544,0 38-640,0-19 512,-19 19-545,19 0 321,-19 0-448,0 19 320,19 0-352,-38-1 352,38-18-384,-19 19 288,0-19-288,19 0 64,19 0-192,-19 0-128,19-19-32,19 0 96,-19 0-32,19-19 64,-19 19-64,19-19 128,-1 0-96,-18-19-1984,0 0 1024</inkml:trace>
  <inkml:trace contextRef="#ctx0" brushRef="#br0" timeOffset="180.3017">0 474 10720,'0'0'3968,"0"0"-3072,19 0-288,-19 0 1599,19 20-1343,19-20 160,-19 0-640,19-20-192,19 20-96,-19 0-1504,0 0 800,19-19-7679,-19 19 4575</inkml:trace>
  <inkml:trace contextRef="#ctx0" brushRef="#br0" timeOffset="363.0521">512 361 12480,'19'0'4607,"-19"0"-3583,19-19-288,0 19 96,0 0-608,0 0-96,0-19-64,19 19-2272,0 0 1216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2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5990 2559 10560,'0'0'3904,"0"0"-3040,19 0-224,-19 20 1183,0-20-1119,0 0 224,19 0-576,1 0-160,-20 0-96,19-20-224,0 20 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2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6369 2256 9632,'-19'19'3584,"19"-19"-2784,-19 19-256,0 0 2111,19-19-1567,-19 19 480,19 19-928,-19 0-96,19-19-352,0 19 96,19 0-160,0-19 0,19 19-64,0-38 96,0 19-96,19-38 32,0 19-32,0-38-672,0 0 320,-19-19 32,0 0 160,-38 0 1216,19 19-608,-38-19 992,-19 19-864,0 19-160,-19 0-320,0 19-480,0 19 192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5554 3090 7552,'0'0'2816,"0"0"-2208,-19 0-160,19 19 1312,0-19-1056,0 19 480,19 0-672,0 0 543,-19 19-607,19 0 128,0 0-320,-19 0 192,19 0-256,0 0-32,0 0-96,0-19-128,0 0 32,19-19 576,-19 19-288,0-57 608,0 38-480,0-38 64,0 0-256,0-19 96,0 19-160,0-19-192,0 19 0,-19 0-1248,19 19 736,-19 0-4479,19 38 2783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1:3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7296,'16'0'2720,"-32"0"-2112,16 0-192,0 0 1696,16 0-1248,-16 0 992,0 16-1089,0 0 449,0 0-704,0 0 416,0 16-512,-16 0 320,16-16-416,-16 32 480,0-16-480,0 0 416,0 0-416,-16 16 320,16-16-352,0 0 64,0 0-224,16 16 0,0-16-64,0 0 96,0 16-96,16-32 128,0 15-128,0-15 128,16 16-128,0-32-32,0 0 0,0 0-32,16-16 0,-16 0-1760,0 0 960,-16 1-2784,15-1 2016</inkml:trace>
  <inkml:trace contextRef="#ctx0" brushRef="#br0" timeOffset="184.2694">0 384 14368,'16'-17'5343,"-16"17"-4159,32 0-352,0 0 1344,0 0-1376,16 0 96,0 0-544,0 0-512,0 0 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6010 3450 10880,'0'19'4032,"0"-19"-3136,0 19-257,0-19 993,0 19-1024,0 0-160,0-19-288,0 19-704,0 0 288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57 114 10144,'-19'0'3744,"19"0"-2912,38 0-224,-19 0 1567,-19 0-1311,38-19 0,-19 19-512,19 0-128,-19 0-128,19 0-704,0-19 352,-19 19-6047,0 0 3455</inkml:trace>
  <inkml:trace contextRef="#ctx0" brushRef="#br0" timeOffset="168.7204">0 418 11296,'19'-19'4192,"-19"19"-3264,38 0-257,-19 0-223,0-20-384,38 1-384,-19 19 192</inkml:trace>
  <inkml:trace contextRef="#ctx0" brushRef="#br0" timeOffset="453.3352">512 152 10400,'-38'19'3840,"38"-19"-2976,-19 57-256,19-38 1439,0 0-1247,0 0 32,0 0-512,19 0-224,0 0-64,19-19 160,0 19-96,-19-38-32,19 0-32,0 0 32,0-19-32,-19 0 896,0 19-512,-19-19 896,0 0-736,0-19-160,-19 38-256,0-19 32,-19 19-128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7753 2976 5984,'0'-19'2208,"0"19"-1728,0-19-128,0 19 960,0 0-800,0 0 768,19 19-736,-19 0 288,0 0-480,19 19 96,-19 0-288,0 19 128,19-19-160,0 19-128,0-19-32,0 0 96,0-19-32,0 19 480,0-19-288,-19-19 767,19 0-575,0-19 576,-19 0-544,19-19 256,-19 0-416,19-19-224,-19 19-64,0-19 0,19 19 0,-19 19 0,19 0 0,-19 19-2400,0 0 1313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8094 3469 5472,'-19'0'2016,"19"0"-1536,0 0-160,0-19 1152,19 19-864,-19 0 320,19 0-544,-19-19 128,19 0-288,0 19 480,0-19-384,-19 19 416,19-19-416,0 19-96,0 19-128,-19-19-96,19 0 32,0 19 32,-19 0-32,19 0-96,-19 0 32,0 19 96,0-19-32,-19 19 192,0 0-128,0 0-32,0-19-32,0 0 512,0 0-288,-19-19 191,19 0-287,0 0 64,0-19-128,0 0-64,19 0 0,0 0 96,0 19-64,0-19 128,19 19-128,-19 0-160,19 19 32,19-19-320,-19 0 224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8454 3128 8128,'0'19'3008,"0"-19"-2336,19 0-160,-19 0 1664,19 20-1280,0-20 287,0 0-735,0 0-320,19 0-128,-19 0 64,19-20-32,-19 20-2751,18-19 1471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8549 3451 10208,'0'0'3776,"0"0"-2912,38 0-256,-18 0-128,-1 0-384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3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9175 3128 6240,'-38'0'2304,"38"19"-1792,-38 0-160,19 0 1792,19 0-1248,-19 0 768,19 19-960,-19-19 288,19 19-544,0 0 447,0-19-511,19 0-128,0 19-160,19-19-96,0-19 32,19 0 32,-19 0-32,0-19 192,0 0-128,0-38 608,-19 19-416,-19 0 1024,19 0-736,-57 0 160,38 0-448,-38 0-256,0 19-32,0 19-1472,0 0 768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4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19 4160,'19'-19'1536,"-19"19"-1216,-19 0-64,19 0 992,0 0-736,0 0 768,0 0-736,0 0 288,0 0-480,0 19 640,0-19-544,0 19 352,-19 19-480,19-19 320,0 19-352,-19 0 256,0 0-288,0 18 352,19-18-352,-19 19 159,19-19-255,-19 0-64,19 0-64,0 0 160,19-19-96,-19 0-96,19 0-32,0 0 96,0-19-32,0-19-384,19 19 224,-38-19-3295,19 0 1887</inkml:trace>
  <inkml:trace contextRef="#ctx0" brushRef="#br0" timeOffset="180.2623">0 342 9152,'0'0'3360,"0"0"-2592,19 0-224,0-19 1888,19 19-1441,-19-19 161,19 19-704,0-19-352,0 19-96,19-38-1632,-19 38 896,19-38-5983,0 19 3743</inkml:trace>
  <inkml:trace contextRef="#ctx0" brushRef="#br0" timeOffset="362.835">531 171 11456,'0'0'4256,"0"0"-3297,0 20-287,0-20 704,19 0-896,-19 0 224,19 0-416,0 0-192,19 0-32,-19 0-1056,19 0 544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8492 2616 8480,'0'-19'3136,"0"19"-2432,19 0-224,0 0 1248,0 0-1056,0-19-64,19 19-384,0-19-992,0 0 384,19 0-4640,0 0 2784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41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8224,'0'0'3040,"0"0"-2368,19 0-160,-19 0 832,0 19-832,0-19 576,0 19-640,0 0 319,0 0-447,0 19 608,0-19-512,-19 38 576,0-19-576,0 19 128,0-1-288,-19-18 96,19 19-192,0 0 64,0-19-128,0 0 0,19 0-32,0 0 32,0-19-64,19 0-96,0 0 32,0-19 32,0 0 0,0 0-1504,19 0 832,0-19-4447,-19 0 2847</inkml:trace>
  <inkml:trace contextRef="#ctx0" brushRef="#br0" timeOffset="246.5909">0 474 7552,'19'0'2816,"-19"0"-2208,38 0-160,-19 20 192,0-20-448,19 0-1504,0 0 736</inkml:trace>
  <inkml:trace contextRef="#ctx0" brushRef="#br0" timeOffset="630.9408">417 645 7040,'-19'0'2624,"19"0"-2048,-19 19-128,19-19 1856,0 0-1344,0 19 672,0-19-960,0 20 159,0-20-479,0 19 224,19-19-320,-19 0 64,19 0-192,19 0 64,-19-19-96,0-1 0,0 20-32,0-19 288,0 19-160,-38-19 800,19 0-544,-19 19 160,0 0-352,-19 0-256,19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15576 8594 13120,'0'0'4863,"0"0"-3775,-16 0-320,0 16 1024,16 0-1152,-16 0 224,16 0-512,-16 0-160,0 16-96,0-16-288,16 0 96,0 0 96,0 0 32,0-16-160,16 16 64,0 0-608,0 0 384,0-16-1088,16 16 768,-16 0-1248,16-16 1024,0 16-288,-16 0 673,0-16 798,0 16-159,-16 0 2560,-16 16-1504,0-16 576,0 16-1056,-16-16-384,16 0-256,0 0-2144,0-16 1088,16-16-4831,0 16 3199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1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1231 8064,'-16'-16'2976,"32"16"-2304,-32 16-192,16-16 1280,0 0-1056,0 0 1119,0 0-1023,0 0 640,0 0-832,0-16 448,0 0-608,0-16 320,16 16-448,-16-16 64,16 0-256,-16 0-128,16-16-32,0 0 160,0 16-64,0-16-96,0 0 0,0-16 160,0 16-64,0-15 32,16-1-32,-16 0 96,16 0-96,0 0-32,-16 16 0,16 0 96,0 0-64,0 0-224,-16 16 64,0-16 96,16 16 32,-32 0-1280,16 0 672,-16 16-3424,0 0 2209</inkml:trace>
  <inkml:trace contextRef="#ctx0" brushRef="#br0" timeOffset="584.7673">16 975 9568,'0'-16'3520,"0"16"-2720,-16 0-256,16-16 992,0 16-961,0-16 769,0 16-800,0-32 384,16 32-576,-16-16 32,0 0-224,0 16 32,0 0-96,0-16-192,0 16 32,0 16 32,16-16 32,-16 32-96,16-16 64,-16 16 160,16 0-64,0 16-160,-16 0 32,0 16 160,16-16-32,-16 0 256,16 0-192,-16 0-96,16-16-64,0 0 224,16 0-96,-16-16 32,16 0-64,0-16 32,0 0-64,0 0-1856,0-16 992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45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76 171 5312,'-19'0'1952,"19"0"-1504,0 0-128,0 0 1664,0 0-1152,0 0 928,0 0-1024,0 0 256,0 0-608,0-19 288,19 19-384,-19 0 416,19 0-417,-19-19 97,0 19-256,19-19 64,-19 19-96,19 0-64,0 0 0,-19 0-32,19 0 0,-19 0 0,19 0 0,-19 19 192,0 0-96,-19-19 672,19 19-416,-19 0 320,19 0-384,-19-19 128,19 19-256,-19-19 288,0 0-256,19 0 256,-19 0-256,0 0-32,19 0-96,0-19-64,0 0 32,-19 0 32,38 19-32,-19-19-96,19 0 32,-19 0 32,19 19 0,0-19-224,-19 19 128,19-19 96,0 19 32,0 0-32,0 19 32,-19 0-32,0-19 0,0 19 192,0 0-96,0 0 384,0 0-256,-19 0 448,0-19-384,0 19 352,0-19-352,19 0 192,-19 19-256,0-19-64,19 0-96,-19-19-64,19 19 32,0-19 160,19 19-96,-19-19-32,0 0-32,19 0-320,-19 19 160,0-19-2208,19 19 1280,-19 19-6111,19 0 3999</inkml:trace>
  <inkml:trace contextRef="#ctx0" brushRef="#br0" timeOffset="753.8899">76 114 4160,'0'0'1536,"0"0"-1216,0 0-64,0 0 1696,0 0-1120,0 0 1568,0 0-1376,-19 0 832,19 0-1088,0 0 384,0 0-673,0 0-63,0 0-256,0-19-96,0 0-32,0 0 96,19 19-64,0-19-96,-19 19 0,19-19 96,-19 0-32,19 19-32,0 0 32,-19 0-128,19 0 64,0 19-32,-19 0 0,0 0 256,19 0-96,-38 0 256,19 0-224,0 0 672,0 0-448,-19 0 384,0-19-416,0 19 672,0-19-544,0 0 192,0 0-352,0 0 32,0 0-192,0-19 64,19 19-96,0-19-64,0 0 0,0 0-256,19 0 128,-19 0 96,19 0 32,-19 0-1504,19 19 800,0 19-4991,0 0 3135</inkml:trace>
  <inkml:trace contextRef="#ctx0" brushRef="#br0" timeOffset="1854.4245">95 190 6816,'0'0'2528,"0"0"-1984,0 0-128,0 0 672,0 0-672,0 0 1024,0 0-800,0 0 800,0 0-800,0 0 511,0 0-671,0 0 384,0 19-512,0 0-32,0 0-192,0 0 64,19 0-128,-19 19-96,0-19 0,0 19 320,0-19-192,0 19 288,19-19-256,-19 19 160,0 0-160,-19-19 0,19-1-64,0 20 96,0-19-96,0 0 32,0 0-32,0-19 224,0 19-160,-19-19 160,19 19-160,0-19 0,0 19-64,0-19 32,0 0-64,-19-19 320,19 19-160,-19-19 32,19 19-128,0-19-64,0 0 0,-19-19 32,19 19-32,-19 0-96,19 19 32,0-18-128,0 18 96,-19 0 160,19 0-32,0 0-160,0 18 32,0-18-32,0 19 32,0 0 64,19 19 0,-19 0-96,19-19 64,0 19 96,-19-19-32,19 19-32,0-19 32,0 0-32,0 0 0,0-19 0,0 19 0,0-38 64,0 19-32,0-19-864,0 19 448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4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95 4736,'0'0'1760,"0"0"-1376,19-19-96,-19 19 1440,0 0-992,19 0 704,-19-19-864,19 19 256,0-19-480,0 0 512,0 19-480,-19-19 288,38 19-384,-38 0 0,19 19-192,0-19 224,-19 19-192,0 0 256,19 0-256,-38 0 735,19 0-479,-19 0 512,19-19-480,-38 19 256,19 0-384,0 0 64,0 0-224,-19-19 288,19 0-224,0-19-32,19 19-96,-19-19 32,0 0-64,19 0-32,0 0 32,0 0-128,0 0 64,19 0 32,-19 0 0,19 0 0,-19 19 0,19-19-96,0 19 64,19 0-32,-19 0 0,0 19 64,0-19 0,0 19 0,-19 0 0,0 0 64,19 0-32,-38 0 128,19 0-96,-19 0 480,0 0-320,0-19 192,0 19-256,0-19 64,0 0-128,0 0 0,19 0-32,-19-19-64,19 19 32,0-38 32,0 38-32,0-38-32,19 19 32,-19 19-192,0-19 96,19 19-32,-19 0 32</inkml:trace>
  <inkml:trace contextRef="#ctx0" brushRef="#br0" timeOffset="5336.4862">171 285 4800,'0'0'1792,"0"0"-1408,0 0-96,0 0 928,0 0-736,0 0 576,0 0-608,0 0 448,0 0-480,0 0 544,0 0-544,0 0 576,0 0-576,0 19 224,0 0-384,0-19 288,0 19-320,0 19 319,0-19-319,19 19 160,-19-19-224,0 38 416,0-19-320,19 0-64,-19 18-96,0-18 256,19 0-160,-19 19-32,0-19-96,0 0 32,0 0-64,0 0 128,19 0-96,-19 0-32,0 0 0,0-19 320,0 19-192,0-1-64,0 1-64,0 0 32,0 19-32,0-38 64,0 19-64,0 0-32,0-19 32,-19 19 224,19-19-128,0 0 96,0 19-128,0-19 96,0 0-128,-19 0 128,19 0-128,0 0 128,0-19-128,0 19 192,-19-19-160,19 0 320,0 0-224,-19 0 320,19 0-288,-19-19-128,19 19-32,-19-19 128,0 19-96,19-19-32,-19 19-32,0-19-192,19 0 96,-19 19 32,0 0 32,0-19 0,19 19 0,-19 0-96,19 0 64,0 0 96,0 19-32,0-19-224,19 19 96,-19 0 96,19-19 32,0 38-96,0-38 32,0 19 32,19 0 0,-19-1 0,19-18 0,0 0 64,0 0-32,0 0-32,0 0 32,0-18 32,-1-1-32,1 0 64,-19 19-64,0-19-2048,-19 0 1088,0 19-6399,0 0 4063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5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5459 6085 5568,'0'-19'2048,"0"0"-1568,0 0-160,0 19 1440,19-19-1024,-19 19 896,19 0-928,-19 0 544,0 0-736,19 19 448,0 0-544,-19 19 191,19 19-351,-19-19 0,19 19-160,0 0 160,0 0-160,0-1-256,-19 1 96,19-19 160,0-19-64,-19 0 928,0 0-544,0-19 672,0 0-608,0-19 320,19 0-480,-19-38 64,0 19-256,19 0-128,-19-18-32,18 18 32,-18 0 0,19 19-1920,0 0 1056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5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5914 6577 8960,'0'0'3328,"0"0"-2592,19 19-192,-19 0 1472,19 0-1216,-19 0 735,0 19-895,0 0-224,0 0-256,0-19-128,0 19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6616 6179 5824,'0'0'2144,"0"0"-1664,0 0-128,0 0 992,0 0-800,0 0 832,0 0-768,0 19 384,0 0-576,0 0 320,-19 0-416,0 0-32,19 0-160,-19 0 128,0 19-160,0-19 543,0 19-383,-19-19 32,38 0-160,-38 0-32,38 0-32,-19 0-128,0-19 32,19 0 96,0 19-32,0-19 416,0 19-256,19-19 192,-19 0-224,19 0-64,0 19-64,0-19 96,19 18-64,-19-18 128,0 19-128,0 0-160,19 0 32,-19 0 96,0 0 0,-19 0-32,19 0 32,0 0 96,-19 0-64,0 0-1088,0 19 576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7:5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6881 6559 9376,'0'19'3488,"0"-19"-2720,-19 0-192,19 19 928,0-19-928,0 19 255,19 0-479,-19 0 288,19 0-384,-19-19 32,19 19-192,0-38 96,0 19-128,19 0 192,-19-19-160,19 0-32,0 0-32,-19-19 928,0 19-512,-19-19 896,0 0-768,-38 0 608,38 19-672,-38 0-320,0 0-160,0 19 32,19 0-32,-19 0-2400,19 38 1280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8:0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5725 7127 4480,'0'0'1664,"0"0"-1312,0 0-64,0 0 1600,0 0-1088,0 0 576,19 19-800,-19-19 384,0 38-544,-19-19 192,19 0-352,0 19 544,0 0-416,-19 0 352,0 0-416,0 0 415,0 0-447,0 19 800,0-1-640,19 20 160,-19-19-352,0 0-256,19 0 0,19-19 64,-19 0-32,19-19 128,0 0-96,19-19-96,-19 0 0,0-19 96,19 0-32,0-19-1440,-19 0 800,-19 0-3999,19 19 2559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8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5535 7526 11392,'19'0'4224,"-19"0"-3297,38 0-255,-19 0 64,0 0-544,38 0 64,-19 0-160,19-20-3231,0 20 1727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28:0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76 246 8800,'0'0'3264,"0"0"-2528,0 20-224,0-20 1760,0 0-1345,0-20 1,19 20-576,0 0-256,0 0-64,0 0-1440,0 0 769</inkml:trace>
  <inkml:trace contextRef="#ctx0" brushRef="#br0" timeOffset="200.6115">0 588 10560,'0'0'3904,"0"0"-3040,38-19-224,-19 19 543,0-19-767,19 0-224,-19 19-160,38-38-2079,-19 19 1119</inkml:trace>
  <inkml:trace contextRef="#ctx0" brushRef="#br0" timeOffset="600.4363">645 19 6656,'0'-19'2464,"0"19"-1920,19 0-160,-38 0 1984,19 19-1376,0-19 864,0 19-1088,0 0 351,-19 0-639,0 19 416,19-19-480,-19 19 192,19-19-352,-19 18 288,0 20-320,-19-19 32,19 19-160,0 0 160,0-19-160,19 0 192,0 19-192,0-38-32,19 19-32,0-38 224,19 19-128,-19-19 32,19 18-96,0-36 32,0-1-64,0 19-736,-1-19 416</inkml:trace>
  <inkml:trace contextRef="#ctx0" brushRef="#br0" timeOffset="784.6617">341 418 10400,'38'-20'3840,"-38"20"-2976,57-19-256,-38 19 639,19 0-799,0 0-160,0 0-192</inkml:trace>
  <inkml:trace contextRef="#ctx0" brushRef="#br0" timeOffset="1153.343">872 664 10880,'0'19'4032,"0"-19"-3136,-19 38-257,19-19 1217,0 0-1152,0 0 576,0 19-768,0-19 0,19 18-320,-19-18 192,19-19-256,19 0-32,0 0-64,0-19-32,0 19 0,0-37 64,-19 18-32,0-19 256,-19 19-160,-19-19 96,0 19-128,-19-19 0,0 38-32,0-19-5472,19 19 2945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12151 12624 7552,'-19'-19'2816,"19"19"-2208,0 0-160,0 19 1312,0 0-1056,-20 19 832,20 0-864,0 19 255,0 0-543,0 0-64,20 19-192,-20-19-96,0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0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8640,'0'0'3200,"0"0"-2496,0 0-192,0 0 1984,0 0-1473,0 16 705,0-16-992,0 16 192,0 0-544,0-16 512,-16 16-512,16 0 352,0 0-416,-16 0 192,16 0-288,-32 0 288,32 16-288,-16-16 384,0 16-352,0-16 384,0 16-384,16 0 160,-16 0-256,16-16 224,0 16-256,16 0 32,-16-16-96,16 0 32,0 0-64,16 0-96,0-16 32,-16-16-672,16 16 384,0-16-2336,-16 0 1472,16-16-5055,-16 16 3487</inkml:trace>
  <inkml:trace contextRef="#ctx0" brushRef="#br0" timeOffset="231.0665">32 257 12224,'-32'16'4511,"32"-16"-3487,0 0-320,0 0 2016,16 0-1632,0 0 704,16 0-1056,0-16-96,16 16-352,-16-17-192,0 17-64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11923 13327 8320,'-19'-20'3072,"19"20"-2400,0 0-160,19 0 2368,-19 0-1665,19 0-127,0 0-672,19-19-192,19 0-128,0 19-192,19-19 32,0 19-3071,-19 0 1727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11904 13819 6304,'0'-19'2336,"0"19"-1824,0-19-128,0 0 1472,19 0-1088,19 0 960,-19 0-992,0 0-96,19 0-416,-19 0 224,19 19-256,0-19-96,0 38-64,-19-19-192,19 19 96,-19 19 160,0-19-32,0 38-32,-19-19 0,-19 0-32,0 0 0,0 0 64,-19 18-32,0-18 63,0 0-63,0 0-32,0 0 32,19-19-127,0 0 63,-19-38 95,38 19-31,-19-38 64,19 19-64,0-19-160,0 19 65,19-19 798,0 19-383,0 1 128,0 18-288,19 18 32,-19-18-128,19 19-608,-19 19 256,19-19-6655,-19 19 3775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7232,'-19'0'2656,"19"0"-2048,-19 38-192,0-19 1280,19 0-1024,-19 19 768,19 0-800,-19 0 192,19 19-481,-19-19-63,19 19-160,0-19-224,0 0 32,0-19 160,19 19-32,19-38-32,-19 0 0,0 0 32,0 0-32,0-19 128,0 0-96,0-19-96,-19 19 0,19-38 32,0 19 0,-19-19-512,0 0 288,0 0 33,0 19 95,0 19-64,0 19 96,-19 0 320,19 38-160,0-19 415,0 38-287,0-19 384,19 19-352,-19-19-192,19 19-64,0-19-416,0 0 192,0 0-5375,19-19 3071</inkml:trace>
  <inkml:trace contextRef="#ctx0" brushRef="#br0" timeOffset="1700.7753">437 493 4064,'0'-19'1504,"0"19"-1184,0 0-64,0 0 992,0 0-736,0-19 832,0 19-736,0 0 160,0 0-448,0 19 224,19-19-288,-19 0 192,0 0-224,0 19 64,0 0-160,19 0-128,-19 0-32,19 0 96,-19 0-32,19 0 64,0 0-64,-19-19 64,19 19-64,0-19 64,-19 0-64,19-19-32,-19 19 32,0-19 32,0 0-32,0 0-32,0 0 32,0-19-128,0 19 64,-19 0 96,19 0-32,-19 0-96,19 0 32,0 19 32,0-19 0,-19 19-96,19 19 64,0-19-128,19 19 96,-19 19-32,19-19 32,-19 19 128,19-19-32,-19 38 64,19-19-64,-19 19-96,0-19 32,0 0 160,0-1-64,-19 1 1312,0 0-768,0-19 544,-19 0-673,0 0-127,0 0-224,-19 0-640,0-19 256,19-19-6527,0 0 3743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13762 13402 7456,'0'-38'2784,"0"38"-2176,-19 0-160,0 0 2016,19 0-1440,0 19 288,0 19-769,-19 0 417,19 19-544,-19-1-64,19-18-224,0 19 64,0 0-128,0-19-96,0 0 0,0-19 96,19 0-32,-19 0 256,0-19-160,0-19 32,0 19-96,0-38 32,19 19-64,-38-38-32,19 19 32,0-38-480,0 19 256,0 1 32,0-1 64,0 19 96,0 0 0,-19 0-96,38 19 64,-19 19-128,0-19 96,0 19 96,19 0 0,0 19-160,0-19 64,19 38-96,0 0 64,-19 19 128,19-19 0,-19 19-448,19-1 224,-19 1-608,0-19 449,0 0-1,-19 0 224,0 0 320,0-19-128,-38 0 991,19 0-607,-19 0 256,0 0-416,-19-19-384,19 19 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14311 13212 7648,'0'0'2816,"0"0"-2176,-19 38-192,19-19 1664,0 0-1248,-19 0 992,19 19-1089,-19 38 673,0-19-832,19 0 448,-19-1-608,19 20 96,-19-19-288,19-19-160,19 19-64,0-19-128,-19-19 64,19 19 96,0-19-32,0-19 64,0 19-64,0-19-2848,0 0 1568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14141 13649 7552,'0'-20'2816,"0"20"-2208,19 0-160,0 0 1728,0 0-1280,19 0-224,-19 0-416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14614 12947 8960,'0'0'3328,"0"0"-2592,19-19-192,-19 19 544,19 0-704,0 0 64,0-19-288,19 0 256,0 0-224,0 0-256,0 19 32,-19-19 64,19 19 0,0 19-32,0-19 32,0 19-256,-19 0 128,19 19-320,-19 0 256,-19 0 64,19 0 64,-38-19 96,0 19-32,-19 0 192,19-19-128,-19 19 32,0-19-64,0 0-128,0 0 32,19-19 96,0 0-32,19 0-32,-19-19 32,19 19-32,19-19 0,-19 0 480,19 19-257,0-19 481,0 19-416,19 0-64,-19 19-128,0 0-160,19 19 32,-19-19-2239,0 19 1247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7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6919 15013 9568,'0'0'3520,"0"0"-2720,0 19-256,0-19 1695,19 0-1343,-19 0 352,38 0-736,-19 0-320,19 0-128,19 0-288,-19-19 128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7013 15563 10400,'0'0'3840,"0"0"-2976,57-20-256,-19 20 1439,-19 0-1247,38 0-320,0 0-320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3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7696 15450 8320,'0'0'3072,"0"0"-2400,0-20-160,0 20 1888,19 0-1408,-19-19 1087,19 0-1215,0 19 512,0-19-800,0 19 0,0 0-384,19-19 32,-19 19-128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0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12544,'-16'0'4639,"16"0"-3583,0 0-320,0 0 1376,0 16-1312,0-16 992,16 16-1024,-16 0 672,17 0-832,-17 16 384,0 0-576,0 0-224,0 0-128,-17 0 0,17 0-32,0 0-2848,0 0 1568,-16-16-5664,16-16 3873</inkml:trace>
  <inkml:trace contextRef="#ctx0" brushRef="#br0" timeOffset="147.1782">16 177 11552,'-16'-32'4288,"16"32"-3361,0 0-223,16 0 2272,0 0-1760,0 0 224,0-17-864,0 17-320,16 0-160,0 0-2464,0 0 1280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3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9792,'-19'0'3648,"19"0"-2848,0 19-224,0 0 896,0 0-929,19 38 545,-19-19-608,0 19 0,19 0-288,-19 0-96,19-19-64,-19 0-2432,19-19 1313</inkml:trace>
  <inkml:trace contextRef="#ctx0" brushRef="#br0" timeOffset="231.0144">0 494 12544,'0'19'4639,"0"-19"-3583,19 0-320,0 0 448,-19 0-800,38 0 64,0 0-288,0 0-96,0 0-32,19-19-1440,-19 19 768,19 0-5951,-19-20 3647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8264 15581 7968,'19'-19'2944,"-19"19"-2272,19 0-192,-19-19 1056,19 19-928,0-19 608,0 19-704,19 0-64,-19 0-289,19 0-95,-19 0-32,19 0-128,-19 19 64,0 0 160,0 19-64,-19-19 32,19 19-32,-38 19-128,19-19 32,-19 19 160,0 0-64,-19-20-96,0 20 0,0-19 96,0 0-32,0-19 128,19 0-96,-19-19 320,19 0-192,19-19 448,0 0-352,19-38 288,0 19-320,0 0 704,0 19-544,0 1 320,19 18-448,0 0-160,-19 37-64,0-18 0,19 19-32,-19-19-2848,0 0 1568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3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9174 15335 11808,'-38'0'4352,"38"0"-3361,-37 38-287,37-19 448,-19 0-768,0 19 0,0 0-256,19 0 128,-19 19-160,19 0 96,19-20-96,0 1 0,19 0-32,-20-19-128,20 0 32,-19-19 96,0 0-32,0-19 192,19 0-128,-38-19-32,19 19-32,-19-18 32,0-1-32,0-19-96,-19 0 32,0 0 96,19 0-32,-19 19-160,0 19 64,0 0-96,19 19 64,-19 19 64,19-19 32,19 19-96,-19 19 64,19 0 96,19 0-32,-19 0-32,19 19 32,0 0-32,-19 18 0,0 1 128,19-19-64,-19 19-32,0-19 0,-19 0-32,0 0 0,-38-20 192,19 20-96,-38-19 608,0 0-416,-19 0-96,0 0-128,-18-19-1120,18-19 576,0 0-7423,19 0 4351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3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95 474 10624,'-19'38'3936,"19"-38"-3040,-38 38-256,38 0 1055,-19-20-1055,19 20 160,0 0-480,-19 0-128,38 0-128,-19-19 96,0 0-96,0 0-96,19 0 0,0-19 160,-19 0-64,19-19 32,-19 0-32,0-19-192,19 0 64,-19-19 96,0 0 0,0-18-160,-19-1 64,19 0-192,-19 19 160,0 19-96,19 0 96,-19 19 64,19 19 32,0 0-96,0 0 64,0 0 96,19 19-32,19 19-160,-19 0 64,19 19 96,19-19 0,-19 38-96,0-19 32,0 18 160,-19-18-64,19 0-32,-19 0 0,19-19-32,-38 0 0,19 0 64,-19 0-32,-19-19 960,0 19-544,-38-19 480,19 19-576,-19-19-32,0 0-192,-19-19-1632,38 0 800</inkml:trace>
  <inkml:trace contextRef="#ctx0" brushRef="#br0" timeOffset="382.5286">778 189 9568,'0'19'3520,"0"-19"-2720,-19 38-256,19-19 1567,0 0-1279,0 19 992,-19 0-1056,0 19 672,0 0-832,0-1 736,0 1-768,0 0-32,0 0-320,0 19 64,19-19-160,-19 19 160,19-20-192,0 1-96,19 0-32,0-19 32,0-19 0,19 0 128,-19 0-64,19-19-800,0-19 384,0 0-2656,-19 0 1664,18-19-4863,-37 0 3487</inkml:trace>
  <inkml:trace contextRef="#ctx0" brushRef="#br0" timeOffset="536.1935">417 758 9472,'19'0'3520,"-19"0"-2752,38 0-192,-19 0 928,19-19-928,19 0-289,0 0-223</inkml:trace>
  <inkml:trace contextRef="#ctx0" brushRef="#br0" timeOffset="1020.4944">1043 152 11040,'-19'0'4096,"19"0"-3168,19-19-289,-19 19 513,19 0-768,-19 0 64,38-19-288,0 19 192,-19-19-224,19 0 32,0 0-96,0 0-128,-1 19 32,1-19-32,19 0 0,0 19 128,-19 0-32,0 0-448,0 19 224,-19 0-128,0 19 192,-19 0 64,0-19 64,-38 38-224,19-19 128,-19 19 448,0-1-160,-19-18 192,19 19-224,-19-19 64,19 0-128,1-19 0,18 0-32,-19-19 96,38-19-96,-19 0-32,38 0 0,-19 0-192,19 0 96,19 19 320,-19-19-160,18 19 128,-18 19-128,19-19-64,0 19 0,-19 0-1440,19 0 768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5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16813 11089 8800,'0'19'3264,"0"-19"-2528,0 38-224,0-19 1760,0 19-1345,0 0 545,0 0-864,19 19 224,-19-19-512,0 19-32,20-19-160,-20 0-32,0 0-32,0 0-1824,0-19 992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5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16681 11051 10208,'0'0'3776,"0"0"-2912,0 0-256,0 0 447,19 0-703,0-19 128,19 19-288,-19-19-160,19 19-64,0-19 32,0 0 0,18 19 0,-18 0 0,19 0 64,0 0-32,-19 0-32,0 19 32,0 0 32,0-19-32,-19 19-160,-19 0 64,0 0 96,0 0 0,-19 19-32,0-19 32,0 0-192,0 0 96,0 0-192,-19 19 160,19-19-32,0 0 64,19-19 0,0 19 0,0-1 128,0-18-32,0 19-160,19 0 64,0 0 32,19 0 32,0 0-96,0 0 64,0 19-127,0-19 95,-19 19-32,-1-19 32,1 19 703,-19-19-383,-19 19 1120,-18-19-768,-1 19 128,0-19-416,-19 0-128,19 0-128,0 0-1024,0-19 512,19 0-3839,0 19 2367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5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17628 11544 10048,'-19'38'3712,"19"-38"-2880,-19 38-224,19-38 384,19 19-673,0-1-63,-19 1-160,19 0-96,0 0 32,0-19-320,0 0 160,0-19-511,0 19 351,0-38 64,0 20 128,-19-20 384,19 19-192,-19-19 831,0 0-511,-19 0 800,19 19-704,-19 0 128,0 0-384,19 19 192,0 19-256,0 0-32,0 0-96,19 19-128,0 0 32,0-19-384,19 0 192,0 0-3551,19 19 2079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1100 10560,'-19'0'3904,"19"0"-3040,19-19-224,-19 19 479,0 0-735,0-19 64,19 19-288,-19-38 192,19 19-224,0 0 32,-19-19-96,19-19 96,0 19-96,-19-37-32,19-1 0,0-19-480,-19 19 256,0-19-416,0 1 352,-19 18 192,19 19 64,-19 0 224,0 19-128,0 0 608,19 38-416,-19 0 448,0 19-416,19 38 768,0 0-640,-19 57 288,19-20-416,0 39-128,19-38-96,-19 19-224,38-39 64,-19 20-3616,0-38 1984</inkml:trace>
  <inkml:trace contextRef="#ctx0" brushRef="#br0" timeOffset="415.7109">247 1100 11232,'0'19'4128,"0"-19"-3200,0 0-257,0 0 705,0 0-896,19 0 352,-19-19-480,19 0-64,0 19-160,0-38 64,0 19-128,0-19-96,0 0 0,19-19 96,0 0-32,-19-18-992,0-1 512,0-19 160,0 19 224,-19-19-96,0 1 96,0 18 160,-19 0-32,0 19 32,19 0-32,-38 19 160,38 19-128,-19 19 448,0 19-288,0 19 576,0 19-448,0 57 416,0-19-448,19 37-32,0-18-192,0 0-32,0-38-32,19 18-2720,0-37 1440,19 0-4863,0-19 3391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5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19202 11108 8800,'-38'0'3264,"38"0"-2528,0 0-224,0 0 1152,19 0-1024,-19-19 160,19 19-481,-19-19 65,19 19-224,0-19 288,0 19-256,0-19-192,0 19 0,0-19 64,0 19-32,0 0-32,19 19 32,-19 0-192,19 0 96,-38 19-96,38 19 64,-38-19 64,19 19 32,-19-19 64,0 0-32,-19 19-96,0-19 32,0-1 96,0 1-32,-38 0 544,38 19-320,-19-38 256,0 19-288,0-19 128,0-19-192,19 0 64,0-19-128,19 0 224,0 0-192,0 0 96,19 0-128,0 0 448,19 19-320,-19 0 608,0 0-448,19 19 64,-19 0-256,0 0-96,0 0-64,0 19-192,0-19 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3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796 397 5312,'-20'-38'1952,"20"38"-1504,0-19-128,-19 19 2016,19 19-1344,0-19 800,0 19-1056,0 19 576,0 0-768,0 38 863,19-19-799,-19 37 128,20 1-448,-1 19-256,-19 19-32,19-20 128,-19-18-64,19-19-1632,-19-19 832</inkml:trace>
  <inkml:trace contextRef="#ctx0" brushRef="#br0" timeOffset="619.3407">701 492 7136,'-19'0'2656,"19"0"-2080,0-19-160,0 0 1824,0 19-1312,0 0 640,19-19-960,0 0 95,0 0-415,0 0 96,19 0-224,0 0 0,19 0-96,-1 19-128,-18-19 32,19 19-32,0-19 0,-19 19 64,0 19 0,0-19 128,-19 19-64,19 0-224,-19 0 64,-19 19 96,0 0 32,0 0 128,-19 0-96,0 19-32,0-19 0,0 0 32,-19 19-32,19-20-96,0-18 32,-19 19 32,38-19 0,-19 0 0,0 0 0,19 0-160,0 19 96,19-19-32,-19 19 32,19-19 64,19 19 0,-19 0-96,19 0 64,0 0 96,-19 0-32,0 18-32,19-18 32,-38 0 160,0-19-96,-19 19 1504,0-19-864,-19 19 96,0-19-480,-19 0-96,19 0-160,0 0-608,0 0 256,0-19-2784,38 19 1664,-19-38-4735,38 19 3391</inkml:trace>
  <inkml:trace contextRef="#ctx0" brushRef="#br0" timeOffset="969.6702">1573 1061 10304,'-38'38'3808,"38"-38"-2944,-38 76-256,38-38 1343,-19 0-1183,19-19-224,0 19-352,0 0-96,19 0-64,0-19-32,0 0 32,0-19 32,19 0-32,-19-19 64,0 0-64,0-38 64,-19 19-64,0-19-32,19 19 32,-38-19 320,19 19-192,0 19 288,0 0-256,-19 19-32,19 19-96,0 19-128,19 0 32,0 0 96,0 0-32,0 0-640,0 0 320,19-19-3839,0 19 2271</inkml:trace>
  <inkml:trace contextRef="#ctx0" brushRef="#br0" timeOffset="1370.4437">2047 1441 9216,'0'19'3424,"0"-19"-2656,-38 19-224,38-1 2015,0 1-1503,0-19 160,0 0-768,0 0 128,0 0-320,19-19 128,0 19-224,-19-37 128,19-1-160,0-19 0,0 19-64,-19-38 32,19 19-64,0-38 64,-19 0-64,19-18-96,-19 18 32,0-38-384,19 38 192,-19-18 192,0 37 32,-19 0-64,19 19 32,0 19-32,-19 19 0,19 19 64,-19 0 0,19 38 608,0 19-320,-19 38 448,0 0-416,0 37 64,19 1-256,0 0-64,0-1-32,19-18-608,-19-19 320,38 0-3072,0-38 1856</inkml:trace>
  <inkml:trace contextRef="#ctx0" brushRef="#br0" timeOffset="1822.3126">2464 1422 11808,'-38'0'4352,"38"0"-3361,0 19-287,0-19 160,19 0-608,0 0 192,0 0-288,0-19 0,0-19-96,0 0-64,0 0 32,19-19-32,-19 19 0,0-38 128,19 19-64,-19-37-96,0 18 0,0-38-672,19 19 384,-38-37-736,19 37 608,-19-19 224,19 38 160,-19-18-32,-19 37 64,19 0 672,-19 19-384,0 0 416,0 38-384,0 19 480,0 0-448,0 38 704,0 19-576,-19 56 640,19 1-640,0 0 0,19-1-288,0 20-32,19-19-64,0-20-320,19 1 128,0-19-2080,19-38 1248,0-19-4063,0 0 2815</inkml:trace>
  <inkml:trace contextRef="#ctx0" brushRef="#br0" timeOffset="2187.0733">3507 417 9984,'19'-38'3680,"-19"38"-2848,0 19-256,0 0 2015,0 19-1535,-19 0 512,19 19-960,0 19 576,-19 0-704,0 18 128,19 1-352,-38 19-256,38-19 0,-19 0-4992,19-1 2689</inkml:trace>
  <inkml:trace contextRef="#ctx0" brushRef="#br0" timeOffset="4504.2251">38 2464 5056,'0'-19'1888,"0"19"-1472,0-19-128,0 19 1536,0 0-1056,0-19 1248,0 38-1152,0-19 672,0 0-864,-19 19 256,19 0-545,-19 0 289,19 0-384,0 19 128,0 0-256,0 0 0,19 19-96,0 0-64,-19 18 32,38-37-32,-19 19 0,0-38 128,19 0-64,-19 0 128,19-19-128,-19-19 32,0 19-32,0-38-64,0 19 32,-19-19 32,19 19-32,-19-38 128,0 39-96,0-39-32,0 38 0,0-19 160,-19 19-96,19 0-96,-19 19-32,19-19 32,0 19 0,0 0 64,0 0-32,19 19-96,-19 0 32,19 19 32,-19 0 0,38 19 0,-19-20 0,0 39-96,19-19 64,-19 19-1312,0-19 736,0 0-320,0 18 545,-19-37 287,0 0 96,-19 0 1503,19 0-831,-38-19 1120,19 19-992,-38-19-224,19 0-352,-19-19-160,19 19-32,0-38-3136,0 19 1696</inkml:trace>
  <inkml:trace contextRef="#ctx0" brushRef="#br0" timeOffset="4988.6039">873 3033 7232,'0'-19'2656,"0"19"-2048,0-19-192,-19 19 1472,19 0-1120,0-19 1312,-19 0-1185,19 0 673,-19 0-896,0 0 416,0 0-640,0 19 256,0-19-416,0 38 256,0 0-288,0 0-64,19 0-128,-19 19 224,19 0-160,0 19-32,0-19-64,0 38 32,19-19-32,0 0-96,0-1 32,19 1 32,-19-19 0,0 19 64,0-19-32,0 0-736,-19-19 416,0 0-1472,19 0 992,-38-19-3039,19 0 2143</inkml:trace>
  <inkml:trace contextRef="#ctx0" brushRef="#br0" timeOffset="5121.8011">550 3356 7872,'-19'-20'2944,"19"20"-2304,0 20-160,0-20 1984,19 0-1440,0 0-1,0 0-607,19-20-160,0 20-160</inkml:trace>
  <inkml:trace contextRef="#ctx0" brushRef="#br0" timeOffset="5357.8681">1138 2730 11040,'-19'0'4096,"19"0"-3168,19 0-289,0 0 993,0 0-1024,0 0-160,19 0-288,0 0-160,-19 0 32,19 0-3072,-1 0 1665</inkml:trace>
  <inkml:trace contextRef="#ctx0" brushRef="#br0" timeOffset="5522.2025">1175 2957 7968,'0'19'2944,"0"-19"-2272,39 19-192,-20-19 224,0 0-480</inkml:trace>
  <inkml:trace contextRef="#ctx0" brushRef="#br0" timeOffset="6627.0489">1763 2692 6816,'0'-19'2528,"0"19"-1984,0 0-128,0 0 608,0 0-640,0-19 544,0 19-512,0 0 192,19-19-352,-19 19 416,19 0-384,0-19 0,-19 19-160,0 0 416,19 19-320,-19-19 255,0 19-255,0 0 0,0 19-128,19 19 0,-19-19-32,19 0-64,0 0 32,-19 0-32,19-19 0,0 18 128,19-18-64,-38 0-32,37-19 0,-37 0-32,19-19 0,0 19 64,0-19-32,-19 1 192,19-1-128,-19-19 32,0 0-64,0 0 448,0 19-288,0-38-32,0 38-96,-19-19 64,19 19-96,0 0-160,0 19 32,-19 0 160,38 19-32,-19 0 32,0 19-32,19 0-128,-19 0 32,19 19 32,0 0 0,19-1-448,-19 1 256,0 0-1248,19 0 800,-19 0-511,19 0 671,-38-19 928,0 0-256,-19 0 1887,19-1-1151,-38 20 1216,0-19-1248,-19 0 192,0 0-672,0 0-512,1-19 32,18-19-2976,0 0 1664</inkml:trace>
  <inkml:trace contextRef="#ctx0" brushRef="#br0" timeOffset="6944.2174">2427 3280 9376,'0'0'3488,"0"0"-2720,-19 19-192,19 0 1791,0 0-1407,0 0 672,0 0-960,0 0 96,0 0-448,0 0 32,0 0-224,0 0-64,19 0-32,-19 0-32,19 0 0,0-19-2752,0 0 1504,0 0-3871,-19 0 2879</inkml:trace>
  <inkml:trace contextRef="#ctx0" brushRef="#br0" timeOffset="7175.8819">2389 3033 9056,'0'0'3360,"0"0"-2624,0 0-192,0 0 896,19 0-896,-19 0-224,19 20-192,19-40-2816,-19 20 1472</inkml:trace>
  <inkml:trace contextRef="#ctx0" brushRef="#br0" timeOffset="8576.5795">3071 2673 6816,'0'0'2528,"0"-19"-1984,0 19-128,0 0 1440,0 0-1088,0 0 1056,0 19-1088,-19 19 767,19 19-863,0 0 352,0 0-544,0 0-128,0 0-192,-19-19 64,38 19-128,-19-19-672,0 0 352</inkml:trace>
  <inkml:trace contextRef="#ctx0" brushRef="#br0" timeOffset="8745.5339">2976 2977 8320,'0'0'3072,"0"0"-2400,19-19-160,0 0 896,-19 19-864,38-19-224,0 0-192,0 19-128,0-19 0</inkml:trace>
  <inkml:trace contextRef="#ctx0" brushRef="#br0" timeOffset="9345.4957">3564 2616 5824,'-19'-19'2144,"19"19"-1664,0-19-128,0 0 992,0 19-800,0 0 1056,0 0-928,0 0 608,0 19-768,0 0 576,19 0-608,-19 38 447,19 0-511,0 19-96,0 0-192,0 0 64,0-1-128,0 1-32,0-38 0,-19 0-32,19 0 0,0-19 416,-19-19-224,19 0 608,0-19-416,-19-38-64,19 19-192,0-38 64,0 0-128,0 1 32,-19-1-32,19 19-64,0 19 32,-19 0-1248,0 19 672</inkml:trace>
  <inkml:trace contextRef="#ctx0" brushRef="#br0" timeOffset="11977.0228">4152 3203 4224,'0'0'1568,"0"0"-1216,0 0-96,0 0 1184,0 0-832,0 0 672,0 0-736,0 19 480,0 0-576,-19-19 192,19 19-384,-19 0 480,0 0-416,0 0 64,19 0-224,-19 19-160,19-19-32,0 19 96,0-19-32,19 0-1152,0-19 608,0 0-2592,0 0 1728</inkml:trace>
  <inkml:trace contextRef="#ctx0" brushRef="#br0" timeOffset="12146.6745">4189 3053 8896,'0'0'3296,"0"0"-2560,19 0-224,1-20-128,-1 20-320</inkml:trace>
  <inkml:trace contextRef="#ctx0" brushRef="#br0" timeOffset="13678.6682">4739 2616 8064,'-19'0'2976,"19"0"-2304,0 0-192,-19 19 1504,19-19-1184,0 38 96,-19 0-544,19 19 191,0 0-319,-19 19 32,19-19-160,0-1-64,0 1 0,-19-19-32,38 0 0,-19-38 64,0 19-32,0-38 64,0 19-64,0-38 128,0 19-96,0-38-96,0 19 0,0-18-128,19-1 96,0 0 32,-19 0 32,0 19 0,0 0 0,0 19-96,19 0 64,-19 0-32,0 19 0,0 0 0,0 0 0,0 0 128,19 19-32,0 0-96,0 0 32,-19 19 32,19 19 0,0 0-640,0 0 353,0 0-385,0-20 384,-19 20 32,19-19 128,-19 0 160,0-19 0,0 0 960,-19 0-544,0-19 1023,-19 19-831,0-19-96,0 0-352,19-19-480,-19 0 160,19 0-4991,0-19 2815</inkml:trace>
  <inkml:trace contextRef="#ctx0" brushRef="#br0" timeOffset="14047.4019">5213 2521 7712,'0'0'2880,"0"0"-2240,-19 0-192,19 0 1664,0 0-1248,0 19 864,0 0-1025,-19 19 385,0 0-608,0 19 512,19 0-576,-19 19 128,0-1-288,19-18-32,19 19-128,-19-19-128,19 0 0,0-19 32,19 0 0,-19-19-1152,19 0 640,-19 0-1952,19-19 1345</inkml:trace>
  <inkml:trace contextRef="#ctx0" brushRef="#br0" timeOffset="14209.9582">5118 2787 10144,'38'-20'3744,"-38"20"-2912,57 0-224,-19 0-128,-19 0-384</inkml:trace>
  <inkml:trace contextRef="#ctx0" brushRef="#br0" timeOffset="14578.5976">5934 2635 8800,'0'-19'3264,"0"19"-2528,0 0-224,0 19 1504,0-19-1216,-19 19 735,19 19-895,-20 0 544,20 38-672,0 0 32,0-19-352,-19 37-96,38-18-64,-19-19 96,0 0-64,20-19-1856,-20 0 960</inkml:trace>
  <inkml:trace contextRef="#ctx0" brushRef="#br0" timeOffset="14747.7767">5573 3034 8384,'-38'-38'3104,"38"38"-2400,19 0-224,0-19 2144,0 19-1536,19-19 415,19 19-895,0-19-384,19 0-128,-19 19-2911,0 0 1535</inkml:trace>
  <inkml:trace contextRef="#ctx0" brushRef="#br0" timeOffset="25257.8048">1763 3565 2976,'0'0'1120,"0"0"-896,0 0-32,0 0 512,0 0-416,0 0 448,0-19-416,19 19 480,-19-19-480,38 0 416,-19 0-416,0 0 64,19 0-256,0-19 224,0 19-224,0-19-32,-1 0-64,20-19 32,-19 19-32,19-38 64,-19 20-64,19-20 64,0 19-64,0-19-96,0 19 32,-19 0 32,18 0 0,-18 0 256,0 19-128,0 1 256,0-1-256,-19 0-32,19 19-64,-19-19-128,0 38 64,-19-19 32,0 19 0,-19 0 64,0 19-32,-19-19 64,19 19-64,-19 0-96,0 0 32,0 0 96,0 0-32,1-19-224,18 19 96,0 0 96,0-19 32,19 0-160,0 19 64,0-38 32,0 19 32,38-19-224,-19 0 128,18 0 96,1-19 32,0 0 128,0 19-96,19-19 384,-19 0-224,0 0 576,0 19-416,0-19-128,-19 38-160,0-19 416,0 19-288,0 19 896,-19 0-640,-19 0 0,19 19-288,-19 0 0,0 0-96,0 0-1888,19-19 960,0 0-4928,0 0 3200</inkml:trace>
  <inkml:trace contextRef="#ctx0" brushRef="#br0" timeOffset="25557.9301">3204 2123 5632,'-38'38'2112,"38"-38"-1664,0 57-96,-19-38 1408,19 0-1024,0 19 416,19 0-672,-19 0 256,38-19-416,-19-19-96,19 19-128,19-38 256,-19 19-160,19-38 672,-19 19-480,-19-38 1087,0 19-831,-19-38 288,0 19-576,-19 0-128,0 0-128,-19 0-352,0 38 128</inkml:trace>
  <inkml:trace contextRef="#ctx0" brushRef="#br0" timeOffset="26658.5508">3374 3583 4800,'38'-19'1792,"-19"19"-1408,0-19-96,0 0 640,19 0-576,0 0 896,19-19-672,0 0 320,0 0-512,-1-19 224,20 19-352,0-38 352,0 20-352,0-20 32,19 19-192,-20-19-128,1 0 0,0 0 96,0 20-32,0-39-32,-19 38 32,0 0-128,-20 0 64,20 0 224,-19 0-96,0 1-96,0 18-32,-19-19-32,19 19 0,-38 0 192,19 19-64,-19 0-96,0 19 0,-19 0 96,-19 19-32,0 0-96,19 0 32,-38 0 32,19 19 0,0-19 128,1 19-64,-1-19-224,19 0 64,-19 0 96,19 0 32,19-1-160,0-18 64,0-18 96,19 18 0,0-38-160,19 19 64,-19 0 32,19-19 32,18 0 128,-18 0-64,19 0-32,0 19 0,-19-19-128,19 38 64,-19-19 32,-19 19 0,19 19 768,-38 19-416,0 0 640,0 0-576,-38 19 351,0 19-447,0-20-288,0 1-64,0 0-991,19-19 575</inkml:trace>
  <inkml:trace contextRef="#ctx0" brushRef="#br0" timeOffset="27039.7215">5403 1687 6048,'-19'19'2240,"19"-19"-1728,-19 38-160,0-19 1856,19 19-1280,-19 0 1184,19 0-1216,0 0-64,0 0-481,19 0-95,0 0-160,0-19-64,0 0 0,19-38 96,0 19-64,0-38-32,-19 0 0,19 0 928,-19 0-512,-19 0 672,0-19-640,0 0 160,-19 19-352,-19-19-192,0 19-32,-19 19-768,0 0 384,-19 38-7903,0 0 4511</inkml:trace>
  <inkml:trace contextRef="#ctx0" brushRef="#br0" timeOffset="57486.4905">1024 3203 8384,'20'0'3104,"-20"0"-2400,0 38-224,0-19 1248,0 19-1056,-20-19 512,20 19-705,0 0-63,0 0-256,0 19-224,0 0 0</inkml:trace>
  <inkml:trace contextRef="#ctx0" brushRef="#br0" timeOffset="58634.0023">2712 3147 5888,'-19'-19'2176,"19"19"-1664,0 57-160,0-38 1344,0 0-992,0 19 832,0 0-864,0 0 64,0 0-448,-20 19-192,40 0-32,-20 0-7456,0-19 4032</inkml:trace>
  <inkml:trace contextRef="#ctx0" brushRef="#br0" timeOffset="59218.6258">4380 3147 7136,'-20'-19'2656,"20"19"-2080,20 57-160,-20-38 1408,0 19-1088,0 0 704,0 0-864,0 0-96,0 18-288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30847 8594 14304,'0'16'5279,"0"-16"-4095,0 32-352,0-16 1344,0 0-1376,-16 16 512,32 0-768,-32 16-96,16-16-288,0 0-96,0 0-32,0 0 32,0 0-32,0-16-160,0 0 64,0 0-448,16 0 256,-16-16 192,0 0 64,16 0-64,-16-16 32,16 0 32,-16 0 0,16 0 0,0 0 0,16 0-352,-16 0 192,0 16 256,0 0-32,16 0-128,-16 0 0,16 0-96,-16 16 64,16 0-416,0 0 256,0-16-992,0 32 672,-16-16 128,16 16 288,-48-16 768,16 16-352,-32-16 1120,0 16-768,-16 0 224,0-16-512,0 0-672,0 0 160,-16-16-7744,16 0 4321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0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5568,'0'0'2048,"0"0"-1568,0 0-160,-19 0 1024,38 0-800,-38 0 640,19 0-704,0 0 320,0 0-480,0 19 192,0 0-288,0 0 128,0 19-192,0 0 64,0 0-128,19 0 96,0 19-128,-19-19 320,38 0-192,-19-1-192,0 1 0,0-19 0,0 19 0,0-38 544,0 19-288,0-19 255,0 0-287,-19-19 128,19 19-192,0-38-128,-19 19-64,0 0 160,19 0-64,-19-18-160,0 18 32,0-19 160,0 19-32,-19-19-96,19 38 0,0 0-128,0 0 96,0 19-32,19 0 32,-19 19 64,19 0 0,0-1-96,0 1 64,-19 38-320,38-38 192,-19 38-799,0-19 543,-19 0 256,19 18 128,-19-18 192,0-19-96,-19 0 1311,0 19-767,-19-38 672,0 0-736,0 0-224,19-19-192,-19 0-608,0-19 256</inkml:trace>
  <inkml:trace contextRef="#ctx0" brushRef="#br0" timeOffset="431.3007">816 626 5568,'-19'-19'2048,"19"19"-1568,0 0-160,-19-19 1792,38 19-1216,-38 0 1120,19 0-1152,0-19 576,-19 19-800,0 0 191,19 0-479,-19 0 96,0 0-288,0 19 64,19 0-128,0 19 160,-19 0-160,19 19-96,0-1-32,0 1 96,19 19-32,-19-19-32,19-19 32,-19 19-2304,19-19 1249,0-19-3041,-19 19 2304</inkml:trace>
  <inkml:trace contextRef="#ctx0" brushRef="#br0" timeOffset="600.2186">569 930 8128,'-19'-38'3008,"19"38"-2336,-19-20-160,19 20 2240,19 0-1600,0 0 159,-19 0-799,38 0-128,-19-19-224,19 19-160,0 0-32,0-19-4191,18 19 2303</inkml:trace>
  <inkml:trace contextRef="#ctx0" brushRef="#br0" timeOffset="1015.9775">1005 797 7552,'-19'0'2816,"19"0"-2208,19 0-160,-19 0 1184,0 0-992,0-19 96,0 19-448,19 0-64,0 0-128,-19 0-64,19 0 0,0 19 96,-19-19-64,19 38-224,0-19 64,-19 19 32,19 0 64,-19 0 0,0-19 0,0 19 64,0 0-32,-19 0 128,19 0-96,-38-19 544,38 0-352,-38 18 543,38-18-479,-38-19 640,38 0-544,-19-19 288,0 19-416,19-37 0,0 18-192,0 0 0,19 0-32,0 19-128,-19-19 32,38 19-1792,-19 0 960</inkml:trace>
  <inkml:trace contextRef="#ctx0" brushRef="#br0" timeOffset="1249.1558">1289 474 10880,'19'20'4032,"-19"-20"-3136,38 0-257,0 0 513,-19 0-768,19 0 64,0 0-288,0 0-96,0 0-32,0 0-4255,0 0 2303</inkml:trace>
  <inkml:trace contextRef="#ctx0" brushRef="#br0" timeOffset="1431.3328">1441 626 10816,'0'0'4000,"0"0"-3136,38 0-224,-19 0 287,0 0-639,0 0 32,19 20-192,0-20-6079,-19 0 3263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0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7712,'-19'0'2880,"19"0"-2240,-19 0-192,19 0 1088,0 0-928,0 0 320,0 0-544,-19 0 352,19 0-448,0 0 447,0 0-447,0 0 640,0 19-512,-19 0 64,19 0-288,0 19 32,19-19-128,0 19 160,-19 0-160,38 0-32,-19 0-32,0-19-128,19 19 64,0-19 32,0-19 0,-19 19 192,19-19-96,-19 0 32,0-19-64,0 19 32,-19-19-64,19-19-96,-19 19 32,0-19 96,0 19-32,0-38-32,-19 19 32,19 0-128,-19 19 64,0 0 32,19 19 0,0 0 128,0 19-64,0 19-224,0-19 64,19 19 32,0 0 64,0 19 0,19-19 0,-20 19-96,20 0 64,-19 0 96,0 0-32,0-1 64,-19 1-64,-19-19 416,19 19-256,-38-19 768,0 0-544,-18 0 96,18-19-320,-38 0-32,38 0-96,-19-19-2944,19 0 1568,0-19-5951,19 0 4063</inkml:trace>
  <inkml:trace contextRef="#ctx0" brushRef="#br0" timeOffset="262.9538">720 474 10560,'-19'19'3904,"19"-19"-3040,0 19-224,-19 0 1599,38 19-1343,-38-19 480,19 19-800,0 0-192,0 0-256,19-19-96,-19 19 0,19-38-32,0 19 0,0-19-2400,0 0 1312,-19-19-5407,19 0 3615</inkml:trace>
  <inkml:trace contextRef="#ctx0" brushRef="#br0" timeOffset="384.3927">663 304 9152,'20'0'3360,"-20"0"-2592,38 0-224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1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6304,'0'0'2336,"0"0"-1824,-19 0-128,19 0 1824,19 19-1280,-19 0 768,0 19-992,19 0 640,-19 0-737,0 0-63,19 19-320,-19-19-128,20 0-64,-20 0-672,0 0 352</inkml:trace>
  <inkml:trace contextRef="#ctx0" brushRef="#br0" timeOffset="184.5584">0 210 9568,'19'-20'3520,"-19"20"-2720,38 20-256,0-20 800,-19 0-864,19-20 63,0 20-319,0 0-64,19 0-96,0-19-5343,-19 19 2911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1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5472,'19'-19'2016,"-19"19"-1536,-19-19-160,19 19 1856,0 0-1248,0 0 1472,0 0-1376,0 19 160,0 0-673,0 19 225,19 0-416,-19 19 416,19 0-448,0 19-64,19-1-128,-19-18 128,0 0-128,19 0-96,-19-19-32,0 0 96,19 0-32,-38-38 1120,38 19-640,-38-38 480,19 19-544,-19-38 352,0 19-448,19-38 128,-19 19-320,0-38-224,0 19 32,19 1-64,-19 18 32,19 0-800,-19 19 480,0 38-3008,19 0 1888</inkml:trace>
  <inkml:trace contextRef="#ctx0" brushRef="#br0" timeOffset="253.7523">569 550 9568,'0'0'3520,"0"0"-2720,0 0-256,0 19 2047,0-19-1535,0 19 416,0 19-864,0 0-96,0 0-320,0 19-32,19-19-96,-19 0 32,19 19-64,-19-38-2272,19 19 1216</inkml:trace>
  <inkml:trace contextRef="#ctx0" brushRef="#br0" timeOffset="416.6545">512 456 10048,'0'0'3712,"0"0"-2880,0-38-224,19 38 1439,0 0-1247,19-19-416,0 19-256,-19-20-2463,19 20 1279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1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38 5216,'0'-38'1952,"19"38"-1536,-19 0-96,0 0 2016,19 0-1344,-19 19 1344,20-19-1312,-20 38 640,0 0-961,0 0 609,0 19-768,0 19 32,0-19-384,0 0-32,0 0-96</inkml:trace>
  <inkml:trace contextRef="#ctx0" brushRef="#br0" timeOffset="1370.1187">38 114 4224,'0'0'1568,"0"0"-1216,0 0-96,0 0 1536,0 0-1024,0 0 960,-19 19-992,19-19 608,0 0-800,0-19 384,0 19-576,0 0 192,0 0-320,0-19 416,19 19-352,-19 0 287,19 0-319,-19-19 352,19 19-352,0-19-192,0 19-64,0 0 192,0 0-96,0-19-96,0 19-32,0 0 96,0 19-32,0-19-96,0 19 32,-19 19 160,19-19-64,-19 19 128,0-19-128,-19 19 192,19-1-160,0 1 192,-19 0-192,0 0 96,19 0-96,-38 0 224,19-19-192,0 0 160,0 19-160,-19-19-64,19 0-32,0-19-32,0 0 0,19 0 0,-19 0 0,0 0 128,19-19-64,0 0-224,0 0 64,19 0-32,0 0 64,0 0 128,0 19-32,0-19 128,0 19-96,19 0 192,-19 19-160,19-19 96,-19 19-96,0 0 96,19 0-128,-38 0 32,19 0-32,0 0-608,-19 0 288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1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114 265 6656,'0'-19'2464,"0"19"-1920,0 0-160,0 0 1344,0 0-1024,0 19 480,0 19-672,-19 0 128,38 0-384,-19 19 64,0-19-192,0 19 0,0 0-64,0-19 96,0-1-96,19-18-32,-19 19 0,0-38 96,0 0-64,0 0 32,19-19-32,-19 0 31,0 0-63,-19-18-32,19 18 32,0-38-127,0 0 63,0 0 32,0 0 0,-19 19-96,38 0 64,-19 0-32,0 19 0,0 0 128,0 19-32,0 19 64,19 0-64,0-19-160,0 38 64,19 0 32,0 0 32,-19 19 128,38-19-64,-38 19-32,0 0 0,19-19-32,-38-1 0,0-18 0,19 19 0,-38-19 959,19 0-511,-38 0 320,0 0-448,0 0-192,0-19-64,0 0-1568,0 0 832</inkml:trace>
  <inkml:trace contextRef="#ctx0" brushRef="#br0" timeOffset="1085.384">285 0 1888,'0'0'704,"0"0"-544,0 0-32,-19 0 768,19 19-512,0-19 704,0 0-640,0 0 896,-19 0-736,19 19 896,0-19-864,-19 19 736,0 0-768,-19 0 512,38 0-640,-38 19 384,19 19-512,-19 0 544,19 19-512,0 19 511,19-20-511,-19 20 576,0 0-544,19 19 224,0-19-384,19 0-64,19-1-128,0-18-320,19 0 128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1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8224,'0'0'3040,"0"0"-2368,38-20-160,-38 20 1024,38 0-928,-19 0-96,0 0-320</inkml:trace>
  <inkml:trace contextRef="#ctx0" brushRef="#br0" timeOffset="6567.9969">247 0 5984,'0'0'2208,"0"19"-1728,0-19-128,0 19 800,0-19-704,0 19 544,0 0-576,0-19 672,0 38-608,0-19 768,-19 19-736,0 0 767,19 0-767,-19 19 768,0 0-768,0-1 192,0-18-416,0 0-96,19 0-128,-19 0-64,38 0 32,-19 0-32,19-19 0,0 0 64,19 0-32,-19 0-1152,19-19 608,19 0-4159,-38 0 2591</inkml:trace>
  <inkml:trace contextRef="#ctx0" brushRef="#br0" timeOffset="6821.9745">38 436 8800,'0'0'3264,"0"0"-2528,19 20-224,0-20 2272,0 0-1633,0 19 737,19-19-1120,0 0-288,0 0-320,18-19-832,-18 19 384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24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24168 12947 9216,'0'19'3424,"0"-38"-2656,19 19-224,-19-20 2527,0 40-1791,19-20 896,-19 0-1280,19 0-160,0 0-448,-19 0-64,19 0-128,0 0-5056,0 19 2689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2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19 5728,'19'-19'2112,"-19"19"-1632,0 0-128,0 0 1632,0 0-1152,0 0 576,0 0-832,0 19 672,0 0-736,-19 0 672,19 0-673,-19 19 801,19 0-736,-19 19 480,0-1-608,0 1 320,0 0-448,0 0 64,0 0-256,0 0 0,19-19-64,0 0 96,19 0-96,0-20-32,0 1 0,0 0-128,19-19 64,-19 0-1024,0 0 576,0 0-2976,0 0 1921</inkml:trace>
  <inkml:trace contextRef="#ctx0" brushRef="#br0" timeOffset="399.6716">0 512 6464,'19'-19'2400,"-19"19"-1856,38 19-160,-19-19 224,0 0-416,19 0 64,0 0-160,19 0-832,-19 19 384,0-19-1056,19 0 800,-38 0 288,0 19 224,-1 0 1568,1 0-800,-19 0 1472,0 0-1184,-19 0 1120,19 19-1184,0-19 255,0 0-671,19 0 64,-19 0-320,19-19 128,0 0-192,0 0 64,0 0-128,-19-19 288,19 0-192,-19 19 672,19-19-480,-38 0 736,19 19-640,-19-19-96,0 19-224,0 0-480,0 0 192,0 0-3232,0 19 1856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2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25343 12548 6816,'-19'-38'2528,"19"38"-1984,0 0-128,0 0 1952,0 0-1376,0 0 1280,0 0-1313,0 0 769,0 0-992,0 19 544,19 0-768,-19-19 448,19 38-544,19 0-32,-19 0-224,0 0 32,19 0-96,0 19-128,0 0 0,-19 0 96,19 0-32,-19-19 64,0 0-64,0 18 192,-19-18-128,-19 19-96,19-19-32,-38 19 224,0 0-96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1:5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336 271 9056,'0'-16'3360,"0"16"-2624,0 0-192,-16 0 1024,16 0-960,-16 0 607,0 0-703,0 0 352,0 0-512,-16 0 192,16 16-320,-16-16-64,0 16-96,0 0-192,0 0 64,16 0-32,0-16 32,-16 16 128,32 0-32,-16-16-96,16 16 32,0-16-128,0 16 96,0-16 32,16 0 32,0 0 128,0 16-64,0 0-160,16-16 32,0 16-96,0 0 64,16 16 64,-16-16 32,0 0 0,0 16 0,0-16 128,-16 16-64,-16-16 896,0 16-544,-16-16 480,-16 16-544,0 0 32,16-16-224,-16 0-160,0 0-32,16-16-3296,0 0 1824</inkml:trace>
  <inkml:trace contextRef="#ctx0" brushRef="#br0" timeOffset="437.7441">559 719 10816,'0'0'4000,"0"0"-3136,-16 0-224,16-16 991,0 16-1023,0-16 128,16 16-448,-16-16-128,0 0-96,0-15 160,16 15-128,-16-16 32,16 0-64,0 0-64,0-16 32,0-16-608,0 16 320,0 0-448,0 0 384,-16-16-480,16 16 480,0 0 352,-16 16 0,0 0 96,0 16-64,0 0 640,0 16-352,-16 16 320,16 16-384,-16 16 416,0 0-416,0 32-64,16-16-128,0 0 64,0-16-96,0 16-1856,16-16 960,16-16-4735,-16 0 3103</inkml:trace>
  <inkml:trace contextRef="#ctx0" brushRef="#br0" timeOffset="684.6033">815 576 9472,'-16'16'3520,"16"-16"-2752,0 0-192,16 0 992,-16 0-961,0 0 129,16 0-448,0 0-64,0 0-128,16-16-192,0 16 32,-16-16 256,16 0-128,-32-1 992,0 1-608,-16 0 1248,0 0-960,-16 0 64,0 16-480,0 0-288,0 16-32,0 0-576,16 0 320,0 0-2848,16 17 1696</inkml:trace>
  <inkml:trace contextRef="#ctx0" brushRef="#br0" timeOffset="1237.4378">1119 640 9728,'0'16'3584,"0"-16"-2784,0 16-224,0-16 1247,0 16-1119,16 0 352,-16 0-640,0 0-160,0 0-160,0 0 0,0 0-64,0-16-160,0 0 64,0 0-320,0 0 224,-16-32-32,16 16 128,-16-16 704,0 0-384,16 0 288,-16 0-320,0-16-128,0 16-64,0 0 384,16 0-224,0 0 64,0 16-160,0-16-64,0 0 0,16 0-32,0 16 0,16 0 0,0 0 0,-16 16-160,16 16 96,-16 0 96,16 0 0,0 0-96,-16 16 32,0-16 96,0 16-32,-16 0 64,0-16-64,-16 16 896,16-16-512,-32-16 256,16 16-384,0-16-672,0 16 192,0-32-3232,16 16 1856,16-16-6079,0 0 4255</inkml:trace>
  <inkml:trace contextRef="#ctx0" brushRef="#br0" timeOffset="1537.3362">1438 384 9472,'0'0'3520,"0"0"-2752,0 16-192,0-16 992,16 16-961,-16-16 321,16 16-544,0-16-160,0 0-128,16 0 64,-16 0-96,0 0-32,16-16 0,-16 0-32,0 16 0,0-32 192,0 16-96,-32 0-32,16 0-32,-16 0 736,0 0-416,-16 16 416,0 16-448,-16 0 768,16 16-640,0 0 384,16 16-512,0-16-32,0 0-160,32 0-160,0 0 0,16 0-1376,0-16 768,16 0-5663,-16 0 3487</inkml:trace>
  <inkml:trace contextRef="#ctx0" brushRef="#br0" timeOffset="7990.0804">256 1326 10976,'0'0'4064,"0"-16"-3168,-16 16-257,16 0 2145,0 0-1664,16 0 736,-16 0-1088,16 16 896,16 0-960,-16 0 576,16 16-736,-16 0-64,16 0-320,0 16-96,0-16-32,0 16-736,0-16 384,0 0-3328,0 0 2016</inkml:trace>
  <inkml:trace contextRef="#ctx0" brushRef="#br0" timeOffset="8243.5654">608 1342 13696,'-32'16'5087,"32"-16"-3967,-16 16-288,-16 0 864,32 16-1088,-32 0 256,16 16-512,-16 0 128,0 0-256,0 0-128,16 0-64,-16 0-832,32 0 448,-16-16-2720,0-16 1664</inkml:trace>
  <inkml:trace contextRef="#ctx0" brushRef="#br0" timeOffset="8506.6437">831 1438 14464,'0'0'5343,"0"0"-4127,16 17-384,0-17 768,0 0-1056,0 0 128,16 16-384,-16-32-288,16 16 0,0 0-992,0 0 544,0 0-5120,-16 0 3105</inkml:trace>
  <inkml:trace contextRef="#ctx0" brushRef="#br0" timeOffset="8690.7802">863 1645 14368,'0'0'5343,"0"0"-4159,32 33-352,-16-33 1056,0 0-1216,16 0-288,-16-16-224,16-1-2432,0 17 1248</inkml:trace>
  <inkml:trace contextRef="#ctx0" brushRef="#br0" timeOffset="9426.5157">1358 1390 12704,'0'32'4703,"0"-32"-3647,-16 16-288,16 0 1120,0 0-1184,0 0 0,0 0-448,0 0 32,0 16-160,0-32-288,0 16 96,0-16-352,0 0 256,0-16-160,0 0 192,0 0-64,16-16 96,-16 0 128,0 0 0,0 0 672,0 16-352,0-16 448,0 16-448,16 16 480,-16-16-512,16 16 160,0 0-320,-16 0 0,16 0-96,0 0-64,0 16 32,0-16-736,16 0 384,-16 16-2272,0-16 1440,0 0-1472,0 16 1504,0-16 160,0 16 577,-16 0 1630,16 0-703,-16 0 960,0 0-864,0 0 160,0 0-480,-16 0 224,16 0-288,0-16-64,0 0-128,-16 0 32,16 0-64,0 0 416,0-16-256,0 0 64,0 16-160,0-16-192,16 0 32,0 0 96,0 0 0,0 0 64,0 0-64,16 0-96,-16-16 32,16 16-32,-16 0 0,16 16 192,0 0-64,-16 0 256,0 16-192,0 0 256,0 16-256,-16-16-32,16 0-64,-16 16-1440,0 0 768,0-16-5951,16 0 3647</inkml:trace>
  <inkml:trace contextRef="#ctx0" brushRef="#br0" timeOffset="12730.0187">1422 879 9152,'0'-16'3360,"0"16"-2592,0 0-224,0-16 1376,16 16-1153,-16 0 897,0 0-960,0 0 608,16 0-768,-16 0 800,16 0-768,-16 0 128,16 0-416,-16 0 160,16 0-224,-16 0-224,16 16 0,0 0 128,0-16-64,0 16-32,0 0 0,0 0 384,-16 16-224,16-16 0,0 0-128,0 0-64,0 0 32,-16 0 32,16 0-32,0 0-96,-16 0 32,0 0 224,16-16-96,-16 16 256,0-16-224,0 0-32,16 16-64,-16-16-192,0 16 96,0-16 256,16 16-128,-16-16 64,0 0-64,0 0-64,0 16 32,0-16 384,0 0-224,-16 0-96,16 0-32,0 0 64,-16 0-64,0-16 128,16 16-128,-32 0 256,16 0-192,0 0 96,-16 0-128,16 0 96,-16 0-128,16 0 32,-16 0-32,16 0-192,0 0 64,16 0 32,-16 0 32,16 0-160,0 0 96,0 0 32,0 0 32,16 0 64,0 16-32,0-16-96,0 0 32,16 0 96,0 16-32,0-16-32,0 0 32,16 0-32,-16 0 0,0-16 0,0 16 0,-16 0 64,16 0-32,-16-16 64,0 0-64,-16 0-32,16 0 32,-16 0 32,16 0-32,-32 0-32,16 0 32,-16 0-672,16 0 352,-16 0-3072,16 16 1888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26405 12681 6976,'19'-19'2592,"-19"19"-2016,0 0-160,0 19 1888,0-19-1344,0 38 864,0-19-1056,0 38-1,0 0-447,19 0 128,-19 0-224,19 0-128,-19 0-64,0-20-32,0 20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26272 13003 8480,'0'0'3136,"0"0"-2432,57 20-224,-38-20 128,19 0-448,0 0-512,19-20 192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27049 12245 10464,'0'0'3872,"0"0"-3008,0 38-224,0-38 1311,0 19-1183,0 19 192,0-19-576,0 38-96,0-19-192,20 19-768,-20 19 384,0-19-5887,0-19 3391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26822 13023 11136,'0'0'4128,"0"0"-3200,19-19-289,0 19 801,0 0-928,19 0-128,0-19-256,0-1-320,19 20 96,0-19-3679,-19 19 2047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26841 13269 8544,'0'0'3168,"0"0"-2464,0 0-192,0 0 704,0 0-768,19-19 544,0 19-576,0-19-32,19 19-225,-19 0-95,19 0-32,-19 0-128,19 19 64,-19 19 96,0 0-32,-19 0 192,18 0-128,-36 0-96,18 0-32,-19 19 160,19-19-64,-38-19 128,19 19-128,-19 0-32,19-19 0,0-19-32,-19 0 0,19 0 0,19-19 0,-19-19 0,19 19 0,0-19 192,19 19-96,0 0 32,0 0-64,19 0 32,0 19-64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27694 12947 7872,'-38'19'2944,"38"-19"-2304,0 38-160,0-19 1216,0 0-1024,-19 19 352,19-19-608,0 19 192,0 0-353,0 0-223,19 0-32,-19-19 128,19 0-64,0 0-160,0-19 32,0-19-255,0 0 191,0-19 128,0 19 0,-19-19 0,19 19 32,-19-38 32,19 19-32,-19-19-32,0 19 32,-19 0 31,19 0-31,0 38 320,0 0-160,-19 19 256,19 19-256,0-19-32,19 19-96,0 0 32,-19 0-64,38 0-1791,-19 0 991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28035 13307 8736,'-19'0'3232,"19"0"-2528,0 0-192,19 0 640,-19 0-736,19-19 320,-19 19-416,19-19 224,-19 19-289,19 0 289,-19 0-320,19 19 320,-19 0-320,19-19 96,-19 38-192,19-19 0,0 0-64,0 0-64,0 19 32,0-38 32,0 19-32,0-19 128,19 0-96,-19 0 32,0 0-32,0-19 32,0 0-64,-19 0-32,0 0 32,0-19 160,0 19-96,0 0 192,0-19-192,-19 0 32,19 19-64,0 19-128,0-19 32,-19 19 32,19 19 0,0 0 64,19 0-32,-19 0-32,0 19 32,19 0-128,-19 0 64,19 19 96,0-19-32,-19 19-160,19-20 64,-19 1-32,19 0 32,-38 0 128,19 0-32,-19 19 192,0-38-128,-19 19 320,0-19-224,-19 0-192,19 0 0,-19-19-2464,19 0 1344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7552,'0'0'2816,"0"0"-2208,0 0-160,0 0 2144,0 19-1504,0 19 575,0-19-1023,-19 19 128,19 19-448,0-19 96,0 0-256,-19 0 0,19 0-96,0-1-64,0-18 32,0 0 96,0-19-64,0 0 32,19 19-32,-19-38-64,0 19 32,0-19 32,0 0-32,0-18 64,0-1-64,0-19-32,0 19 32,0 0-128,0 0 64,0 0-32,0 38 0,0-19 128,19 19-32,0 19-96,-19-19 32,19 19 32,19 0 0,-19 0 64,19 19-32,0-19-96,0 38 32,0-19-320,-19-19 192,19 19-576,-19-1 416,-19-18 64,19 0 160,-19 0 160,0 0-32,-19 0 672,0 0-352,-19 0-96,0 0-160,0-19-1632,0 0 832,0-19-4863,19 0 3103</inkml:trace>
  <inkml:trace contextRef="#ctx0" brushRef="#br0" timeOffset="347.361">721 0 8640,'-19'19'3200,"19"-19"-2496,0 38-192,-19-19 2048,0 19-1505,0-19 993,0 19-1184,0 0 288,0 0-672,0 0 224,0 0-416,19 19-96,-19-20-96,19 1 0,0 0-64,0 0 64,19 0-64,-19-19 64,38 0-64,-19 0 64,19-19-64,0 0-1856,-19 0 992,19-19-4639,-19 19 3007</inkml:trace>
  <inkml:trace contextRef="#ctx0" brushRef="#br0" timeOffset="531.1051">512 286 8320,'19'19'3072,"-19"-19"-2400,57-19-160,-19 19 192,-19 0-480,19-19-1088,0 19 480,0-20-5312,0 1 3136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28831 12378 5312,'-19'0'1952,"19"0"-1504,-19 38-128,0-19 1856,0 0-1248,0 19 896,0 19-1056,-19 0 1056,19 19-1024,0 18 863,19-18-959,-19 38 416,19-19-640,19 38-64,0-20-256,38-18 32,-19 0-96,38-19-416,-19-19 192,19 0-4767,0-38 2687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29911 13136 9056,'0'-19'3360,"0"19"-2624,19 0-192,0-19 2431,-19 19-1727,19 0 416,0 0-992,0 0-416,0 0-160,0 0-544,0 0 256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2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24537 15624 11552,'-16'-16'4288,"16"16"-3361,32 0-223,-16 0 160,0 0-608,16-16 32,0 16-160,16-16 64,16 16-128,0-16-160,16 16 32,0-16 96,0 16 0,0-16-2688,-16 16 1441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19 7968,'0'-19'2944,"0"19"-2272,19 19-192,-19-19 1344,0 0-1088,0 19 992,-19 0-1025,0 19 641,19-19-800,-38 19 576,19 19-640,0-19 320,-19 19-480,19 0 416,0-1-448,0-18 160,19 19-288,-19-19-128,38 19-64,-19-19 160,19 0-64,0-19-96,0 0 0,19 0 96,-19 0-32,0-38-1440,0 19 800,0-19-3232,19 19 2145</inkml:trace>
  <inkml:trace contextRef="#ctx0" brushRef="#br0" timeOffset="168.6244">0 494 7392,'38'-20'2720,"-38"20"-2080,76 0-224,-57 0 1568,19 0-1184,0 0-256,-1 0-352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30821 13363 7232,'0'0'2656,"0"0"-2048,0 19-192,-19-19 2272,19 0-1568,-19 19 735,19 0-1087,-19 19 544,19-19-768,0 0-128,0 19-256,0-19-64,19 0-32,0-19 160,0 0-128,0 0-256,19 0 96,-19-19 160,0 0-64,0 0 0,0 19 0,-19-19 96,0 0-64,-19 19 320,19 0-192,-38-19-96,19 19-64,-19-19-1728,19 19 928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57 379 9728,'-19'-19'3584,"19"19"-2784,0-19-224,0 19 1375,0 0-1183,-19 0 608,19 0-800,0 19 160,0-19-416,0 19 160,0 0-256,19 0-64,0 0-96,0 38 32,0-19-64,0 0-32,19 18 32,-19-18-32,0 19 0,19 0 192,-19 0-96,0 19-160,0-19 0,-19 18 96,0 1 0,-19 0 64,0-19-64,-19 0 128,0-19-96,0 0-1376,-19-1 736,19-18-6847,0 0 4127</inkml:trace>
  <inkml:trace contextRef="#ctx0" brushRef="#br0" timeOffset="569.5403">341 57 9056,'19'0'3360,"-19"0"-2624,19 0-192,-19 0 256,19 0-544,0-19 608,0 19-480,0 0 223,0 0-351,0 0-160,0-19-32,0 19-64,19 0 0,-19-19-160,19 19 96,-19 19-32,0-19 32,0 19 256,0 0-96,-19 19 32,19 0-64,-38-19 160,19 19-128,-19-19 736,0 19-448,0-19 320,0 19-416,-19-19 64,19 0-224,0 0 0,0-19-64,0 0 32,0 0-64,19 0-32,0-19 32,0 19-32,0-19 0,19 19-96,0 0 64,0 0 96,0 19-32,0-19-32,19 38 32,-19-19-256,0 0 128,0 0-4895,-19 19 2751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19050 14766 7872,'-19'-19'2944,"19"19"-2304,0 0-160,0 0 2816,0 0-1889,0 0 865,19 0-1344,0 0 640,0 0-896,19 0 0,-19 0-384,19 0-128,0 19-96,-19-19-128,18 20 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19012 15145 11040,'38'20'4096,"-38"-20"-3168,57 0-289,-38 0 737,19 0-896,0 0-640,19 0 64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19410 13553 3392,'0'-37'1248,"19"37"-960,0-19-64,-19 0 992,19 0-704,19-19 416,-19 19-544,19-38 352,0 38-416,19-38 256,-1 19-320,1-19-64,0 0-128,0 0 96,0 1-96,0-1 32,0 0-32,-1-19-64,1 19 32,0 0 96,0 0-64,0 0 256,-19 19-192,19-18 32,-19 18-96,0 0 384,-1 19-256,-18 0 64,19 0-160,-38 0 96,19 0-128,-19 19 128,0 0-128,0 0 32,-19 0-32,0 19-192,0-19 64,-18 19 96,18-19 0,0 19-32,-19-19 32,19 0-32,0 19 0,19-38-160,0 19 96,0 0 32,0 0 32,19-19-96,0 0 64,0 0-32,19 0 0,-19 0 192,18 0-64,1 0 128,-19 0-128,19 0 256,-19 19-192,19 0 32,-19 0-96,0 0 288,0 19-160,0 0 160,-19 0-192,0 19 0,0-19-96,-19 19-192,0 0 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21135 11772 5824,'-38'19'2144,"38"-19"-1664,0 38-128,0-19 1472,-19 19-1056,19 0 896,-19 0-960,19 19 256,19-20-576,-19-18-192,19 0-128,19-19 128,0 19-96,0-38 32,19 0-64,-19-19 639,0 1-351,0-20 1152,-19 0-832,0 0 544,-19 0-704,-38 0 0,0 19-320,0 0-320,-19 38 64,0 0-4768,0 38 2625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21400 13724 4800,'-19'-19'1792,"19"19"-1408,0-19-96,0 19 1184,19 0-864,0 0 256,-19 0-512,19 0 480,0-19-448,19 0 160,-19 0-320,19-19 0,0 0-128,19-38-128,-19 38 0,38-38 96,-20 20-32,1-39-32,0 38 32,19-19-32,0 0 0,-19 0 128,19 1-64,-1-20-96,-18 19 0,0 0 96,0 19-32,0-18-160,0 37 64,-19-19 160,-1 19-32,1-19-96,0 19 0,0-19 96,0 19-32,0-19-96,0 20 32,0-1 160,0 0-64,-19 0-32,0 19 0,0 0-32,-19 0 0,0 19 0,-19 0 0,0 0 0,0 0 0,-19 19-96,0 0 64,0 19 96,0 0-32,0-19-32,19 19 32,-19-20-128,19 1 64,0-19-32,19 19 0,19-19 128,-19-19-32,19 0-32,19 1 32,0-1 160,0-19-96,0 0 384,19 19-256,0-19 32,-19 19-160,19-19 160,-20 19-160,20 0-96,-19 19-32,-19 0 736,19 19-384,-38 0 703,0 19-575,-19 19 0,0 0-288,-19 0-160,0 18-32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23732 11582 7872,'-57'19'2944,"57"-19"-2304,-19 57-160,0-19 928,19-19-864,0 19 416,0 0-576,19 0-128,0-19-160,0 0 0,38 0-64,-19-38 256,0 0-160,19-19 160,-19 19-161,0-19 1217,-19 0-768,0 0 1184,-19 0-992,0 0 384,-38 0-672,0 0-192,-19 19-192,0 19 0,-19 0-64,0 19-5216,19 0 2817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19960 14918 5312,'0'19'1952,"-19"-19"-1504,38 0-128,-19 0 1312,0 0-960,0 0 768,0 0-800,19 0 1056,0 0-960,0 0 416,0 0-673,0 0 353,0 0-480,0 0-96,-1-19-160,1 19 416,0 0-288,-19-19 896,0 19-640,0 0 352,0 19-480,-38-19 384,20 0-448,-20 19 448,19-19-448,-19 0 0,0 0-160,0 20-96,19-20 0,-19 0-256,38 19 128,-19-19-2624,19 0 1472,0 0-6303,19 0 4191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2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32 6976,'-16'-16'2592,"16"16"-2016,0-16-160,-16 16 2368,16 16-1600,0-16 576,0 16-1025,0 0 97,0 16-480,16 16 384,-16 0-448,0 16 160,0-16-288,16 16-64,-16 0-64,0-16-608,16-16 320,-16 0-4063,16-16 2399</inkml:trace>
  <inkml:trace contextRef="#ctx0" brushRef="#br0" timeOffset="521.0835">32 128 12064,'16'17'4447,"-16"-17"-3455,48 16-288,-16-16 256,-16 0-672,48 0-160,-16 0-128,16-16-1056,-16-1 576,15 17-5887,1 0 3519</inkml:trace>
  <inkml:trace contextRef="#ctx0" brushRef="#br0" timeOffset="718.8347">672 415 11232,'-17'33'4128,"17"-33"-3200,0 16-257,0-16 353,0 0-704,0 0-416,0 0 32</inkml:trace>
  <inkml:trace contextRef="#ctx0" brushRef="#br0" timeOffset="1086.1825">591 48 7968,'0'16'2944,"0"-16"-2272,16 16-192,0-16 0,0 0-352,16 16-192,-16-16 32,16 16 128,0 0-32,0 0-96,0 0 0,0 0 96,0 0-32,0 0-160,-16 0 64,0 0 96,16 16 0,-32-16-1152,32 0 608,-32 0-1184,0 0 960,0 0-1984,0-16 1536,0 0 416,0 0 480,-16-16 2720,0 16-1312,16-16 1728,0 0-1632,0 0 416,0 0-928,0 0 544,16 0-704,0-16 512,0 16-609,0-16 609,16 16-608,0 0 352,0 0-480,-16 0-160,16 16-96,0 0 128,0 16-96,-16 16-32,0 0-32,0 16 32,-16-16-32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6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20794 14197 10304,'0'0'3808,"0"0"-2944,-19 19-256,19-19 1695,0 19-1375,-19 19 544,19 0-864,0 19-352,-19 0-160,19 0-96,0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20377 14976 12896,'0'0'4767,"0"0"-3711,38 0-288,0 0 192,-19-19-672,38 19-32,-19-19-160,38-1 0,-19 20-64,0-19-4672,19 0 2529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20510 15297 8320,'-19'-19'3072,"19"19"-2400,0 19-160,-19-19 1312,38 0-1088,-19 0 639,0 0-831,19 0 64,19 0-352,-19 0 32,19 0-160,-19 0-192,19 19 0,-19 0-32,19 0 32,-38 19 192,19 0-64,-19-19-32,-19 19 0,0-19 160,0 19-96,0 0 32,0-19-64,-19 0-64,0 0 32,19-19-32,0 0 0,-19-19-96,38 19 64,-19-38 96,19 19-32,19 0 608,0 0-352,19 19 448,-19-19-416,38 19 128,-19 19-288,0-19 288,0 19-256,0 0-96,0 19-64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5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21306 14880 7712,'0'19'2880,"-19"0"-2240,19 0-192,-19 0 1024,19 19-896,0 0 416,0 0-608,0 19 0,19-19-224,0 0-32,0-19-64,0 0 96,19 0-96,0-38 32,-19 19-32,0-19-128,0 0 32,0-19 32,0 19 0,-19-19 192,19 0-96,-19 0-33,0 0-31,-19 0 32,19 19-32,-19 0 64,19 0-64,0 19 128,-19 0-96,19 19 320,0 0-192,0 0 96,0 0-160,19 19-64,-19 0-32,38 19-192,-19 0 96,19 0 160,0 19-32,-19-20-160,19 20 32,-19-19 96,-19 0 0,0 0 320,19-19-160,-57 0 1216,19 0-768,-19 0 640,0-19-736,-38 0 0,19 0-352,-19-19-3616,0 0 1856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5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22330 14520 5568,'0'0'2048,"0"0"-1568,-19 0-160,19 0 1312,0 0-960,-19 19 864,19 0-896,-19 0 1056,19 19-928,-19 0 927,0 0-959,0 38-64,0 0-448,0 0 0,19-1-128,0 20-64,19-38 0,0 19-1600,19-19 864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5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38 247 8640,'0'19'3200,"0"-19"-2496,-19 38-192,19-20 992,0 1-928,0 19 256,0 19-480,-19-19-225,19 0-63,0 0 64,19 0-64,-19-19-32,19 0 0,-19-38 160,0 19-96,0-19-160,19-19 0,-19 0 96,0 0 0,19 0-32,-19-19 32,0 0-128,0 20 64,0-20 32,0 19 0,0-19-224,0 38 128,-19 0-32,38 0 65,-19 19 63,0 19 0,0-19 63,0 19-31,19 19-32,0-19 32,19 19-191,-19 0 95,0 19 32,19-20 32,-20 39 0,1-19 0,0 0-160,-19-19 96,19 0 160,-19 0-32,0 0-32,-19 0 0,0-19 927,0-1-511,-18 1 384,-1-19-480,0 0-192,0 0-96,0-19-3231,19 19 1727</inkml:trace>
  <inkml:trace contextRef="#ctx0" brushRef="#br0" timeOffset="364.5904">721 0 8320,'0'0'3072,"0"0"-2400,0 19-160,-19 0 1024,38 0-928,-38 0 960,19 19-897,0-19 641,-19 38-768,0-19 448,19 19-576,-19 19 256,0-19-384,0 18-96,19-18-96,0 0 64,0 0-96,0-19-32,19 0 0,0-19-32,0 0 0,0-19-1504,0 0 832,0-19-3231,-19 0 2175</inkml:trace>
  <inkml:trace contextRef="#ctx0" brushRef="#br0" timeOffset="515.7438">474 379 9216,'-19'0'3424,"19"0"-2656,19 0-224,-19 0 1664,19 20-1313,0-20 129,19 0-608,0 19-288,0-19-64,18 0-3807,-18 0 2047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5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0 473 10816,'0'0'4000,"0"0"-3136,0 0-224,0 0 639,19 0-831,0 0-32,19 20-256,-19-20-320,19 0 64,-19 0-5727,0 0 3167</inkml:trace>
  <inkml:trace contextRef="#ctx0" brushRef="#br0" timeOffset="431.766">626 56 7808,'-18'19'2880,"18"-19"-2240,0 19-160,-19 0 1056,19 0-928,0 0 1120,0 19-1024,-19-19 799,0 19-863,0 19 576,0-19-704,-19 38 320,19-19-512,0 19 128,19-20-288,-19 20-64,0-19-64,19 0-32,19-19 0,-19 0 64,19 0-32,0-38 128,0 19-96,19-19-32,-19-19 0,19 0-2720,-19 0 1472</inkml:trace>
  <inkml:trace contextRef="#ctx0" brushRef="#br0" timeOffset="616.0549">304 663 5632,'0'0'2112,"0"0"-1664,38 20-96,-38-20 1408,19 0-1024,19 0-288,0 0-288,0 0-1312,0-20 640</inkml:trace>
  <inkml:trace contextRef="#ctx0" brushRef="#br0" timeOffset="831.8655">740 758 7232,'-19'38'2656,"19"-38"-2048,0 38-192,0-19 1408,19 0-1088,-19 0 192,38 0-544,-19-19 32,0 19-256,19-38-128,19 19-64,-19-19 672,0 0-384,-19 0 767,0 0-575,-19-19 704,0 19-672,-19 0 0,-19 0-320,0 0-224,0 0 0,0 19-3775,0 0 2111</inkml:trace>
  <inkml:trace contextRef="#ctx0" brushRef="#br0" timeOffset="1231.7569">1309 38 9728,'0'-38'3584,"0"38"-2784,-19 19-224,19 0 1311,0-19-1151,0 19 640,0 0-832,0 0 64,19 19-352,-19 0 32,19-19-160,0 19-64,-19 18-32,19 1-32,0-19 0,0 57 0,0-38 0,-19 38 192,19 0-96,-19-1 32,-19-18-64,0 19 384,0-38-256,-19 19 128,19-19-192,-38 0-352,19-20 128,0 1-4064,-19-19 2273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4:5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25381 14292 6240,'0'0'2304,"0"0"-1792,0 0-160,0 0 1504,0 0-1088,0 0 832,19 0-928,-19 0 480,19-19-672,0 19 255,0-19-447,0 0 480,19 19-448,-19-19-416,19 19 32,-19-19 128,19 38-32,-19-19 0,0 19 0,0 19-256,0-19 128,0 19-32,0 19 64,-19-19 0,0 0 0,0 0 256,-19-19-96,-19 19-32,19-19-32,-38 19-192,19-19 96,-19 0 160,19 0-32,0 0-32,19-19 0,0-19 32,19 19-32,0-19-96,0 0 32,19 19-32,0 0 0,19 0-96,-19 0 96,19 19-32,-19 0 32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11733 16354 7040,'-19'-15'2624,"19"15"-2048,19 0-128,-38 0 800,19 0-768,0 15 928,-19-15-800,19 0 384,0 15-544,-19 0 96,19 1-321,0-1 225,0 15-256,0 0 32,19 0-128,-19 15 96,38-15-128,-19 0 32,0 0-32,19-14-64,-19-1 32,0-15 32,0 0-32,0-15-32,0 15 32,0-16 512,-1 1-288,-18-15 32,19 15-160,-19-15 64,0 15-128,-19-15-96,19 0 0,0 0 32,-18 15 0,18 15 0,0-15 0,-19 15-160,19 15 96,0-15 96,0 15 0,0 15-160,0-15 64,19 30 32,-1-15 32,20 15 0,-19 1 0,19-1-640,-19 0 352,0-15-32,0 15 192,-19-15 160,0 0 0,-19-15 608,-19 16-352,19-16 736,-19 0-576,0 0-224,20-15-128,-20 0-192,0 15 64,0-30-2720,38 15 1504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12435 16715 6240,'0'-16'2304,"0"16"-1792,0-15-160,0 0 1664,0 15-1184,-19-15 704,19 15-864,0-15 576,-19 15-704,0-15 575,19 15-639,-19 15 96,0-15-320,19 30 256,-19-15-288,19 16-128,-19 14-32,19-15 0,0 15-32,19 0-32,-19 0 32,19-15 96,0 1-64,0-1-576,0-15 256,-19 15-1600,19-15 1056,-19-15-2495,19 0 1887,-38 0-3104,19 0 2560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2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26311 16007 13120,'-32'0'4863,"32"0"-3775,-16 32-320,0-16 736,16 0-992,-16 16-128,0 0-256,16 0-128,0 0 32,0 0-32,16-16 0,0 0-704,16 0 384,0 0-512,-16-16 480,16-32 160,0 16 160,-16-16 160,16-16-64,-16-16-32,0-16 0,-16-16-672,16 1 352,-16-17-32,0 0 192,0 32 320,-16 0-128,0 32 1120,0 16-640,0 16 256,16 0-480,-16 48-32,16-16-192,0 32 288,16 0-192,0 32 32,0 0-128,16 16-64,0 0 0,0-1-5536,16-15 3009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12169 16946 6656,'0'0'2464,"0"0"-1920,0 15-160,0 1 1984,19-1-1376,0-15 288,0 15-736,19-15-288,0 0-160,0 0-1856,0 0 992,19 0-4992,-19-15 3200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12718 16832 10304,'-18'15'3808,"18"-15"-2944,0 30-256,0-15 1631,0 15-1343,0 1-64,0-16-544,0 15 0,18-15-160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13174 16545 9568,'20'-16'3520,"-20"16"-2720,19 0-256,0 0 992,0 0-961,1 0-447,-20 0-96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13648 16264 5216,'-19'15'1952,"19"-15"-1536,0-15-96,0 15 1856,0 0-1248,0 0 1408,-19 0-1344,19 15 608,0-15-929,0 15 321,0 0-544,0 0 96,0 0-320,0 15 224,19 0-256,0 1-32,0-1-96,0 0 32,0 0-64,0-15 64,19 0-64,-19-15 128,19 15-96,-19-30 128,0 0-128,1-15-96,-1 30 0,0-30 32,-19 0 0,0-1 0,0 16 0,0-15 128,0 15-64,0-15-32,0 15 0,0 0-128,0 15 64,0 15 96,0-15-32,0 15-160,0 0 64,19 15 32,0 0 32,0 16 0,0-16 0,0 30-160,19-15 96,-19-15-448,0 15 256,0-15 0,0 0 128,-19 0 320,0 0-128,-19 1 768,0-16-448,-38 0 384,19 0-448,-19 0-160,0 0-96,18-15-2464,1 15 1312,0-30-6175,19 15 4031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30 6304,'0'0'2336,"0"0"-1824,0-15-128,0 15 2336,0 0-1568,-19 0 1152,0-15-1345,19 15 769,-19 0-1024,0 0 224,19 0-576,-19 0 288,0 15-352,19 0 352,-19 0-384,0 0-128,19 16-64,0-1 64,0 0-64,0 15-32,0-15 0,19 0-128,0 0 64,0 0 96,0 0-32,0-15-1920,0 1 1024,19-1-2943,-19-15 2111,-19 0-3776,19 15 3104</inkml:trace>
  <inkml:trace contextRef="#ctx0" brushRef="#br0" timeOffset="167.2883">57 347 10624,'-38'0'3936,"38"0"-3040,-19-16-256,19 16 1951,0 0-1535,0 0 768,0 0-1056,0 0-96,19 0-384,0-15-128,0 15-96,0 0-128,19-15 32,0 0-3296,0 0 1824,0 0-7711,-1 0 5151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6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14842 16790 8384,'19'-15'3104,"-19"15"-2400,38 0-224,-19 0 1024,-1 0-928,1 0 256,0 0-480,0 0 0,0 0-224,0 0-1,0 15-63,0 1 32,0-1-64,-19 15 320,19-15-160,-19 15 608,0 0-448,-19 1 384,0-1-416,-19-15 64,19 15-256,-19-15 224,0 15-224,-18-15 96,37 1-128,-19-1 96,19-15-128,0 0 32,19 0-32,0-15 32,19 15-64,-19-16-32,38 16 32,-19-15 96,0 15-64,19 15-32,-20-15 0,1 0-384,19 16 192,0-16-5567,-19 0 3135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15316 16453 9152,'0'0'3360,"0"0"-2592,38 15-224,-19 1 2016,0-16-1505,19 15 417,0-15-864,1 0-320,18 15-160,0-15-128,-19 0 32,19 0-2016,-19 0 1088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1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15373 16927 10464,'0'15'3872,"0"-15"-3008,19 31-224,-19-31 1599,38 15-1343,0-15 352,0 0-736,39 0-480,-20-15-32,0 15-7775,0-15 4255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16169 16707 6976,'0'0'2592,"0"0"-2016,0-15-160,0 15 1440,0 0-1088,0 0 896,19 0-960,0 0 319,0 0-575,0 0-64,0 0-224,0 0-32,19 0-64,-19-15 96,0 15-96,0 0 480,0 0-320,-19-15 832,0 15-608,0 0 288,-19 0-416,0 0 512,0 0-448,0 15 64,-19-15-256,0 15 32,19 0-128,-19-15-128,19 15 0,0-15-960,0 16 544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16927 16074 8960,'0'0'3328,"0"0"-2592,-19 15-192,19 0 2176,0 0-1601,0 15 449,0 1-928,0-1-160,0 0-320,0 15-96,19-15-32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112 463 9056,'0'-16'3360,"0"16"-2624,0 0-192,0-16 1376,0 32-1152,16-16 1183,-16 0-1119,0 0 480,16 0-768,-16 0 288,16 0-512,0 0-96,16-16-128,-16 16-96,0-16 32,0 0 32,0 0-32,0 0 64,-16 0-64,0 0-32,-16 16 32,0-16 512,0 16-288,-32 0 384,32 16-352,-32 16 192,16 0-256,-16 16 224,32 0-256,0 0-192,0-16 0,16 16-704,16-16 384,16 0-1792,0-16 1184,32-16-2688,-16 0 2048,0-16-6751,16 16 4639</inkml:trace>
  <inkml:trace contextRef="#ctx0" brushRef="#br0" timeOffset="278.1236">591 447 12960,'-48'0'4799,"48"0"-3711,-32 16-320,16-16 416,16 16-800,0 0 256,-16 0-352,16 16-256,0-16-32,0 0 128,16 16-64,0-16-96,0 0 0,16 0-1952,0-16 1088,0-16-2175,0 0 1727,-16 0 1088,16-16 224,-32 0 2879,16 0-1567,-16-32 896,0 32-1280,-16-16-160,16 16-448,0 16 64,0 0-192,0 32-128,16 0-64,-16 16-192,32-16 128,-16 16-2720,0-16 1568,32 0-5151,-16-16 3615</inkml:trace>
  <inkml:trace contextRef="#ctx0" brushRef="#br0" timeOffset="516.0853">1151 335 13056,'-32'0'4831,"32"0"-3775,-48 0-256,32 16 1376,0 0-1344,-16 0 640,16 0-864,0 16 512,0 0-640,0 0-96,0 0-256,16 0-160,0 0 0,16 0 160,0-16-64,0 0-1792,16-16 960,0 0-3104,16 0 2176,0-16-5567,0-16 4095</inkml:trace>
  <inkml:trace contextRef="#ctx0" brushRef="#br0" timeOffset="978.9239">1374 32 12640,'-32'-32'4671,"32"32"-3615,0 0-320,0 16 1216,0-16-1216,0 32 640,0-16-832,0 32 288,0-16-512,-16 32 128,16 0-288,0 0-64,0 16-64,0-32 32,0 0-32,0 0-32,16-16 32,-16 0-192,0-16 96,16-16 32,-16 16 32,16-32-96,-16 0 64,32-16 32,-16 0 0,0-16-224,16 16 128,-16 0 192,16 16-64,-16 16 928,16 0-544,-16 32 544,0 0-544,0 0-96,0 0-192,0 16-224,0-16 32,-16 16-3360,16-16 1888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11712,'38'0'4352,"-38"0"-3393,19 0-255,0 0 576,0 0-832,19 0 128,-19 0-384,19-15 32,19-1-128,-19 1-1888,0 0 960,19 0-7039,-19 0 4351</inkml:trace>
  <inkml:trace contextRef="#ctx0" brushRef="#br0" timeOffset="382.5249">19 362 9056,'-19'0'3360,"19"0"-2624,0 15-192,19-30 1024,0 15-960,-19 0-33,38 0-351,-19-15-288,0 15 0,19 0 96,-19 0 0,0 0-32,19 0 32,-19 15 32,0-15-32,-19 15-32,0 15 32,0-15-32,0 0 0,-19 0 64,0 0-32,0 0 128,0 0-96,0-15 736,0 0-416,-19-15 160,19 15-288,0-15 32,19 0-160,19 15-64,-19 0-32,19-15 160,0 15-96,0 0-96,19 15-32</inkml:trace>
  <inkml:trace contextRef="#ctx0" brushRef="#br0" timeOffset="1067.4822">703 60 8896,'0'15'3296,"0"-15"-2560,-19 31-224,19-16 992,19 15-928,-19 0 64,0-15-416,19 15-129,-19 0-63,19-15 160,0 15-96,0-30 32,19 15-64,-19-15-128,0 0 32,19-15 32,-19 0 0,-19-15 0,19 15 0,-19-15 128,0 0-64,0-15 608,0 15-384,-19-16 384,19 31-384,-19-15 64,19 30-224,-19-15-64,19 30-32,0-15 96,19 15-64,-19 15-32,0-15 0,19 31-128,0-16 64,19 15 32,-19-15 0,0 15-576,0-15 320,0 16-384,-19-16 352,0 0 224,19 0 64,-38-15 576,0 15-320,-19-15 1024,0 15-704,-19-15 160,0 15-448,-19-30-608,19 16 160,-19-16-5567,19 0 3135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114 407 7392,'-19'30'2720,"19"-30"-2080,-38 45-224,38-30 2400,0 15-1632,-19 0 32,19-14-769,-19 14-255,19-15-96,0 0 64,0 0-96,19-15 32,-19 15-32,0-30 32,19 0-64,-19 0-32,0-15 32,19-1 160,-19 1-96,0-15 544,0 0-384,-19 0 192,19 0-288,-19 14-128,19 1-64,-19 15-128,19 15 96,0 0 96,19 0 0,-19 15-32,19 0 32,0 15-192,19 1 96,-19-1 32,19 15 32,-19 0-448,19 0 256,0-15-1184,-19 16 768,0-16-383,19 15 607,-38-15 288,0 0 64,-19-15 1376,19 0-737,-38 0 1185,19 1-1024,-19-16 160,0 15-544,-19-15-448,19 0 32,-19-15-4255,19 15 2367</inkml:trace>
  <inkml:trace contextRef="#ctx0" brushRef="#br0" timeOffset="332.9088">626 286 9312,'-19'15'3424,"19"-15"-2656,-19 30-192,0 1 1791,19-1-1407,-19 0 1152,0 15-1216,0 0 384,19 0-768,-19 1-64,19-1-288,-19 0-96,19-15-32,19 0 32,-19 0-32,19-14-32,0-1 32,19 0-480,-19-15 256,0 0-2240,19 0 1344,-38-15-5471,19 0 3679</inkml:trace>
  <inkml:trace contextRef="#ctx0" brushRef="#br0" timeOffset="483.9157">455 528 7808,'0'15'2880,"0"-15"-2240,19 0-160,0 0 1760,0 0-1312,0 0 64,19 0-608,-19-15-544,19 15 64,0-30-4832,0 15 2688</inkml:trace>
  <inkml:trace contextRef="#ctx0" brushRef="#br0" timeOffset="953.2902">853 45 8320,'0'0'3072,"0"0"-2400,19-15-160,-19 15 896,19 0-864,0 0 640,0 0-704,0-15-256,0 15-129,19 0-95,-19-15 0,19 15 64,-19 0-32,0 0-32,19 15 32,-19 0-319,0 15 159,-19-15-224,19 16 192,-19-1 0,0 0 96,-19 0-160,0-15 128,0 15-32,0-14 64,-19-1 192,19 0-64,0-15 192,19 0-160,-19 0 544,19 0-384,-19-15 479,19 0-447,0-1 576,19 1-480,-19 0 288,0 15-384,19 0 0,0 15-192,0-15-64,0 15 0,-19 16-1664,19-16 896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 7296,'0'-15'2720,"0"15"-2112,0 0-192,0 0 1696,0 15-1248,0 0 768,19 0-928,0 31 223,-19-16-543,19 30-128,0-15-160,-19 0-96,19 1 32,-19-1-480,19-15 256</inkml:trace>
  <inkml:trace contextRef="#ctx0" brushRef="#br0" timeOffset="146.8025">0 287 9472,'38'15'3520,"-38"-15"-2752,57 0-192,-19-15 288,0 15-576,19 0-160,0 0-128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8736,'0'0'3232,"0"0"-2528,0 0-192,0 0 1984,0 0-1473,0 15 353,0 0-800,0 15 416,19 1-576,-19-1 0,0 0-256,20 15-32,-20 0-64,0 0-1248,0-14 640,0 14-5983,19-15 3615</inkml:trace>
  <inkml:trace contextRef="#ctx0" brushRef="#br0" timeOffset="162.0924">0 527 10464,'0'15'3872,"0"-15"-3008,38-15-224,0 15 959,-19 0-991,38-15-32,-19 0-352,19-15-96,0 15-64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20339 17014 7712,'0'-15'2880,"0"15"-2240,19 0-192,-19 0 1600,19 0-1216,-19-15 352,19 15-672,0 0-129,18 15-223,-18-15-96,0 15-32,0 0 32,0 0-32,-19 0-160,19 1 64,-19-1 96,0 15 0,-19-15-96,0 15 32,-19-15-32,0 15 0,1 0 128,-1-15-32,0 0 128,19 0-96,0-30-32,0 0 0,19 15-32,0-30 0,0 15 544,19 0-288,0 0 736,0 15-544,19-15 192,0 15-352,-1 0-256,1 15-32,0-15-1408,0 15 768,-19 0-8703,19 0 5151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21231 16790 8544,'0'-15'3168,"0"15"-2464,0 0-192,-19 0 1504,19 15-1216,-19 0 575,19 0-799,-20 1 96,20 14-384,0 0-320,0 0 0,20 0 128,-20-15-32,38 15 128,-19-15-128,0-15 32,19 15-32,-19-30-192,0 15 64,19 0 256,-19-15-128,0 0 0,-19 0-32,0-15 32,0 0-32,-19-15 128,19 15-96,-19-16-224,-19 1 64,19 15 96,19 15 32,-19 15-224,19 0 96,-19 15 256,38 0-96,-19 15 0,19 0-32,0 0-128,19 1 64,0 14 96,0 0-32,0-15-576,0 15 288,-19-15-448,0 15 384,0-14 224,-19 14 96,-19-15 288,0 0-160,-19 15 384,0-15-288,-19 0-32,0 0-128,0-14-4479,0-1 2399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22159 16358 5152,'-19'0'1888,"19"0"-1440,0 0-160,-19 0 1120,19 15-832,-19-15 1056,19 15-960,-38 16 1152,19-1-1024,0 45 576,0-15-801,0 31 193,0-16-448,19 15-128,0-15-96,19 16 0,0-31-64,19 0-1919,19 1 1023,19-31-5504,-20 0 3552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22576 16794 7808,'0'30'2880,"0"-30"-2240,0 30-160,0 0 640,0-15-704,-19 15 192,38-15-352,-19 0 320,0 0-320,0 0 160,0 0-256,0-15-128,0 0-64,0-15 96,0 15-32,0-15 192,0-15-128,0 0-96,0 0-32,0-30 32,0 30 0,-19-15-96,19-1 64,0 16-32,0 15 0,-19 0 128,19 15-32,0 0-96,19 0 32,-19 0 32,19 0 0,0 15-96,0-15 64,0 15 32,0 15 0,0 0 0,19 1 0,-19 14 64,0-15-32,0 15-96,19-15 32,-19 0 160,0 0-64,-19-15-96,0 16 0,0-16 160,-19 0-64,0 0 479,0 15-319,-19-30 128,19 15-224,-19-15-1599,0 0 767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23163 16567 7712,'19'0'2880,"-19"0"-2240,0 0-192,0 0 896,0 15-832,0 0 928,0 1-832,0 14 735,0 0-735,-19 0 448,19 15-608,-19 0 32,19 1-288,-19-16-32,19 15-96,19-15-128,-19 0 32,19 0 160,0 1-64,-19-16 32,19 0-32,0 0-672,0-15 320,0 0-2719,0 0 1695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29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22917 16938 10560,'-19'0'3904,"19"0"-3040,38-15-224,-19 15 351,0 0-671,19-15 0,19 15-192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25337 16869 12704,'0'0'4703,"-16"16"-3647,16-16-288,-16 0 544,16 0-864,0 0 320,0 0-448,-32 0 96,32 0-256,-32 16 352,16-16-288,-16 0-32,16 16-128,-16-16 32,16 16-64,0-16-96,0 0 32,0 0-192,16 0 128,16 0-96,0 0 96,0 16 64,16 0 32,16 16 0,-16-16 0,0 0-448,0 16 256,0 0-128,0 0 192,-16 0 224,0 0-64,-16 0 416,0 0-224,-16 0 512,0 0-416,0-16-288,0 0-32,16 0-864,-16-16 448,16 0-3328,0 0 2080,16-32-5023,0 16 3775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23580 16286 6816,'0'-15'2528,"0"15"-1984,19 0-128,-19-15 1664,19 15-1216,0-15 576,0 15-864,-19 0-32,38 0-352,-19-15-32,0 15-96,19 15 32,-19-15-64,0 15-160,19 0 64,-38 15 96,19-15 0,-19 15-32,0 0 32,-19 1-192,19-16 96,-38 15-96,38 0 64,-38 0 128,19-15 0,-19 0 64,19-15-64,0 0 64,0 0-64,19-15 479,-19-15-287,19 30 480,19-15-416,0 0 512,0 15-480,0 0-64,19 0-160,-19 15-288,19 0 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24111 17003 6304,'0'15'2336,"0"-30"-1824,0 15-128,0 0 1408,0 15-1056,0-15 480,19 15-704,0-15 608,0 0-640,0 0 192,0 0-384,0 0 255,0-15-319,-19 15 512,19-15-416,-19 15 576,19 0-512,-38 0 640,19 0-576,0 0 640,-19 0-640,0 0 544,-19 15-544,0 0 96,19-15-288,-19 0-32,0 15-128,19-15-128,0 0 0,19 0-2240,0 0 1248,19 0-5695,19 0 3711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57 105 8384,'-19'0'3104,"19"0"-2400,0 0-224,0 0 832,0 0-832,0 0 224,19 0-416,0-15 96,0 15-224,0-15-64,0 15-64,19 0-32,-19 0 0,19 15 0,0 0 0,-19 1 0,19-1 0,-19 15 64,0-15-32,0 30-32,-19-15 32,0 0 96,0 15-65,-38-15-31,19 0 0,-38 0-32,19 0 0,0-15 416,-19 0-224,19 1 64,0-1-160,19-15 96,-19 0-128,38-15 192,0 15-160,0-16 320,19 1-224,0 0 800,0 15-544,19-15 160,0 30-352,-19-15 32,19 15-160,-19 0 0,19 16-64,-19-16-2304,0 15 1216</inkml:trace>
  <inkml:trace contextRef="#ctx0" brushRef="#br0" timeOffset="732.2157">892 0 7872,'0'0'2944,"0"0"-2304,-19 15-160,19 0 1152,0 0-992,-19 15 576,19-15-704,-19 16 831,0-1-735,19 0 544,-19 15-672,0 0 320,19-15-480,-19 15 64,19-15-256,-19 0-64,19 0-32,0 0 96,19-15-64,0 1-32,0-1 0,0 0-896,0-15 480</inkml:trace>
  <inkml:trace contextRef="#ctx0" brushRef="#br0" timeOffset="1163.6081">550 331 8224,'-19'0'3040,"19"0"-2368,19 15-160,0-15 960,0 0-896,19 15-96,-19-15-288,38 0-96,-19 15-32,37-30-416,-37 15 224,19 0-3360,0-15 1920,0 0-3776,-19 15 3008,0-15 928,-19 15 896,0 15 5664,-19 0-2816,-19 15 640,19-15-1792,0 0 864,0 15-1184,-19-15 512,19 15-833,0-14-159,19-1-224,-19 0-64,19 0-32,0-15 160,0 0-128,0 0-32,18-15-32,-37 15 32,19-15-32,-19 0 416,0 15-256,-19-16 416,19 1-352,-37 0-128,-1 15-64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60 9312,'-19'0'3424,"19"15"-2656,-19 0-192,19 15 224,0-15-544,0 31 1024,0-1-705,0-15-127,0 15-288,0-15-64,0 0-32,0-15 32,19 0-64,0 0 192,-19-15-128,0-15 32,19 15-64,-19-30-64,0 15 32,0-15-128,0 0 64,-19-30 96,19 15-32,-19-1-32,19 16 32,-19 0-256,19 15 128,0 0 96,0 15 32,0 15 320,0-15-160,19 15-96,0 15-64,0-15-32,19 16 0,-19-1 64,18 0-32,1 0-32,0 0 32,0 0-128,-19 0 64,19 0 160,-19-15-64,0 15 128,0-15-128,-19 0 128,0 0-128,-19 0 608,0 0-384,-19 0 960,-19 0-704,0 1 0,1-16-320,-20 15-1056,19-15 448,19 0-6559,0 15 3839</inkml:trace>
  <inkml:trace contextRef="#ctx0" brushRef="#br0" timeOffset="400.0494">720 0 8960,'0'15'3328,"0"-15"-2592,0 0-192,0 0 1376,0 15-1152,0 0 703,0 0-895,-19 15 704,19 0-768,-19 1 832,0-1-768,0 0 416,0 15-576,19 0 320,-19-15-416,0 15-224,19-15-96,0 0 128,19 0-64,-19 0 128,19 1-128,19-31-96,-19 15 0,19 0-256,-19-15 160,19-15-2336,0 0 1344</inkml:trace>
  <inkml:trace contextRef="#ctx0" brushRef="#br0" timeOffset="547.2068">531 422 10304,'0'0'3808,"0"0"-2944,37 0-256,-18-15 511,19 15-735,0 0-160,0 0-128,19-15-3359,0 15 1791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 7136,'19'0'2656,"-19"-15"-2080,0 15-160,0 0 1760,0 0-1280,19 15 992,-19 0-1121,19 16 513,0-1-736,-19 0 192,19 15-416,-19-15-128,19 16-96,-19-16-160,0-15 32</inkml:trace>
  <inkml:trace contextRef="#ctx0" brushRef="#br0" timeOffset="153.9865">0 242 9056,'0'-15'3360,"0"15"-2624,38 15-192,-19 0 960,0-15-928,19 0 0,0 0-385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 5824,'0'-15'2144,"0"15"-1664,19 0-128,-19-15 1056,0 30-832,0-15 896,0 0-832,0 0 864,0 15-864,0-15 448,0 15-609,0 16 705,-19-16-672,19 15 672,-19 0-672,0 15 384,19 0-544,-19 15 320,19-15-384,-19 0 256,19 1-288,0-1-288,0-15 0,0-15 64,38 15 0,-19-15 64,0-15-64,19 0-288,-19 0 128,19 0-1728,-19-15 1056</inkml:trace>
  <inkml:trace contextRef="#ctx0" brushRef="#br0" timeOffset="164.6585">0 437 9984,'0'0'3680,"0"0"-2848,19 0-256,0 0 128,0 0-512,19 0 0,0 0-128,19 0-2720,0 0 1440,-19 0-4640,19 0 3264</inkml:trace>
  <inkml:trace contextRef="#ctx0" brushRef="#br0" timeOffset="384.5495">455 497 6464,'-19'30'2400,"19"-30"-1856,-19 30-160,0-15 2464,19 0-1632,0 16 1407,-19-1-1503,19 0-192,19-15-544,0 0 0,0 0-224,19-15 0,0 0-96,-19-15 32,19 0-64,0 0 416,-19 0-256,-19-15 896,18 15-608,-36-1 224,-1 1-416,-19 0-192,0 15-32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29172 16464 6816,'-19'0'2528,"19"0"-1984,19 0-128,-19 0 544,0 0-608,0 0 480,0 0-480,19-15 608,0 15-544,-19 0 480,19 0-480,0-15 32,0 15-256,0 0-32,0 0-96,0 0 159,0 15-127,0 0-32,0 0-32,-19 16-128,19-1 64,-38 0 96,19 0-32,-19 0-32,19 1 32,-38-1 672,19-15-384,0 15 352,-19-15-384,19 0 128,-19 1-256,19-16 64,0 0-128,0-16-64,19 1 0,0 0-32,0 0 0,19 15-96,0 0 64,0 0 32,0 15 0,19 0-4095,-19 0 2239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3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29761 16298 9376,'0'-15'3488,"0"15"-2720,-19 0-192,19 0 1791,0 0-1407,0 0 928,0 0-1088,-19 15 128,38-15-544,-19 15 192,19 0-320,-19 0 0,19 15-160,0 0 0,19 16-32,-19-1-128,19 15 32,-19 0 96,19 0-32,-19 1 64,0 14-64,0-15-96,-19 0 32,0 0 160,0 1-64,-38-1 32,19 15-32,-57-15-416,19 0 224,-38 1-7231,18-16 4031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04:35:4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0 921 10400,'19'-15'3840,"-19"15"-2976,19 15-256,-19-15 1087,19 0-1055,19 0 352,0 15-576,0-15-224,0 0-128,0 16-224,-1-16 96</inkml:trace>
  <inkml:trace contextRef="#ctx0" brushRef="#br0" timeOffset="184.5744">171 1207 11456,'0'15'4256,"0"-15"-3297,38 15-287,-19-15 480,0 15-768,19-15-512,0 16 64</inkml:trace>
  <inkml:trace contextRef="#ctx0" brushRef="#br0" timeOffset="8721.9522">815 319 8736,'0'0'3232,"0"15"-2528,19 15-192,-19-14 1216,19-1-1056,-19 15 703,19 15-799,-19-15 64,0 16-384,19-1-32,-19-15-128,0 0-1600,18 1 800</inkml:trace>
  <inkml:trace contextRef="#ctx0" brushRef="#br0" timeOffset="8906.2753">607 801 11232,'0'15'4128,"0"-15"-3200,38 0-257,-19 0 705,0 15-896,19-15-192,0 0-192,19-15-608,20 15 288,-20 0-5471,19 0 3135</inkml:trace>
  <inkml:trace contextRef="#ctx0" brushRef="#br0" timeOffset="9322.963">815 1073 7136,'-19'-16'2656,"19"16"-2080,0 0-160,0 0 1920,0 0-1376,0-15 576,19 15-896,0-15 191,0 0-479,19 15 96,0 0-288,-19 0-224,19 15 32,-19 0 64,19 0 0,-38 16 64,19-1-64,-19 0 64,19 0-64,-38 0-32,0 1 32,-19-1 160,19 0-96,-19 0-160,0-15 0,0 0 96,19 0 0,-19-30-96,38 15 32,-19-15 96,19 0-32,0 0-224,0 0 96,19 15 96,19 0 32,0 0-224,0 0 96,0 15-2559,0-15 1439</inkml:trace>
  <inkml:trace contextRef="#ctx0" brushRef="#br0" timeOffset="10076.9826">1536 921 8800,'0'0'3264,"0"0"-2528,-19 15-224,19 1 1344,0-1-1120,0 0 543,0 15-735,-19 0-96,38 0-288,-19 0-96,19-15-32,-19 15 96,38-15-64,-19-15 32,0 0-32,0 0-64,0-15 32,0 0-32,0 15 0,-19-30 0,0 15 0,0-15 64,0 15-32,0-15-32,0 0 32,-19 0-128,19 14 64,-19 1 96,19 15-32,0 0 64,0 15-64,0 1-32,0-1 32,0 15 32,19 0-32,0 0-224,0 0 96,0 15 96,19-15 32,-19 16 64,0-16-64,0 0 64,0 15-64,-19-15 64,0 0-64,-19 0 256,0 0-160,-19 1 672,0-16-448,-19 15 32,0-15-224,0-15-1024,0 15 480</inkml:trace>
  <inkml:trace contextRef="#ctx0" brushRef="#br0" timeOffset="10542.2903">2162 681 6976,'0'-15'2592,"0"15"-2016,0 0-160,0 0 1888,0 0-1344,0 0 1216,0 15-1249,0 0 577,-19 0-864,0 15 608,19 0-704,-19 15 640,0 0-672,-19 16 384,38-1-544,-19-15 128,0 15-320,0-15 128,19-14-160,0 14-128,0-30-32,19 15 32,0-15 0,0-15 0,19 15 0,-19-15-864,0-15 480,19 0-2304,0 15 1504,-19-30-5119,0 30 3519</inkml:trace>
  <inkml:trace contextRef="#ctx0" brushRef="#br0" timeOffset="10808.8622">1934 1072 7712,'19'15'2880,"-19"-15"-2240,38-15-192,-19 15 384,0 0-544,19-15-256,-19 15-32,19 0-4256,0-15 2336</inkml:trace>
  <inkml:trace contextRef="#ctx0" brushRef="#br0" timeOffset="11024.798">2313 1163 8800,'-38'15'3264,"38"-15"-2528,-19 30-224,0-15 2687,19 0-1855,0 0 160,0 0-896,0 0-352,19 0-160,0 0 64,19-15-96,0 0-96,0 0 0,0-15 96,0 15-32,-19-15 64,0 0-64,-19 0-32,0 15 32,-19-15 224,0 0-128,-38 15-96,38-15-64,-38 15-1952,38 15 1088</inkml:trace>
  <inkml:trace contextRef="#ctx0" brushRef="#br0" timeOffset="11542.479">2635 635 8896,'-19'0'3296,"19"0"-2560,0 0-224,0 0 1696,0 0-1313,0 0 481,0 0-800,19 0-128,0-15-288,0 15 32,0 0-96,19-15-64,-19 15 0,19 0-128,-19 0 64,19 0 32,-19 15 0,0-15 0,19 15 0,-38 1-160,38 14 96,-38-15-192,0 15 160,0 0 32,0 0 64,-19 0 64,0 0-32,0-15-96,0 16 32,-19-16 160,0 0-64,19-15 192,0 15-160,-19-30 192,19 0-192,19 0 320,-19 0-224,38-16-32,0 16-96,0 15 32,0 0-64,19 15-96,-19 0 32,19 1-32,-19 14 0</inkml:trace>
  <inkml:trace contextRef="#ctx0" brushRef="#br0" timeOffset="13026.3607">3318 1102 7648,'0'0'2816,"0"0"-2176,0 0-192,19 0 1376,-19 15-1088,0-15 1120,19 0-1057,0 0 129,0 15-544,0-15 192,0 0-320,0 0-64,19 0-128,-19 0 96,20 0-96,-20 0-96,0 0 0,0-15 672,-19 15-384,0 15 1056,0-15-736,-19 15 928,0-15-864,-19 15 544,-1-15-704,-18 0 256,19 15-448,-19-15-96,38 0-96,-19 0-160,0 0 32,19 0-2496,19 0 1344</inkml:trace>
  <inkml:trace contextRef="#ctx0" brushRef="#br0" timeOffset="19151.3605">4152 1026 9056,'-19'0'3360,"19"15"-2624,-19 0-192,0 0 1824,19 0-1409,-19 15-191,19-15-480,0 1 0,19 14-192,-19-15 96,19 0-96,0 0-192,0 0 32,0-15-96,0 15 64,19-30-704,-19 15 416,0-15 32,0 0 224,-19 0 320,19-15-128,-19-1 224,0 16-192,-19-15 320,0 0-224,0 0 448,19 0-352,-19 15 0,0 15-160,19 0 64,0 15-128,0 0 192,0 15-160,19 0-32,0 15-32,0-14-128,19 14 64,0 0 32,0 0 0,0 0-224,-19 1 128,0-1 96,0 0 32,-19 0-32,0-15 32,0 0 1152,-19-15-640,-19 16 480,-19-16-576,-19 0-128,19 0-192,-19-15-1504,0 0 768,19-15-9215,0 0 5407</inkml:trace>
  <inkml:trace contextRef="#ctx0" brushRef="#br0" timeOffset="19717.3587">4759 770 7552,'0'-15'2816,"0"15"-2208,0 15-160,-19-15 1312,38 15-1056,-38 1 1184,19 14-1057,0 0 833,-19 0-960,0 15 704,19 15-800,-19-14 384,0 14-576,19-15-96,0 0-192,-19 1 128,38-1-160,-19-15-96,19-15-32,0 0-192,0 0 128,0-30-2208,0 15 1248,0-15-4063,0 15 2879</inkml:trace>
  <inkml:trace contextRef="#ctx0" brushRef="#br0" timeOffset="19871.0679">4550 1162 8640,'0'15'3200,"0"-15"-2496,0 15-192,0-15 1344,19 0-1120,0 0 127,19 0-511,0 0-256,0-15-32,19 15-2047,-19 0 1087</inkml:trace>
  <inkml:trace contextRef="#ctx0" brushRef="#br0" timeOffset="20086.8911">4986 1192 7808,'-19'15'2880,"19"-15"-2240,-19 30-160,0-15 2208,19 0-1568,-19 0 959,19 0-1215,-19 0-224,38 1-384,-19-1-160,19-15-64,0 0 32,0 0-32,0-15 64,0 15-64,0-16 896,-19 1-512,-19 0 896,19 0-736,-38 0-96,0 0-288,0 15-64,0-15-64,0 15-1824,0 15 992</inkml:trace>
  <inkml:trace contextRef="#ctx0" brushRef="#br0" timeOffset="20751.1659">5384 1042 10560,'-19'0'3904,"19"0"-3040,0 15-224,-19 0 1887,38 0-1503,-38 15 576,19-15-960,-19 15 64,19 0-416,0 1-96,0-16-128,0 15 32,0-15-64,0 0 64,0 0-64,0 0 128,0-15-96,0-15-96,0 15 0,0-15 96,19 0-32,-19-15-96,0 0 32,0-16 160,0 1-64,-19 0-96,19 15 0,0 0 32,0 0 0,0 15-224,0 15 128,0 0 32,19 15 64,0-15-96,-19 15 64,38 0 96,-19 15-32,19 0-96,-19-15 32,19 15-320,0 0 192,19-15-640,-38 16 448,19-1-192,-19 0 320,0-15 256,-19 15 0,0 0 0,0 0 0,-19-15 512,0 15-288,-38 1 832,38-1-640,-38-15 32,19 15-320,-19-30-160,38 15-32,-19-30-3712,0 15 2048</inkml:trace>
  <inkml:trace contextRef="#ctx0" brushRef="#br0" timeOffset="21086.4731">6011 921 9632,'0'0'3584,"0"0"-2784,19 0-256,-19 15 2207,0-15-1631,0 16 1312,0 14-1408,-19-15 416,19 15-832,0 0 512,-19 0-640,0 15 800,0-14-704,-19 14 192,19-15-448,0 15-32,19 0-192,-19 1 96,19-1-128,19-15-96,0 0 0,0 0-32,19-15 0,-19-15-1280,19 15 736,0-30-2496,0 15 1728,0-30-7327,0 15 4831</inkml:trace>
  <inkml:trace contextRef="#ctx0" brushRef="#br0" timeOffset="21271.2736">5802 1313 10464,'0'0'3872,"0"0"-3008,38 0-224,-19-15 831,19 15-927,0 0-64,19-15-320,0 0-4703,19 15 2495</inkml:trace>
  <inkml:trace contextRef="#ctx0" brushRef="#br0" timeOffset="136015.1906">455 1649 4800,'-19'0'1792,"19"19"-1408,0-19-96,0 19 704,19-19-608,-19 0 896,0 0-704,0 0 416,0 0-576,19 0 544,0 19-544,0-19 416,0 0-480,-19 0 480,38 19-512,-38-19 64,38 19-224,-19-19 32,0 0-97,0 0 97,0 0-128,19 0-160,0 0 32,-19 0 96,18 0 0,1 0 192,-19 0-128,0 0 32,19 19-64,-19-19-128,19 19 32,-19-19 224,19 0-96,0 0-160,0 0 0,-19 0 256,19 19-128,-19-19 0,0 0-32,-1 0-32,1 19 0,0-19 128,0 0-64,0 0-160,0 0 32,0 0 256,0 0-128,0 0-64,0 0-32,0 0-32,19 0 0,-19 0 256,19 0-96,0 0-160,-19-19 0,19 19 32,0 0 32,-20-19 64,20 19-32,-19 0-160,19 0 64,-19 0 32,0 0 32,0-19 192,19 19-96,-19 0-96,0 0-32,0 0 96,19 0-32,-19 0-160,0 0 64,0 19 96,0-19 0,0 0 64,18 0-64,-37 0 64,38 0-64,-19 0-32,0 0 32,0 19-128,0-19 64,19 0-32,-19 0 0,0 19 192,0-19-64,19 0-160,-19 0 32,19 0 32,-19 0 32,19 0 128,0 0-64,-20-19-96,20 19 0,0 0 96,0 0-32,0-19-96,0 38 32,0-38-32,0 19 0,-19 0 0,19 0 0,-19 0 192,19 0-64,-19 0-96,18 0 0,-18 0 96,19 0-32,-19 0 128,0 0-96,19 0-160,-19 0 32,0 19 32,19-19 32,0 0 0,-19 0 0,19 0 0,0 0 0,0 0 0,-1 0 0,1 0 0,0 0 0,0 0 64,0 19-32,0-19-32,0 0 32,-19 0 32,19 19-32,0-19 64,-19 0-64,19 0-96,-19 0 32,-1 0 96,1 19-32,0-19 64,19 0-64,-19 0-32,0 0 32,19 0 32,-19 19-32,19-19-32,-19 0 32,19-19-32,0 19 0,-19 0 0,19 0 0,-19 0 256,19 0-128,-1 0-96,-18 0-64,0 0 32,19 0 0,0 0 0,-19 0 0,19 0 0,-19 0 0,19 0 0,-19 0 0,19 0 128,-19 0-64,0-19-96,19 19 0,-19 0 32,18 0 0,-18 0 0,19 0 0,-19 0 64,19 0-32,-19 0-96,19 0 32,-19 0 96,19 0-32,-19 0-96,19 0 32,-19 0 160,0 0-64,19 0-224,-19 0 64,-1 0 192,20 19-64,-19-19-64,19 0 0,-19 0 32,0 0 0,0 0-96,0 19 64,19-19 96,-19 0-32,0 0-96,0 0 32,0 0 160,19 19-64,-38-19-32,38 0 0,-19 0-128,0 0 64,0 0-32,-1 0 0,1 0 64,0 0 0,0 0 128,0 0-64,0 0-96,0 0 0,0 0 32,0 19 0,0-19 0,0 0 0,19 0-96,-19 0 64,0 0 32,0 0 0,0 0 128,0 0-64,0 0-160,0 0 32,0 0 160,0 0-32,-1 0-96,1 0 0,0-19-32,0 19 0,0 0 256,0 0-96,0 0-256,19 0 96,-19 0 160,0 0-64,0 0-64,0 0 0,0 0-32,0 19 0,0-19 128,-19 0-32,19 0 64,0 0-64,0 0-96,0 0 32,-19 0-32,19 0 0,0 0 64,-1 19 0,1-19 0,0 0 0,0 0 0,0 0 0,0-19 0,19 19 0,-19 0 192,0 0-96,0-19-256,0 19 96,0 0 160,0-19-64,0 0 0,0 19 0,-19-19 32,19 19-32,-19-38 64,0 38-64,0-38-160,0 19 64,0 0 160,0-19-32,-19 0 32,19 19-32,0-19-64,-19 0 32,0 1-32,19-1 0,-19 0 64,19 0-32,-19 0 192,0 19-128,0-19 96,19 19-96,-19-19-192,19 19 32,-19-19 160,19 19-32,-19-19-96,19 20 0,-19-20 32,19 19 0,0-19 0,0 19 0,-19 0 128,19 0-64,-19 0-96,19 0 0,0 0 96,0 0-32,0 0 64,0 0-64,0 0-32,0 0 32,0 0-128,0 0 64,0 0 96,0 0-32,0 0 128,0 1-96,0-1-32,0 19 0,0-19 32,0 0-32,0 0-32,-19 19 32,19-19 32,0 19-32,-19-19 192,19 19-128,-19 0-160,19 0 0,-18-19 96,18 38 0,-19-38 128,0 19-96,0 0 128,0 0-128,0 0 128,0 0-128,-19 0 128,19 0-128,-19 0 32,19 0-32,-19 0 32,0 0-64,0 0 128,0 0-96,-18 0-32,18 0 0,-19-19 32,19 19-32,-19 0 192,19 0-128,-19 0-32,38 0-32,-38-19 32,20 19-32,-20 0-32,19-19 32,-19 19 32,0 0-32,-19-19 128,38 19-96,-38-19-32,1 19 0,18 0-32,-19 0 0,19 0 128,0 0-64,-19-19 32,20 19-32,-20-19 32,19 19-64,-38-19 128,38 0-96,-38 0-32,20 19 0,-20-19-32,38 19 0,-19-19 0,0 0 0,-18 0 64,18 19-32,-19-19-96,19 1 32,-38-1 96,39 19-32,-20-19 128,19 0-96,-19 0 128,38 19-128,-37-19-32,18 0 0,-19 19 96,19-19-64,-19 0-32,20 19 0,-20-19 96,19 19-64,-19-19 32,38 0-32,-56 19 32,37 0-64,-19-19 128,19 19-96,-38 0-32,39 0 0,-1-19-128,19 38 64,-19-19-32,0 0 0,0 0 192,20 0-64,-20-19-32,0 19 0,-19 0-32,38 0 0,-19 0 64,20 0-32,-1 0-32,0 0 32,0 0-128,19 0 64,0 0 96,0 0-32,0 0-32,0 0 32,1 0-32,18 0 0,-19-19-96,0 19 64,19 0 32,0 0 0,0 0-96,19 0 64,-19 0 160,0 0-64,19 0-96,0 0 0,0 0-32,0 19 0,-19-19 64,38 19 0,-19 0 0,0 0 0,0 0-96,19 0 64,-19 0 96,19 0-32,-19 0-96,0 0 32,0 0 96,19 0-32,-19 0-32,0 0 32,0-1-128,0 1 64,0 19 96,0-19-32,0 0 64,0 19-64,0-19-32,0 19 32,0-38-32,0 38 0,0-19 64,0 0-32,0 0-32,0 19 32,0-19 32,0 19-32,0-19 64,0 18-64,19 1-96,-19-19 32,0 19 160,19-19-64,-19 19-224,0-19 64,0 0 192,0 19-64,0-19-64,19 0 0,-19 0 32,19 19 0,-19-19 128,0 0-64,0 0-96,0 0 0,0-1 96,19 1-32,-19 0-160,0 0 64,0 0 160,19 0-32,-19-19-32,0 19 0,0 0-32,0 0 0,0 0-96,19-19 64,-19 19 96,0 0-32,0-19-96,0 19 32,0 0 96,0-19-32,0 19-32,0 0 32,0 0 32,0 0-32,0 0-160,0 19 64,0-19-32,0-1 32,0 1 256,0 0-96,0 0-96,18 19-32,-18-19 32,0 0 0,0 0 0,0 0 0,0 0-96,19 19 64,-19-38 96,0 19-32,0 0 64,0 0-64,19 0-32,-19 0 32,0 0-32,0-19 0,0 19-96,19 0 64,-19 0 160,0 0-64,0-19-96,0 18 0,0-18 32,0 0 0,0 0-1856,0 19 1024,0-38-6496,19 19 4065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15879 8850 12480,'0'32'4607,"0"-32"-3583,0 32-288,17-16 448,-17 0-800,0 0-160,0 0-128,16-16-1024,0 0 512,-16 0-3295,16 0 2079,-16-16-5312,16 0 3936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25624 17093 10816,'0'16'4000,"0"-16"-3136,16 0-224,-16 0 1151,16 0-1119,0 0 0,16 16-416,-16-16-32,16 0-128,-16-16-64,0 16 0,16 0 32,-16-16-32,0 0 416,0 16-256,-16-16 1056,-16 0-704,0 16 608,0-16-672,-16 32 160,0-16-352,-16 32-320,16-16 0,16 32 128,-16-16-32,32 16-864,0 0 416,16-16-2656,16-16 1696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26167 17077 13536,'-48'16'5023,"48"-16"-3903,-32 32-320,16-16 704,16 16-992,-16-16-224,16 16-160,0-16-224,16 16 64,0-16-256,0-16 160,0 16-448,16-16 320,-16-16-224,0 16 288,16-16-128,-16-16 192,-16 0 224,16 16-64,-16-16 864,0 0-512,-16 0 704,0 16-640,0 16-160,16 0-160,-16 0 32,16 0-96,16 16-32,0 16 0,0-16-128,0 32 64,16-16 96,0 16-32,16 0-160,-16-16 64,-16 16-256,16 0 192,-32-16-32,0 16 96,-16-16 1248,-16 0-640,0 0 768,0-16-768,-16 0-320,16 0-192,-16-16-2432,32-16 1312,-16 0-2880,16-16 2240,16-16-3807,0 16 3103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16 335 13056,'0'0'4831,"0"0"-3775,0 16-256,0 0 1024,0 0-1152,0 0-128,0 16-352,-16-16-224,16 0 0,0 0 32,0 0 0,16 0 64,-16-16-32,0 0-224,0 0 96,16-16-384,0 0 256,0-16-448,0 16 384,0-16 0,0 16 160,0-16 32,0 16 32,0 16 832,0-16-416,-16 16 192,16 16-288,-16 0-256,16 0 0,-16 0 0,0 16 0,0-16-512,16 0 288,-16 0-320,0 0 288,0 0 96,16-16 64,-16 0 224,16-16-64,0 0 32,-16 0-32,32 0 288,-16-16-160,0 0 512,16 16-384,-16 0 704,0 0-576,0 16 768,16 0-704,-16 16 320,0 0-480,0 0-128,0 16-128,0 0-1568,16-16 800,0 16-4096,0-16 2656</inkml:trace>
  <inkml:trace contextRef="#ctx0" brushRef="#br0" timeOffset="684.8044">831 287 9888,'-32'0'3648,"32"0"-2816,0 16-256,-16-16 2015,32 16-1535,-16-16-64,0 0-608,0 0-96,16 0-160,0 0-128,0-16-32,0 0-256,0 16 160,0-32-32,-16 32 96,0-16 1184,-16 0-608,0 16 1120,0 0-928,-16 16 320,16 0-640,-16 16 160,16 16-320,-16-16-352,32 32 64,0-16-64,0-16 64,16 0-352,0 0 192,0-16-800,16-16 576,0 0-1344,0-16 992,16 0-736,0-16 864,-16 16-384,16 0 576,0 0 576,-16 16-64,-16 0 1472,0 0-832,-16 16-288,16-16-256,-16 16-352,0-16 128,0 16-2368,16-16 1377,-16 0-1057,0 16 1248,0-32 1344,-16 16-192,16 0 2719,-16-16-1663,16 0 928,0 0-1312,0-16 96,0 32-608,16-16-32,0 0-224,0 16 128,0-16-192,16 0-32,0 16-32,0-16-256,15 0 128,1 0 192,0 16-64,-16 0 704,0 0-384,-16 16 608,16 16-544,-32 0 0,0 16-256,-16 0 32,16-16-96,0 0-2112,16 0 1120</inkml:trace>
  <inkml:trace contextRef="#ctx0" brushRef="#br0" timeOffset="900.5076">1934 0 13376,'-17'32'4959,"17"-32"-3871,-16 48-288,16-32 1600,0 16-1472,0 0 768,0 16-992,-16 0 224,32 0-544,-16 16-128,0 16-160,0-16-224,16-16 64,-16 0-1312,17-16 768,-17 0-2592,0-16 1824,-17-1-5375,1 1 3775</inkml:trace>
  <inkml:trace contextRef="#ctx0" brushRef="#br0" timeOffset="1184.0606">1725 416 12544,'0'-16'4639,"0"16"-3583,32-16-320,-16 16 2432,0 0-1888,16 0 448,0 0-1024,16 0-352,0 0-224,0 0-1600,-16 0 800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9376,'16'-16'3488,"-16"16"-2720,0 16-192,0-16 1216,0 16-1089,0 0 417,0 0-640,0 0-288,0 0-128,17 0-928,-17 0 480</inkml:trace>
  <inkml:trace contextRef="#ctx0" brushRef="#br0" timeOffset="168.3563">128 0 10624,'0'16'3936,"0"-16"-3040,0 32-256,0-32 1119,0 16-1087,0 0-416,16 0-192,-16 16-2975,0-16 1567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2:3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48 447 11712,'-16'0'4352,"16"16"-3393,0 16-255,0-16 320,0 0-704,0 16 224,0-16-320,-16 32-128,16-32-64,-16 16 96,16-16-64,0 0 128,0-16-128,0-16-160,16 16 32,-16-32 96,16 16 0,-16-32-96,16 32 32,0-32 672,-16 16-384,16 0 128,0 16-224,0-16-224,-16 16 0,32 0-32,-16 16 32,0 16 64,0-16 0,-16 32 64,16-16-32,-16 16 64,16 16-64,-16-16-160,0 0 64,16-16-448,-16 16 256,16-32 0,-16 16 128,16-32 160,-16 16 0,0-32 128,16 0-96,0 0 192,0 0-160,0-16 320,16 16-224,-16 16 384,16 0-320,0 16 384,-16 0-384,16 32 96,-16 0-224,0 16-128,0 0-32</inkml:trace>
  <inkml:trace contextRef="#ctx0" brushRef="#br0" timeOffset="435.408">1310 224 11648,'0'0'4288,"0"0"-3329,16-16-255,-16 16 672,0 0-896,16-16 416,0 0-512,-16-16 576,16 16-544,-32 0 704,16 0-640,-16-16 704,0 16-704,-16-16 192,0 16-384,0 16 96,16 0-224,-16 16-224,16 16 32,0 16 352,0 0-160,16 16 128,0 16-160,0 0-64,16-1-32,0 1 32,16 0-32,-16-32-2208,0 16 1184,16-32-3040,-32 16 2272,16-32-4671,-16 0 3615</inkml:trace>
  <inkml:trace contextRef="#ctx0" brushRef="#br0" timeOffset="782.2369">1023 543 10880,'-32'-16'4032,"32"16"-3136,0 16-257,0-16 2209,0 16-1696,16 0 320,0 0-896,0 0-448,16 0-96,16 0 96,0 0-64,0-16-448,0 16 192,-16 0 96,16-16 64,0 16-480,-16 0 288,0-16 160,0 16 64,0-16-64,-16 16 32,16-16 160,0 0-64,-16-16 32,0 0-32,0-16 1696,0 16-928,-32 0 1952,16-16-1568,-32 16 416,16-16-992,-16 16-352,16 0-192,-16 16-384,16 0 160,-16 32-2080,16 0 1248,16 0-4480,0 16 3040</inkml:trace>
  <inkml:trace contextRef="#ctx0" brushRef="#br0" timeOffset="1104.3934">1838 623 13056,'0'-16'4831,"0"16"-3775,16 16-256,-16-16 1152,16 0-1216,0 0 192,0 16-544,-16 16-192,16-16-96,-16 16 0,16-16-64,-16 16 64,0-16-64,0 0 64,0 0-64,0 0 128,0-16-96,0 0 1088,0-16-608,0 0 448,16 0-544,0-16 96,0 16-320,0-32-288,16 32 32,-16-32 0,16 32 32,0-16-2048,16 16 1120,-16 0-5984,16 0 3873</inkml:trace>
  <inkml:trace contextRef="#ctx0" brushRef="#br0" timeOffset="9426.4284">639 16 8800,'0'16'3264,"0"-16"-2528,16-16-224,-16 16 2208,0 16-1601,16-16 1217,-16 16-1344,0 0 256,0 0-736,17 0-32,-17 0-288,0 0-96,0 0-64,0-16-1248,0 32 672,0-32-6175,0 16 3679</inkml:trace>
  <inkml:trace contextRef="#ctx0" brushRef="#br0" timeOffset="9710.5672">832 80 10880,'0'16'4032,"0"-16"-3136,-16 48-257,-1-32 801,17 16-928,0-16-1696,0 0 608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3:4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4361 7456,'16'0'2784,"-32"0"-2176,16 0-160,0 0 1312,0 0-1056,0 0 1184,0 0-1057,-16-16 769,16 16-928,-16 0 288,16 0-576,-16-16 160,16 0-320,-16 0 128,0 16-192,0-31 352,0 15-288,0 16 96,0-16-192,-16 0 160,16 0-192,-16-16 96,16 16-96,-16 0 160,0 0-160,0 0 32,16 0-64,-16 0-128,16 0 32,-16-16 224,16 16-96,-16-16 32,16 0-64,-16-16 96,0 32-96,1-32-96,-1 0 0,0 0 96,0 16-32,-16-15 64,32 15-64,-16 0-32,0 0 32,16 0-128,-16 0 64,16-16 224,0 32-96,-16-32-96,16 16-32,-16-32-32,16 32 0,0-16 64,0 0 0,0 0 0,0 16 0,0-16-96,16 17 64,-16-17 96,0 16-32,0-16-32,16 16 32,-16-16 96,16 32-64,-16-32 192,16 32-160,0-16 32,0 16-64,0-16-64,0 16 32,0-16-128,0 0 64,0 0 32,0 0 0,0-16 0,16 16 0,-16 1 0,16-1 0,-16 0 128,16 16-64,-16-16-320,16 16 160,-16 0 288,16-16-96,0 16 128,-16-16-128,16 16-416,0 0 192,-16 0 512,0 0-192,16 16-192,-16-16-32,0 0 0,0 16 32,0 0 256,0-16-128,0 16-192,0 16 32,-16-16 0,16 0 32,-16 0 352,0 0-192,0 0 192,0 0-192,0 0 128,0 16-160,-16 0 160,16-16-192,0 0 32,-16 16-64,16 0-256,0-16 96,0 16 32,16-16 64,-16 0 0,16 0 0,-16 0 0,16 0 0,0-16 0,16 16 0,-16-16-160,16 0 96,0 0 96,0 0 0,0 0-32,16 0 32,0 0-192,-16 0 96,16 0 96,16 16 0,-16 0-160,0 0 64,16 0 256,-16 16-128,-16 0 0,16 0-32,0 16 160,-16 0-96</inkml:trace>
  <inkml:trace contextRef="#ctx0" brushRef="#br0" timeOffset="2001.598">368 1806 5408,'-16'0'1984,"16"0"-1536,0 0-128,0 0 1728,0 0-1184,0 0 1280,0 0-1248,-16-16 832,16 0-1025,0 16 353,0-32-608,-16 16 448,16 0-512,-16-32-64,16 32-192,-16-32 192,16 32-192,-16-16 320,16 16-256,0-16 160,0 16-192,-16-16 288,16 16-256,0-16 32,0 16-128,-16-15 96,32 15-128,-16-16 192,0 0-160,0 0 320,0 16-224,0-32 32,0 32-128,0-16 224,0 0-192,0 0 32,0 0-96,16-16 32,-16 16-64,0 0-160,16 0 64,-16 0 256,16 16-128,-16-16 224,16 16-192,-16-16-96,16 16-32,0-16 96,0 16-32,-16-16 128,16 16-96,0-16-96,0 0 0,0 1 224,0 15-96,0-16-32,16 0-32,-16 0 160,0 16-96,0-16 192,0 0-192,0 0-32,0 16-32,16-16 224,-16 16-128,0-16 96,0 16-128,0-16 0,0 16-32,0 0 224,0 0-160,0 0 32,0 0-96,-16 0-192,16 16 64,0-16 160,0 16-32,-16-16 128,16 16-128,-16-16-32,16 16 0,0-16-32,-16 16 0,16-16 0,-16 16 0,0-16 128,16 16-64,-32 0 32,16 0-32,0 0 224,0 0-160,-16 0 32,16 0-96,-16 0 32,16 16-64,-32-16 192,16 16-128,0-16 96,0 0-96,-16 16 96,16-16-128,-16 0 128,0 16-128,0-16-32,16 0 0,0 0 32,0 16-32,0-16-32,0 0 32,16 0-192,0 0 96,0 0-32,0 0 32,16-16 64,0 16 0,16 0 0,-16 0 0,16-16 0,0 16 0,-16 0 0,16 0 0,0 0-96,-16 0 64,16 16 32,0 0 0,-16 0 0,16 16 0,-32 0 64,16 0-32,-16 32 64,16-32-64,-32 16-640,16 0 320,0-16-6016,0-16 3456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3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12238 10848 5312,'-32'0'1952,"32"0"-1504,0 0-128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3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176 224 9632,'0'16'3584,"0"0"-2784,0 16-256,0 0 1152,0-16-1057,-16 32 513,16-16-672,0 31 512,-16 1-576,16 16 0,-16 0-256,0 16-32,16-32-64,-16 16-128,16-32 32,0-16 96,0 0-32,0-32 192,0-16-128,16-32-32,-16 16-32,0-48 96,16 16-64,0-48-32,-16 32 0,16-16 384,-16 16-224,16-15 192,-16 15-224,16 16 352,-16 0-288,0 16 384,16 0-352,-16 16 96,0 16-224,16 32-192,-16 0 0,16 32 96,0 16 0,16 32 64,0-16-64,-16 16-32,16 15 32,0 1 96,0-16-64,-16-16-1088,0 0 576,-16-32-1760,16 0 1248</inkml:trace>
  <inkml:trace contextRef="#ctx0" brushRef="#br0" timeOffset="284.1758">144 559 13312,'-16'0'4927,"16"0"-3839,16 17-320,-16-17 1568,0 0-1440,0 0 416,16 16-768,0-16-256,0 0-192,16 0-96,16 0 32,-16 0-2720,16 0 1472,-16-16-9503,16 16 5919</inkml:trace>
  <inkml:trace contextRef="#ctx0" brushRef="#br0" timeOffset="568.8943">623 543 11552,'0'16'4288,"0"-16"-3361,0 48-223,0-32 864,0 0-992,16 16-224,-16 0-224,0 0 64,16-16-96,-16 0 608,16 16-416,-16-16 896,0 0-704,0-32 640,0 16-640,16-16 96,-16 0-320,16-16 256,-16 0-288,16-16-128,0 16-32,0 0 64,0 0-64,0 0-672,0 16 352,0-16-3296,16 16 1952</inkml:trace>
  <inkml:trace contextRef="#ctx0" brushRef="#br0" timeOffset="1000.295">1055 495 10304,'-16'0'3808,"16"0"-2944,16 0-256,-16 0 1087,16 16-1055,0-16-192,-16 0-288,32-16-224,-16 16 32,0 0 160,0 0-64,0-16 256,0 16-192,0-16 736,-16 16-480,0-16 800,0 16-672,-32 0 768,16 16-768,-16 0 544,16 0-608,-32 16 544,32 0-576,-16 0-224,0 0-96,16 16 32,16 0-64,16-16-320,-16 0 160,32-16-2240,16 0 1280</inkml:trace>
  <inkml:trace contextRef="#ctx0" brushRef="#br0" timeOffset="1431.3752">1518 496 13472,'-32'0'4991,"32"0"-3903,-32 16-288,16-16 1056,0 16-1184,0 0 416,0 16-608,0 0-32,16 0-256,0 0-256,0 0 32,0 0 128,16-1-32,0-15-32,0 0 0,0-32-896,16 16 480,-16-32-1248,16 1 928,-16-1-832,0-16 896,0 0 704,-16 0 0,0-16 1856,0 16-1056,-16 0 608,16 16-864,-16 16 224,0 16-480,0 0 288,16 16-352,0 0-96,16 16-96,0 16 64,0-16-96,16 32 32,0-16-32,0 16-1600,16-16 832</inkml:trace>
  <inkml:trace contextRef="#ctx0" brushRef="#br0" timeOffset="3216.0485">16 1422 11968,'0'0'4416,"0"-16"-3425,0 32-287,-16 0 832,32 0-992,-16 16 64,0 16-384,16-16-192,0 16-64,-16-16 96,32 0-32,-16 0 128,0-16-96,0 0-96,16-16 0,-16 0-128,0-16 96,0 0-320,-16 0 224,16 0 128,0 0 32,-16-16 0,0 16 32,-16-16 96,16 16-64,0 0-96,0 0 0,0 16 32,0 0 0,0 16-224,16 0 128,0 16-1216,0-16 704,0 16-1695,0 0 1279,16-16-1984,0 0 1728,-16 0 384,16 0 576,-16-16 1184,0 16-480,-16-16 1568,16 0-1120,-16 0-288,0 0-352,0-16-608,0 0 224,0 0-1472,0 0 928,-16 0 448,16-16 224,-16 16 1312,0 0-704,0 0 1600,16 0-1184,-16 16 863,16 0-1055,-16 16 96,16-16-512,0 0-64,0 0-192,16 0 0,0 0-32,0-16 32,0 16-64,16-16 64,-16 16-64,16-16-96,0 0 32,0 0 512,0 16-256,-16-16 480,0 16-416,0 16 224,0 0-288,-16 0 64,16 16-160,-16 0-64,0 16-32</inkml:trace>
  <inkml:trace contextRef="#ctx0" brushRef="#br0" timeOffset="3600.7056">847 1486 10976,'0'0'4064,"0"0"-3168,-16 32-257,16-16 1633,0 0-1376,-16 0 64,16 16-576,0 0-288,16-16-32,-16 16-64,0-16 0,16 0-288,0 0 160,-16 0-320,16-16 288,0-16-32,-16 0 128,0-16 192,16-16-64,-16-16 32,0 16-32,0-32 384,-16 16-256,16-16 896,-16 16-608,0 16 224,0 0-416,16 32 320,-16 16-352,16 16 96,0 0-224,16 32-64,-16-16-32,16 32 96,16-32-64,0 32-2496,0-16 1344,16-16-6719,0-16 4351</inkml:trace>
  <inkml:trace contextRef="#ctx0" brushRef="#br0" timeOffset="4150.2176">1230 1406 8800,'-32'0'3264,"32"0"-2528,0 0-224,0 0 2272,0 0-1633,0 0 385,16 0-928,-16 0-32,16 0-320,0 0-96,0 0-96,0-16-128,0 16 32,-16-16 160,16 0-64,-16-16 32,16 32-32,-32-16 1280,16 0-736,-16 16 768,0 16-832,-16 0 160,16 16-416,0 0-192,16 16-32,0-16-352,0 16 160,16-16-1440,0-16 864,16 0-672,-16 0 800,16-16-64,0-16 416,0 0-32,0 0 160,0 0 64,-16-16 32,16 16-96,0 16 64,-16-16 672,0 16-384,0 0 128,-16 16-224,16 0-32,0-16-64,-16 16-128,0 0 32,0 0 224,0 16-96,0-32 800,0 16-480,-16-16 928,16 16-736,0-32 544,16 0-672,-16 0 160,16 0-352,0-32 256,0 32-320,0-32-128,16 16-32,0 0-1472,0 16 768,-16 0-6720,16 0 4065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3:5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240 175 8128,'0'-16'3008,"0"16"-2336,16-16-160,-16 16 1888,0 0-1408,-16 0 1151,16 0-1247,0-16 512,0 16-832,-16-16 480,16 16-608,-32 0 32,32 0-288,-32 0 672,16 16-480,-16-16 384,16 32-448,-16-16 64,16 16-256,0 0 160,0 0-192,0 0-160,16 0 0,0 0 160,0 16-32,32-16-672,-16 0 352,32-16-2464,-16 0 1504</inkml:trace>
  <inkml:trace contextRef="#ctx0" brushRef="#br0" timeOffset="600.6268">464 207 9152,'-16'0'3360,"16"0"-2592,0 16-224,-16 0 2303,16 0-1663,0 16 288,0 0-864,16 0-192,0 0-256,0 0-32,0-16-64,0 16-672,16-16 320,0-16-1024,-16 0 736,16-16-576,-16 0 673,0-16 31,-16 0 288,0 0 96,16 0 64,-16-16 64,0 32-32,0-16 672,0 16-353,0 16 737,0 0-608,16 16 480,-16 0-544,16 0-320,0 16-64,0-16-192,0 0 96,0 0-192,16 0 160,-16 0 32,0 0 64,0 0 64,-16 0-32,0-16 256,16 0-160,-16 0 736,0 0-480,0-16 1024,0 0-800,0 0 704,16 0-768,-16 0 448,0 0-576,0 0 128,16-16-320,0 16 64,16 0-160,-16-16-352,0 0 128,16 0-1664,-16 16 960,0 0-3680,0 16 2496</inkml:trace>
  <inkml:trace contextRef="#ctx0" brushRef="#br0" timeOffset="879.8454">1183 48 11648,'16'0'4288,"-16"0"-3329,-16 32-255,16-32 1216,16 16-1184,-16 0 64,16 0-480,0 16-32,0-16-160,0 16 160,0-16-192,0 16 96,0-16-96,0 0 0,0 0-32,16-16 448,-16 0-288,0 0 768,-16-16-576,16 0 864,0 0-704,-16-16 480,0 0-608,0-16 32,0 16-288,-16-16-96,16 16-64,0 16-1728,0 0 928,0 16-4544,16 0 2944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3:5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13147 12668 10208,'16'0'3776,"-16"0"-2912,16 16-256,0-16 1919,0 16-1503,0-16 352,0 0-800,0-16-288,0 16-192,16-32 64,-16 32-96,0-32-384,16 32 192,-32-32-320,0 0 256,0 16 288,0 0-32,-32 0 1280,16 16-768,-16 0 768,0 16-800,16 0 384,-16 16-576,16 16 480,0 0-512,16 0 64,16-16-224,0 16 32,0-16-96,16 0-128,16 0 0,-16-16-3296,0 16 1824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15751 8387 7872,'-16'16'2944,"16"-16"-2304,16 16-160,-16 0 1216,16 0-1024,0-16-192,0 16-320,0-32-160,16 16 32,0-16-192,0 0 96,0 0 96,0 0 0,-16 0 608,16 0-352,0 0 607,0 16-511,-16 16 352,16 0-416,-16 16 544,0 0-480,0 32 352,15 0-416,-15 16 480,0-16-480,0 0 160,0 0-320,0 0 0,0 0-96,-16-16-1024,16-16 512,-16 0-3360,16-16 2145,-16 0-3617,0-16 3008,-16-16-2336,16 0 2656,-32-16 6272,16 0-2208,-32-16 2208,16 0-2528,17 32 672,-1 0-1441,16 0 449,0 0-896,16 16-224,15 0-224,1-16-256,0 0 64,0 16-2144,16-16 1184,0 16-1951,0 0 1695,-16 16 352,16-16 576,-32 32 2016,16-16-864,-16 16 1216,0 0-1152,0 0-161,0 0-447,-16 0-224,16-16-64,0 0-1535,-16 0 863,0-16-1824,0 0 1440,0-16-896,0 16 1152,-32-32-1184,32 0 1152,-32-16 576,16 0 192,-16 0 2816,16 16-1504,-16 0 1696,16 16-1664,16 0 672,-16 16-1120,32 0-353,-16 0-287,16 0-703,16 0 287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2907 7924 11136,'-16'0'4128,"16"0"-3200,0-16-289,-16 16 1217,32 0-1152,-16 0 480,0 0-672,0 0-160,0 16-224,16 0 256,-16 0-192,16 16 384,0 0-320,0 16-64,0-16-96,0 16 64,-16-16-96,32 16-96,-16-17 0,0-15 160,0 16-64,0-32 384,0 16-224,0-32 1024,0 0-704,0-16 384,-16 1-544,16-33-64,-16 16-192,16 0-96,-16-16 0,16 16-1184,-16 16 640,0 0-2240,0 32 1536,0 0-6431,16 16 4255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1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3484 7652 11712,'-17'0'4352,"17"0"-3393,-16 0-255,16 16 1024,0 0-1088,0 16 576,-16 0-704,16 32 576,0-16-640,-16 0 352,16 16-480,0-16-224,0 16-96,16-16 64,-16 0-32,32 0-1696,-15-16 896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9984,'-16'16'3680,"16"-16"-2848,0 32-256,0 0 2079,0 0-1567,0 0 480,16 16-928,-16 0-32,0 0-352,16 16-32,-16-32-128,0 16-1248,17-16 608,-17-16-3935,0 16 2495</inkml:trace>
  <inkml:trace contextRef="#ctx0" brushRef="#br0" timeOffset="248.1233">16 208 10208,'-16'-16'3776,"16"16"-2912,0 16-256,16-16 927,-16 16-959,32-16-96,-16 16-288,0-32-96,16 16-32,0-16-3775,0 0 2015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2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4010 7604 9472,'0'-32'3520,"0"32"-2752,-16-16-192,16 0 2399,-16 16-1727,0-16 768,16 16-1184,-16 0 0,16 0-480,-16 0 64,16 0-256,0 16 576,0 16-448,0-16 96,0 16-224,16 0-32,0 16-64,16 0-192,0 16 64,0-16 96,0 16 0,0-1-384,16-15 224,-16 16-544,0-16 384,-16 0 0,0 0 160,-16 0 224,0 0-32,-16 16-32,-16-16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48 9888,'32'0'3648,"-32"-48"-2816,16 48-256,-16 0 1375,16 0-1183,-16 0 960,16 16-992,0-16 544,-16 0-768,0 0 96,16 0-352,-16 0 256,0 16-288,-16 16 576,16-16-416,-16 16-64,16 0-192,-32 16 128,16 0-160,0 0 192,0 16-192,-16-16-256,32 16 96,-16-16 352,16 0-128,16 0 64,0-16-128,0-16 0,16 16-32,16-16-128,0 0 32,0-16 224,-16 0-96,16-16-1152,-16 0 544</inkml:trace>
  <inkml:trace contextRef="#ctx0" brushRef="#br0" timeOffset="315.6342">48 321 16639,'32'0'6144,"-32"0"-4768,48 0-384,-32-17 0,16 17-736,0-16-32,16 16-128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4138 10543 7712,'0'-16'2880,"0"16"-2240,0 0-192,-16 0 1376,32 16-1088,-16-16 352,0 17-672,-16-1-32,16-16-224,0 16-160,0 0-32,0 0-1728,0-16 960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4153 10767 6240,'0'0'2304,"0"0"-1792,0 32-160,0-16 608,0-16-608,0 32-160,0-16-96,0 0-608,0 0 288</inkml:trace>
  <inkml:trace contextRef="#ctx0" brushRef="#br0" timeOffset="1">4170 11135 8800,'0'16'3264,"0"-16"-2528,-17 32-224,17-16 512,0 0-672,0 0-160,0 0-96,0 0-32,0 16-32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4201 11518 7456,'-16'16'2784,"16"-16"-2176,16 32-160,-16-32 1600,0 16-1216,0-16 288,0 0-672,0 0-320,0 16-128</inkml:trace>
  <inkml:trace contextRef="#ctx0" brushRef="#br0" timeOffset="1">4234 11950 7872,'0'16'2944,"0"-16"-2304,0 16-160,0-16 992,0 0-896,0 16-96,0-16-288,16 16-160,-16-16 0,0 16-2432,16-16 1312,-16 16-1760,16 0 1632,-16 0 480,0 0 480,0 16 1568,0-16-736,-16 16 1696,16-16-1280,-16 16 224,16-16-704,0-16-416,0 16-64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5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4266 12428 7712,'0'33'2880,"0"-33"-2240,-17 32-192,17-16 1792,0-16-1312,0 16-64,0-16-576,0 16-192,17-16-64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4313 12828 7136,'0'32'2656,"0"-32"-2080,16-32-160,-16 32 352,0 0-512,0 0 384,16 0-352,-16 16-224,16-16-64,-16 32-4800,0-16 2624</inkml:trace>
  <inkml:trace contextRef="#ctx0" brushRef="#br0" timeOffset="1">4393 13228 7040,'0'0'2624,"0"0"-2048,0 0-128,0 16 1920,0 0-1376,0 0-64,16 0-544,-16 32-384,0-16 0,0 0-512,0 0 288,0 0-192,0 16 256,0-32-64,17 16 128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16917 8786 9792,'0'32'3648,"0"-32"-2848,0 64-224,0-32 1887,0-16-1471,0 16 160,0 16-704,16-16 0,0-16-288,0 16-64,0-16-64,0-16-256,16 0 128,0-32-800,0 16 480,0-16 192,0-16 160,-16 0 1184,0 0-608,-16 0 1888,0 0-1312,-32-16 1088,16 32-1248,-16 0 352,0 16-736,0 16-320,-16 16-128,16 32-672,0-16 320,16 0-4256,-16 0 2464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4441 13866 8064,'-16'32'2976,"16"-32"-2304,0 48-192,0-32 800,0 0-800,0-16 0,0 16-288,16 0-2240,-16 16 1120,0-16-5504,16 0 3584,-16 0 1184,16 0 1088,-32 16 7040,16 0-3520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5703 12157 8640,'0'16'3200,"0"-32"-2496,0 32-192,0-16 2336,0 16-1665,0-16 385,0 16-960,0 0-160,0 1-288,0-1-512,16 0 160,-16 0-4351,0 0 2495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5735 12636 10560,'-32'32'3904,"32"-32"-3040,0 16-224,-16 0 959,32 0-991,-32-16-160,16 16-288,0 16-2687,16-16 1375</inkml:trace>
  <inkml:trace contextRef="#ctx0" brushRef="#br0" timeOffset="1">5735 13196 8896,'-16'48'3296,"16"-48"-2560,-16 32-224,16-16 1344,16-16-1120,-16 31-225,0-15-319,0-16-3135,0 16 1599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5751 13722 7456,'0'32'2784,"0"-32"-2176,0 32-160,0-16 480,0 0-608,17 0 352,-17 0-384,0 16-96,0 0-96,0 0-96,-17 16 32,17 0-128,0-16 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6311 11614 9888,'0'-16'3648,"0"16"-2816,0 16-256,-17-16 1471,17 0-1247,0 0 736,0 16-896,0 0-448,17 0-128,-17-16-224,0 33 96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3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6423 12173 9632,'-16'16'3584,"16"-16"-2784,0 48-256,0-48 1056,0 16-993,0 0-223,0 16-256,0-16-64,0 0-32</inkml:trace>
  <inkml:trace contextRef="#ctx0" brushRef="#br0" timeOffset="1">6423 12733 10624,'-16'16'3936,"16"-16"-3040,0 64-256,0-32 63,0-16-511,0 0-96,-17 16-32,17-16-3935,0 0 2111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6438 13419 9376,'0'16'3488,"0"-16"-2720,0 32-192,-16-32 928,32 16-928,-16 0-1,0 0-383,0 0-831,0-16 351</inkml:trace>
  <inkml:trace contextRef="#ctx0" brushRef="#br0" timeOffset="1">6503 14026 5728,'0'48'2112,"0"-48"-1632,0 16-128,0 0-288,0 16-96,16-16 32,-16 16 0,16-16 1600,-16 16-864,0 0 2240,0-16-1664,0 16-352,0 0-609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7125 12476 7648,'0'0'2816,"0"0"-2176,0 16-192,0-16 2304,0 0-1600,0 16 1087,0 0-1311,0 1-96,17-1-480,-17 0-256,0 0-32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7190 13131 8128,'-17'48'3008,"17"-48"-2336,0 16-160,0 0 960,0-16-896,0 16-224,17 16-224,-17-16-704,0 16 320</inkml:trace>
  <inkml:trace contextRef="#ctx0" brushRef="#br0" timeOffset="1">7173 13819 2816,'0'32'1056,"0"-32"-832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7189 14154 8480,'0'64'3136,"0"-64"-2432,0 32-224,0-32-96,0 17-320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17413 8866 7232,'16'0'2656,"0"0"-2048,0 16-192,-16 0 2464,0 0-1664,0 0 703,16 16-1119,-16 0 32,16 0-512,-16-16-128,0 0-96,16 0 64,-16-16-96,0 0-1024,0-16 544,0 0-1631,0 0 1183,0-32-256,0 16 672,0-16 416,-16 16 32,16-16 1088,0 16-576,-16 16 1727,16 0-1247,0 0 480,0 0-896,0 0 160,16 16-416,0-16-192,0 16-64,16 0 192,0-16-128,0 32 96,0 0-128,-16 16 96,16 0-128,0 16 32,0 0-32,-16 0-128,-1 16 32,1 16-2368,-16-16 1312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7765 12093 9792,'0'0'3648,"0"0"-2848,0 0-224,0 0 1727,0 17-1375,0-17 416,0 16-800,0-16-192,0 16-224,0 0-736,0-16 352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7829 12556 9152,'-17'32'3360,"17"-32"-2592,0 32-224,0-16 64,0 0-448,-16 16-640,32-16 256</inkml:trace>
  <inkml:trace contextRef="#ctx0" brushRef="#br0" timeOffset="1">7829 12972 7648,'-17'32'2816,"17"-32"-2176,-16 32-192,16-16 1600,0 0-1216,0 0-256,0 0-384,0 0-1312,0 0 608,0 16-5984,16 0 3584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4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7797 13515 9152,'-33'16'3360,"33"-16"-2592,0 48-224,0-32 1376,0 0-1153,0 0-287,0 0-320</inkml:trace>
  <inkml:trace contextRef="#ctx0" brushRef="#br0" timeOffset="1">7813 14202 10560,'-16'48'3904,"16"-48"-3040,0 32-224,0-16-1,0 0-479,16-16-1631,-16 16 799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7:1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4503 14047 6560,'0'0'2432,"0"0"-1888,19 20-160,-19-20 2112,0 0-1440,20 19 1216,-1-19-1345,0 0 1,-19 0-544,39 0-192,-20 0-96,19 0-1152,-18 0 608,18 0-6111,1 0 3615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7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5157 14028 8384,'0'0'3104,"0"0"-2400,20 19-224,-20-19 1792,19 0-1344,0 0 479,0 0-831,1 0 0,18 20-320,-19-20-256,1 0 0,-1 0-3039,0 0 1663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7:1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5869 14144 7872,'0'0'2944,"20"0"-2304,-20 19-160,0-19 2208,19 0-1568,0-19 1023,1 19-1247,-1 0-64,0 0-512,20 0-128,-20 0-128,19-20-768,1 20 416,-20 0-5407,20 0 3135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7:1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6504 14220 9056,'0'0'3360,"0"0"-2624,20 0-192,-20 0 1664,19 0-1313,0 0 705,0 0-928,1 0 224,18 0-512,1 0-256,-20 0-128,19 0-64,1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19:3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4224,'0'19'1568,"0"1"-1216,0 18-96,0-38 288,0 19-352,0 1 192,-20-1-224</inkml:trace>
  <inkml:trace contextRef="#ctx0" brushRef="#br0" timeOffset="500.4791">251 39 5984,'0'19'2208,"0"-19"-1728,-20 39-128,1-20 672,19 0-640,-19 20-96,0-1-160,-1 20-128,1 0 32,-20 19-608,1-19 320,-1 0-4256,20-1 2464</inkml:trace>
  <inkml:trace contextRef="#ctx0" brushRef="#br0" timeOffset="4528.05">366 270 6720,'0'19'2496,"0"-19"-1952,-19 39-128,0-20 1312,19 0-1024,-20 1 416,1 18-640,0 20-96,0-20-224,-1 20 32,1-19-96,0 18-544,0 1 224,19-19-3840,-20-1 2208</inkml:trace>
  <inkml:trace contextRef="#ctx0" brushRef="#br0" timeOffset="4529.05">559 309 7808,'-39'38'2880,"39"-38"-2240,-38 58-160,18-20-192,1 1-256,-19 19 128,18-20-96,-18 20-384,19 0 192,-1-1-2304,1 1 1344</inkml:trace>
  <inkml:trace contextRef="#ctx0" brushRef="#br0" timeOffset="4530.05">712 424 8800,'0'0'3264,"0"0"-2528,-19 58-224,0-39 576,19 20-704,-19-1 256,0 1-352,-20 18-256,20-18-32,0 19 0,-1-20 0,-18 1-2400,19-1 1312</inkml:trace>
  <inkml:trace contextRef="#ctx0" brushRef="#br0" timeOffset="4531.05">982 636 8224,'-39'38'3040,"39"-38"-2368,0 39-160,0-20 1376,0 20-1120,-19-1 895,0 1-959,0-1 192,19 1-544,-20-1-128,20 1-128,-19-20-2208,19 19 1185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20:1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19 5824,'0'20'2144,"0"-1"-1664,-19 0-128,19 0 928,0-19-768,0 20 768,-20-1-736,1 19 288,19 1-480,-19-1 160,19 1-288,-19-1 64,-1 1-160,1 18-64,0 1-32,0-19-192,-1 38 96</inkml:trace>
  <inkml:trace contextRef="#ctx0" brushRef="#br0" timeOffset="484.5547">501 58 5728,'19'0'2112,"-19"0"-1632,-19 39-128,19-39 1216,0 19-928,-19 0 800,19 20-832,-20-1 448,1 1-608,0 19 384,-20-1-480,1 1 128,19 0-320,-39 38-64,19 0-64,-18 1 31,18-1-31,1-19-2687,18 0 1439</inkml:trace>
  <inkml:trace contextRef="#ctx0" brushRef="#br0" timeOffset="4689.7342">713 19 6976,'0'-19'2592,"0"19"-2016,19 0-160,-19 19 960,0-19-832,-19 39 1120,19-1-960,0 1 864,-19 19-897,0-1 513,-1-18-704,1 38 96,0-19-320,-20 38 96,1-19-192,-1 57 0,-18-37-96,-1 37 96,19-37-96,-18-1-160,18 0 32,1 0-1728,-1 1 992,20-40-2303,0 1 1759,-1-39-4288,20 1 3168</inkml:trace>
  <inkml:trace contextRef="#ctx0" brushRef="#br0" timeOffset="4690.7342">810 520 8800,'-20'0'3264,"20"0"-2528,0 38-224,-19-18 800,19 18-832,0 1 640,-19 18-641,-1 20 321,1 0-480,-19 19-96,-1 1-128,-19-1 64,20 19-96,-20 1 128,20-1-128,-1-18-1632,1-1 833</inkml:trace>
  <inkml:trace contextRef="#ctx0" brushRef="#br0" timeOffset="4691.7342">964 828 8896,'0'0'3296,"0"0"-2560,0 0-224,19 0 1344,-19 0-1120,0 19 831,0 0-895,0 20 544,19-20-704,-38 19 224,19 1-416,0-1 384,-19 20-416,-1 0 160,1 0-288,0 19 64,0 19-128,-1 19-64,1-18 0,-19-1 96,38 0-64,-20-19-160,20-19 32,-19 19-2848,19-19 1568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4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96 7232,'0'-19'2656,"0"19"-2048,0 0-192,0-20 2528,0 40-1696,0-20 991,19 0-1311,1 19 512,-20 0-800,19 0 480,1 20-640,-20 19 96,0-1-320,0 1-256,0 0 0,0-19-704,0-1 384,0 1-4320,0-20 2561</inkml:trace>
  <inkml:trace contextRef="#ctx0" brushRef="#br0" timeOffset="715.8558">20 39 10816,'-20'-20'4000,"20"20"-3136,20 0-224,-20 0 799,0 0-927,19 0 352,0 0-512,0 0 224,20 0-320,-20-19 0,20 19-160,-1 0-128,1 0 0,-1 0 32,1 0 0,18 19 64,-18-19-32,-1 20-288,-19-1 128,20 0-96,-39 0 128,19 1 192,-19-1-32,-19 0 128,0 0-128,-1 1-32,1-1 0,0 0 32,0 0-32,-1-19-32,20 20 32,-19-1-192,0 0 96,19-19-32,0 19 32,0 1 64,19-20 0,0 19-640,20 0 352,-20 1-800,20-1 608,-20 0-608,0 0 609,0 1 479,1 18 0,-40-38 1471,20 19-799,-19 1 1120,0-1-1024,-20 0 320,20-19-640,-19 19-256,-1 1-128,1-20-1568,19 0 832,19 0-5055,0 0 3135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14681 10719 6656,'16'-16'2464,"-16"-16"-1920,0 16-160,0 16 2400,0 0-1600,16 0 1088,-16 16-1345,16 0-95,0 0-480,0 16 192,0 16-320,0 16 160,16 0-224,-16 16 64,16 0-128,-16 16-64,16-32 0,0 0 96,-16-16-64,0-32-32,0 16 0,0-48 1152,0 16-640,0-32 640,-16-16-704,0-16-192,16 0-160,0-16 160,-16 16-160,16 0-32,-16 0-64,16 16 32,-16 16-32,16 0-1696,-16 32 896,16-16-5407,16 16 3423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4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2983 17972 6880,'0'0'2560,"0"0"-1984,0 0-160,0 20 1952,0-20-1376,-20 0 1568,20 19-1473,0-19 865,0 0-1120,0 0-96,0 19-448,-19-19-192,38 0-64,-19 19-128,0-19 64,0 0 224,0 20-96,0-20 384,0 0-256,0 0 320,0 0-320,0-20 160,0 20-224,0 0 64,0 0-128,0-19 512,0 19-352,0-19 320,20 0-320,-20-1 192,0 20-224,19-19-128,-19 0-64,19 0-128,0 19 64,1-20-384,-1 20 192,20 0-1568,-20-19 992,0 19-2624,20 0 1920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4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77 307 11456,'-19'0'4256,"19"0"-3297,0 20-287,0-20 960,0 0-1024,0 0-32,19 0-352,0 0-32,1 0-96,-1 0-64,-19-20 0,19 20-32,0-19 0,1 19 0,-1-19 0,-19 0 480,0 19-256,-19 0 608,19 0-448,-39 0 576,20 0-544,-20 19 352,20 19-448,0-18-32,-20 18-160,20 1-32,19-1-32,0-19-1024,0 20 512,19-39-2304,20 19 1568,19-19-3455,-20 0 2623</inkml:trace>
  <inkml:trace contextRef="#ctx0" brushRef="#br0" timeOffset="1">482 230 12064,'-39'20'4447,"39"-20"-3455,-38 57-288,18-37 1184,1-1-1184,19 19 224,-19-18-576,0-1-160,19 19-96,0-38-96,0 20 32,19-1-32,-19-19 0,19 0-160,0-19 96,1-1-608,-20 20 384,19-38-96,0 19 224,-19-20 96,0 20 64,0 0 544,0 19-288,0 0 384,19 19-352,-19-19 64,20 38-224,-1-18 64,0-1-96,0 0-128,1 20 0,18-20-1664,-19 0 928</inkml:trace>
  <inkml:trace contextRef="#ctx0" brushRef="#br0" timeOffset="621.6783">751 116 12640,'-20'0'4671,"20"0"-3615,-19 0-320,19 0 1376,0 19-1312,0-19 160,0 38-576,0-18-192,0 18-96,0 1 64,19-1-96,1 1-96,-20-1 0,19-19-128,-19 20 96,19-20-192,-19 1 160,19-20-32,1 0 64,-1-20 0,0 20 0,0-38 192,1-1-64,-1 1 608,19-20-384,-18 0 32,18 0-192,1 1-160,-1 18 0,-19 1-256,20 18 160,-20 1-2624,0 19 1504,-19 0-5119,19 19 3583</inkml:trace>
  <inkml:trace contextRef="#ctx0" brushRef="#br0" timeOffset="622.6783">866 289 11552,'19'-19'4288,"-19"19"-3361,20 0-223,-20 0 2208,19 19-1728,0 0 1280,20 0-1408,-20 20 736,0-20-1024,0 20-32,1-1-448,-20 1-192,19-1-64,0 1-2784,0-1 1504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4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20 481 6880,'19'0'2560,"-19"0"-1984,0 0-160,0-19 2240,0 38-1536,0-19 1567,0 0-1535,0 0 256,-19 19-832,19 0-128,0-19-288,-20 20-96,20-1-32,0-19 96,0 19-64,20-19-224,-20 0 64,19 0 96,0 0 32,0 0-800,1-19 416,-1 0-352,19 19 416,-18-20 96,-1 1 96,-19 0 512,0 19-224,0-19 704,0 19-512,-19-20 96,-1 20-288,1-19-256,19 19 32,0 0-128,0 19 64,0 1-64,0-1 64,19 0 192,-19 0-32,20 20-96,-1-20 0,19 20 160,-18-1-64,18 1-96,1-1 0,-20 1-544,19-1 320,-18 1-96,18-20 192,-38 20 608,0-20-256,-38 0 1280,18 0-832,-18 1 800,-1-20-832,1 0-256,-1 0-224,1-20-1728,-1 1 864,20 0-4000,0 0 2625</inkml:trace>
  <inkml:trace contextRef="#ctx0" brushRef="#br0" timeOffset="699.7443">539 442 8640,'0'0'3200,"0"0"-2496,0 0-192,0 0 1984,19 20-1473,-19-20 353,0 19-800,0 20 128,0-20-416,0 0 0,0 20-192,0-20 160,0 0-160,0 1 672,0-1-416,0-19 544,0 0-512,0 0 160,0 0-320,20-19 416,-20 19-352,19-39 160,0 20-288,0-1 64,1 1-128,-1 0-256,19 0 64,-18-1-1504,-1 1 864,0 19-3552,20 0 2400</inkml:trace>
  <inkml:trace contextRef="#ctx0" brushRef="#br0" timeOffset="700.7443">1001 500 11456,'-38'-19'4256,"38"19"-3297,0 19-287,0 1 1120,0-1-1120,-20-19 224,20 19-544,0 0-160,0 1-96,0-1-96,20-19 32,-20 19 96,0 1-64,19-20-96,19 0 0,-18-20-480,18 20 288,-19-38-544,0 18 448,-19 1 416,20 0-32,-20-20 1152,0 20-672,-20 0 192,20 19-448,-19-20-256,0 40-32,19-20 0,0 19 0,0 0-1632,0 1 896,0-1-3647,19 19 2431,0-38-4800,1 20 3776</inkml:trace>
  <inkml:trace contextRef="#ctx0" brushRef="#br0" timeOffset="1500.7492">1328 693 5888,'19'19'2176,"-19"-19"-1664,20 39-160,-20-20 1344,0 20-992,0-20 480,0 19-672,0-18-32,19 18-288,-19-19-32,0 0-96,-19 1 160,19-20-128,0 0-96,0 19-32,-20-38 800,1-1-416,0-18 895,19-20-671,-19 1 256,-1 18-480,20-19 512,0 20-480,-19-1 416,19 20-448,0-19 192,0 18-320,0 1 64,19 0-160,-19 0-128,39-1-32,-20 1-32,20 0 0,-1 19 0,1 0 0,-1 19-96,1 0 96,-20 1-32,0-1 32,-19 0 128,0 0-32,-19 1 832,0-1-480,-20-19-96,1 19-160,-1-19-832,1 19 416</inkml:trace>
  <inkml:trace contextRef="#ctx0" brushRef="#br0" timeOffset="1501.7492">1655 20 9728,'0'-20'3584,"0"20"-2784,39 0-224,-39 0 2079,0 0-1567,19 39 480,0-20-928,-19 20-256,19 18-224,-19 1-128,20 0 0,-20-1-32,0 1 0,0 0 128,0-20-64,0 1-32,19-1 0,-19 1 32,0-20-32,0 0 64,19-19-64,-19-19 192,19 19-128,1-38 256,18 18-224,-19-37 160,20 37-160,-1-18 64,1 19-96,-1 19 512,-18 0-352,-1 19 32,0 0-160,-19 0-32,19 20-32,-19-1-1888,20 1 992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8102 18011 9568,'-39'0'3520,"39"0"-2720,-38 39-256,38-20 1983,-20 0-1503,20 20 224,-19-1-768,19-18-224,19 18-160,-19 1 0,20-20-64,18 0-96,1-19 32,-1 0-256,1 0 160,-1-38-224,1 19 192,-1-20 352,-19 0-96,0 1 1120,1 19-672,-20-20 672,0 20-704,-20 19 96,20 0-352,-19 19-160,19 0-64,-19 20-480,19-20 256,0 20-1952,19-1 1184,0-18-3327,1-1 2399,18 0-2432,-19 0 2464,20 1-32,-1-20 1152,1 19 2496,-20 0-928,0 0 2336,1 1-1792,-1-1 1376,-19 0-1600,0 20 127,19-20-767,-19 0-128,0 20-224,0-20-160,19 0-32,-19 0 96,0 1-32,0-20-96,0 0 32,0 0 32,0-20 0,-19 1 128,0 0-64,19-39 608,0 20-384,-19-20 608,-1 0-512,20 20 416,0-1-448,-19-19-32,19 39-192,19 0 64,-19-1-128,20 1 192,-1 0-160,0 0-160,0-1 0,20 1 32,-1 19 32,1-19-96,-1 19 64,1 0-672,-1 19 384,1 0-32,-20-19 224,0 20 224,0 18-32,-57-19 1184,19 20-704,-20-20 1120,1 20-960,-20-20 96,20 0-480,-1 1-1280,1-20 544,18 0-3616,1-20 2240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212 482 8736,'-19'-20'3232,"19"20"-2528,-20 20-192,20-1 2751,0 0-1887,-19 0 928,0 20-1344,19-1-128,-19 1-512,19-20-352,0 0 0,0 1 0,0-20 32,0-20-992,19 1 544,-19 0-1440,0-20 1056,0-18-608,0 18 865,-19-19 159,19 20 256,-20-1 1247,1 20-575,0 0 992,0-1-864,-1 20-32,20 20-384,-19-20-128,19 0-64,0 19-32,19-19 0,1 19-96,-1-19 64,19 19 96,-18-19-32,18 20 64,1-20-64,-20 19-160,19-19 64,1 0-448,-1 19 256,1-19-160,-20 20 256,0-1 160,1 19 0,-20-18 96,19-1-64,-19 0 64,0 0-64,0 1-96,0-20 32,-19 0 96,19 19-32,-20-38 416,20 19-256,-19-20 960,0 20-608,19-38 160,-19 19-416,19-1-32,0 1-160,19 0-192,0 0 32,0-1 160,1 20-32,-1-19 256,0 19-192,1-19 384,18 19-288,-19 0-192,1 19-32,18-19 0,-19 19 0,1 20 64,-1-20-32,0 0-1088,0 20 608,-19-20-2944,20 0 1888</inkml:trace>
  <inkml:trace contextRef="#ctx0" brushRef="#br0" timeOffset="700.7477">924 0 13472,'0'0'4991,"0"0"-3903,0 20-288,0-1 1472,0 0-1408,-19 20 288,19-1-704,-20 20-192,20-20-160,0 20-96,0 0 32,-19 0-1088,38 0 576,-19-1-2368,0-18 1600</inkml:trace>
  <inkml:trace contextRef="#ctx0" brushRef="#br0" timeOffset="701.7477">731 520 9888,'-38'-38'3648,"38"38"-2816,-19-58-256,-1 39 1727,20-1-1375,-19 20 1184,19-19-1216,0 19 32,19 0-576,-19 0-160,20 19-96,18-19-352,1 0 128,18 0-2144,1 0 1248,0 0-1887,-1 0 1663,-18 0 128,-1 0 672,-18 20 2784,-1-20-1249,0 19 897,-19 0-1152,0 1-256,0 18-352,19-38-224,1 39-32,-1-39 96,0 0-32,20-20 320,-20 20-160,0-19 1216,0 0-768,-19-20 1440,20 20-1216,-20 0 864,-20-1-992,1-18-384,19 38-224,-38-19-704,-1 19 320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135 173 8384,'19'-19'3104,"-19"19"-2400,-19 19-224,19-19 2432,-19 0-1697,-1 19 641,1 1-1088,-19 18-32,38 1-448,-20-20-192,1 20-32,19-1-64,19-19 0,1-19-160,-1 20 96,0-40-256,20 1 192,-20 0-224,0 0 192,19-20 160,-38 0 0,20 1-64,-20-1 32,0 1 576,-20 19-288,20-1 320,-19 20-320,0 0-160,0 0-32,0 20-64,19-1 0,0 0-288,19 20 160,-19-20-2144,19 19 1248,19-18-2175,1-20 1823,-20 19-2496,20-19 2208,-1 0 288,1 0 864,-20 0 1376,19 19-480,-18-19 2080,-1 20-1376,-19-1 544,19 0-928,-19 0 64,19 1-448,-19-1 320,20 0-384,-20-19 1152,0 19-801,0-19 929,0 20-864,-20-20 576,20 0-736,0-20 320,0 20-512,-19-19 192,19 19-288,0-19 224,19 0-256,-19-1 160,0 1-192,20-19-64,-1 18-64,19 1-832,-18 0 448</inkml:trace>
  <inkml:trace contextRef="#ctx0" brushRef="#br0" timeOffset="738.1787">828 270 9728,'-39'19'3584,"39"-19"-2784,0 19-224,0-19 768,0 0-865,20 20 289,-1-20-448,-19 0-192,38 0-64,-18-20-64,-1 20 0,19-19-160,1 0 96,-20 0 256,0-1-128,-19 20 1760,0-19-992,-19 19 768,0 19-928,0 1 416,-1-1-640,-18 39-96,-1-20-224,20 0 64,0 20-128,19-19-384,19-20 192,0 0-1472,1 0 896,37-19-2496,-18 0 1792,19-38-3583,-1 19 2815,1-20-3840,0 20 3424,-58 0 10048,19-1-3872,-19 1 1343,0 19-2975,0 0-576,0 19-800,-19 1-256,19-20-192,0 19-32,0 0-32,0 0-128,0-19 32,19 20 32,0-20 0,-19-20-512,39 20 288,-20-19-320,0-19 288,1-1 224,18 20 32,-19-19 928,-19-1-512,0 20 1024,0 0-800,0-1 32,0 20-384,0 0 0,0 20-160,19 18-128,-19 1-32,20-20-320,18 19 192,-19-19-2048,20 1 1216</inkml:trace>
  <inkml:trace contextRef="#ctx0" brushRef="#br0" timeOffset="1138.9759">2021 289 12480,'-20'-20'4607,"20"20"-3583,-19 0-288,0 0 1216,19 0-1216,-19 0 640,-1 20-832,1-20 192,0 19-416,0-19 96,19 19-256,-20 0-128,1 0-64,19 1 32,0-1 0,0 0 0,0 0 0,19 1-160,1-1 96,-1 0-192,0 0 160,0 1-800,1-1 480,-1 0-160,0 20 352,-38-20 192,19 0 32,-19 0 928,-1 20-512,1-20 256,-19 0-384,-1-19-96,20 20-128,-20-20-2944,20 19 1568</inkml:trace>
  <inkml:trace contextRef="#ctx0" brushRef="#br0" timeOffset="1856.0531">1713 0 8480,'0'0'3136,"0"0"-2432,0 20-224,0-20 1600,0 0-1248,-20 19 927,20-19-1023,0 19-96,0 0-416,-19 1-416,19-20 96,0 19-5759,19 0 3199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5272 19242 9792,'-19'0'3648,"19"0"-2848,0-19-224,0 19 896,0 19-929,0-19 481,0 20-576,0-1 352,0 20-448,0-20 128,0 0-320,19 0 128,1 1-160,-20-20-64,19 0-32,0-20-32,1 20 0,-20-19 64,19 19-32,0-19-160,-19 19 64,0 0-32,0 19 32,0 0 128,19 1-32,1-1-96,-20 0 32,38 1 96,-19-20-32,1 0-96,18 0 32,-19-20 96,20 1-32,-20-20 320,1 20-160,-20 0 960,0 0-640,0-20 320,-20 39-480,20-19-320,-19-1-64,0 1-2240,19 19 1216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9728,'0'-19'3584,"0"19"-2784,0 0-224,0 19 1599,0-19-1311,0 20 224,0-20-672,0 57 320,19-18-448,-19 19-128,0-1-96,0 20 128,0-19-96,0 0 32,0-20-64,0 1-64,0-1 32,0-18 32,20-1-32,-20-19 64,19 0-64,-19-19-32,19 19 32,-19-20 672,20 1-384,-1 0 704,0 19-576,-19 0 288,0 19-448,19 0-96,-19 1-96,20 18 0,-20-18-64,19 18-2336,0-19 1248,1 1-3936,-1-1 2785</inkml:trace>
  <inkml:trace contextRef="#ctx0" brushRef="#br0" timeOffset="583.9791">404 539 10560,'0'-19'3904,"0"19"-3040,0 19-224,-19-19 2015,19 0-1567,0 20 576,0-1-1024,0 19 128,0-18-448,0-1-192,0 0-64,0 0-992,19 1 512,-19-40-3648,20 20 2273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6235 19089 9376,'-39'0'3488,"39"0"-2720,0 38-192,0-38 1152,19 19-1057,1 1-191,-1-1-320,0 0-64,20-19-64,-1 19-1343,0 1 703,1-20-736,-1 19 768,1 0 32,-1-19 320,-18 0-224,-1 0 288,19 0-160,-18 0 192,-1 0 128,-19 0 32,0 0 2176,0 0-1216,0 0 1279,0 0-1311,-39 0 640,20 0-928,0 19 480,-20 1-672,20-20 160,-19 38-352,18-18 96,1 18-224,19 1-64,0-20-64,0 19-128,19 1 64,1-20-736,18-19 384,20 0-2432,0 0 1568,-1-19-4607,-18 0 3295</inkml:trace>
  <inkml:trace contextRef="#ctx0" brushRef="#br0" timeOffset="1">7023 18761 11040,'-38'39'4096,"38"-39"-3168,-19 38-289,19-18 1633,0 18-1376,-19 1 288,19 18-736,0 1-416,0 0-32,-20 19 32,40 0 0,-20 0-96,0-19 32,0 0-192,0-20 128,0-19 32,0 1 64,0-1 128,0-19-64,19-19 128,-19-1-128,19-18 256,0-1-192,20-18-32,-20 18-64,0-19 224,20 39-128,-39 0 960,38 38-640,-38 0 384,0 20-480,0-1-192,0 1-96,19-1-2112,1-18 1120,18 18-6591,-19-19 4159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155 116 12704,'-39'38'4703,"39"-38"-3647,-39 39-288,20-20 1184,0 20-1216,0-20 128,19 19-512,-20-18-256,20-1-32,0 0-64,0 0 0,20 1 64,-20-20-32,38-20-736,-19 20 416,1-38-960,-1 19 704,0-20 32,1 1 320,-20-20 352,0 19-96,0 1 480,0 19-288,-20-1 288,20 1-288,0 19-288,0 19 0,0 1 128,0-1-32,20 0 32,-1 0-32,-19 1-256,19-1 96,0 19 96,20-18 32,-20-1-512,0 0 256,1 0 224,-1 1 32,-19-20 160,0 19-128,0-19-32,0 19 0,0-19 512,0 0-288,0-19 544,19 19-480,0 0 640,-19-19-544,20-1 224,-1 1-384,0 0-160,0 0-32,20-20-1280,-20 20 672,20-20-3232,-20 20 2112</inkml:trace>
  <inkml:trace contextRef="#ctx0" brushRef="#br0" timeOffset="599.8824">713 77 7872,'0'20'2944,"0"-20"-2304,-19 38-160,19-19 1984,0-19-1440,0 20 511,0-1-927,0-19 224,19 19-512,-19-19-96,19 0-128,1-19 128,-1 0-128,0-1 32,1 1-64,-1-19 576,0 18-352,-19 1 800,0-19-608,-19 18 192,19 20-384,-39 20 608,39-1-512,-38 39 800,-1-1-672,20 1-96,-1 0-256,20 19-256,0-19 32,20-20-2432,-1 20 1376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0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15432 11135 8960,'16'32'3328,"-16"-32"-2592,32 0-192,-16 0 544,0 0-704,-16-16 0,32 16-256,-32-16 416,32-16-320,-32 16 191,16-16-255,-16 16 640,0 0-448,0-16 544,-16 16-512,0-16 640,0 16-576,0 16 640,0 0-640,-16 32 768,16 0-704,-16 32 544,16 0-608,0 0 32,16 16-288,16-32-96,-16 16-64,32-16-960,0-16 512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2:5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58 10464,'-20'20'3872,"20"-20"-3008,-19 38-224,0-19 703,19 1-863,-19 18-288,19 1-128,-20-1-128,20-19 0,20 20-96,-20-20 96,19 1-1024,0-1 609,0-19-33,1 0 320,-1-39 0,0 20 96,-19-20 192,19 1-32,-19-20 832,0 0-513,0 1 833,0 18-704,-19 20 416,19-1-576,0 20 384,19 20-416,-19 18 128,20-18-288,-1 18 0,0 1-96,1-1-896,18 1 448,-19-20-2880,1 0 1825</inkml:trace>
  <inkml:trace contextRef="#ctx0" brushRef="#br0" timeOffset="400.3566">77 78 3136,'0'-19'1184,"0"19"-928,0 19-64,0-19 1376,0 0-896,0 0 1568,0 0-1280,0 0 1216,0 19-1248,0-19 672,20 0-928,-20 19 191,0-19-511,19 0 32,0 0-256,0 0 0,1 0-64,-1 0 96,0 0-96,0-19-32,1 19 0,-20-19-32,19 19 0,-19-19-96,0 19 64,0-20 32,-19 20 0,-1-19 64,1 19-32,0 0 832,0 19-480,-20 1 416,1 18-480,-1 1 256,20 18-320,0-18-64,-1 19-128,20-1 32,0-18-64,39-1-1088,-20-18 608</inkml:trace>
  <inkml:trace contextRef="#ctx0" brushRef="#br0" timeOffset="1154.8639">906 97 9472,'-39'0'3520,"39"0"-2752,-19 19-192,0-19 2271,19 0-1663,-20 0 576,1 0-1024,0 0 160,0 0-512,-20 20 352,20-1-416,-1-19-32,1 19-160,-19-19-224,38 20 32,-20-20-32,20 0 32,0 0-160,0 19 128,20-19-32,-20 0 64,38 19 0,-19-19 0,20 19-288,0 1 192,-1-20-1152,1 19 736,-1 0-96,1-19 416,-39 19 224,19 1 32,-38-1 800,-1 0-448,1-19 288,-19 20-384,-1-20-768,20 0 256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3:0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10179 19358 9152,'-19'0'3360,"19"0"-2592,0 0-224,0 0 1664,0 0-1313,0-19 641,19 19-928,-19 0 224,0 0-480,0-20 736,0 40-640,0-20 32,0 0-320,0 19 128,0 0-192,0 0-32,19 1-32,1-1 32,-1 19-32,-19-18-96,19-1 32,0 0 96,1 0-32,-1-19 64,0 0-64,-19-19 192,19 19-128,-19-38-160,20 38 0,-40-39 256,20 20-128,0-20 0,0 1-32,0 19-32,0-1 0,-19 1 64,19 38-32,0-19 192,0 20-128,0 18-32,0 1-32,0-20-32,19 19 0,1 1-224,-1-1 128,0 1-1088,-19-1 640,19-18 256,-19-1 192,0 19 640,-19-19-288,-19 1 896,18 18-672,-37-19 0,18-19-288,1 0-1472,-1 0 704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3:0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10969 18954 9632,'0'0'3584,"0"0"-2784,0 20-256,19-20 1503,-19 19-1247,0 0 1440,0 20-1280,0-1 1056,0 1-1152,0 18-96,-19-18-448,19 19-160,0-20-96,0-18-64,0 18 32,0-19-1792,19 1 960,-19-20-2144,0 0 1664,-19 0-2015,19 0 1887,-19-20-1280,19 1 1568,-20-19 512,1-1 384,0 1 2400,19-1-1184,-20 20 2912,1-1-2209,19 1 769,0 19-1472,0 0-224,0 0-448,19 0-384,1 0 32,18 0 64,-18 19 0,18-19-384,1 20 224,-1-20-64,1 19 128,-20 0 0,19 20 0,-38-39 128,39 38-32,-39-18 64,19-1-64,0-19-96,1 19 32,-1-19 32,0 0 0,1-19 480,-20 0-256,0-1 1600,0 1-1024,-20-19 1216,1 18-1152,-20-18 128,20 18-608,0-18-448,-20 38 32,20 0-2432,0 19 1376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3:0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289 346 12960,'0'0'4799,"0"0"-3711,-19 0-320,0 0 832,19 0-1024,0 0 64,0 0-416,-20 0 288,1 0-288,0 0 224,0 19-224,-1-19 416,1 20-352,0-1 800,0 19-640,-20 1 96,20-1-352,0 1-160,19-1-64,-20 20 32,20-19 0,20-20-928,-1 0 512,19 1-2144,1-20 1408,-1 0-3648,20-20 2721</inkml:trace>
  <inkml:trace contextRef="#ctx0" brushRef="#br0" timeOffset="1">482 481 13536,'-39'38'5023,"39"-38"-3903,-38 20-320,18-1 704,20 0-992,-19 0 64,19 20-352,0-20-64,0 1-96,0-1 96,19 0-96,20-19 192,-20 19-160,20-38-672,-1 0 320,-18 0-288,18-1 352,-19-18 512,1-1-160,-20 1 1280,-20-1-800,1 1 576,0-1-704,-39 39-128,19 0-256,1 19-224,-1 20 32,20-1-800,-19 1 448,38-1-2336,0 1 1504</inkml:trace>
  <inkml:trace contextRef="#ctx0" brushRef="#br0" timeOffset="768.1351">847 558 11456,'-19'19'4256,"19"-19"-3297,-19 39-287,19-39 1184,0 19-1152,-19-19-128,19 19-384,-20 1-160,20-20 0,0 19-128,0-19 64,-19 0 160,38 0-64,-19-19-96,20 19 0,-20-20 96,19 20-32,0-19-160,0 19 64,1-19 32,-20 19 32,19-19 64,0 19-32,-19 19-32,19-19 32,-19 19-128,0 0 64,0 1 96,20-1-32,-20 0-32,0 0 32,0 1-128,0-20 64,0 0 32,0 0 0,0 0 0,19 0 0,-19-20 416,19 1-224,0-19 416,1 18-352,-1 1 224,19 0-256,-18-20 128,-1 39-192,19 0 128,-18 0-160,-1 20-192,-19-1 0,19 0-1088,0 0 608,1 1-3840,-1-1 2433</inkml:trace>
  <inkml:trace contextRef="#ctx0" brushRef="#br0" timeOffset="1469.1117">1290 885 9152,'-20'39'3360,"20"-39"-2592,-19 19-224,19 0 1536,0 1-1249,-19-1 801,38-19-960,-38 19 128,19 0-480,0 0 320,0-19-384,-19 20 32,19-1-192,0-19-128,0 0 0,0 0 96,0 0-32,-20-19-96,40-1 32,-40 1 224,20-19-96,0-1 448,20-18-288,-20-1 160,19 0-256,-19 20 128,19-20-160,0 19 160,-19 1-192,20-1 32,-1 20-64,19 0-192,-18 0 64,18-1 32,-19 20 32,20 0-448,-1 20 256,-18-1-320,18 19 256,-19-18 160,-19 18 64,0 1 160,20-20-64,-40 0 480,1 20-320,-19-20 1024,-1 19-672,1-18-128,-1-1-288,1-19-1024,18 19 448,1-19-3200,0 0 1984,38-19-3935,0 19 3135</inkml:trace>
  <inkml:trace contextRef="#ctx0" brushRef="#br0" timeOffset="1470.1117">1694 712 10560,'-19'0'3904,"19"0"-3040,0 39-224,0-39 1535,0 19-1311,19-19-192,-19 19-448,19 0 96,-19-19-192,19 20 96,-19-1-128,20-19-64,-1 0 0,0 0-128,20 0 64,-20-19-672,19 19 384,-18-20 128,18 1 128,-19-19 1120,1 18-576,-1-18 992,0 19-832,-19-1 256,0 20-544,0 0-64,19 20-160,-19 18 64,0-19-128,0 1-1024,20 18 544</inkml:trace>
  <inkml:trace contextRef="#ctx0" brushRef="#br0" timeOffset="1800.9278">2310 0 12224,'-39'19'4511,"39"-19"-3487,20 39-320,-40-20 2304,20 0-1792,0 20 992,0 19-1280,-19-1 160,38 1-608,-19 19-224,0-19-160,0 19 0,20-19-64,-20-20-1984,19 20 1056,-19-39-3104,19 1 2272,-19-20-6751,0 0 4735</inkml:trace>
  <inkml:trace contextRef="#ctx0" brushRef="#br0" timeOffset="1801.9278">2156 270 13472,'-39'-20'4991,"39"20"-3903,0 0-288,0 20 288,0-20-768,20 19 0,-1 19-192,0-18-800,20-1 384,-1 0-3584,1-19 2145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33:0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14509 19166 8384,'0'19'3104,"0"-19"-2400,39 0-224,-20-19 832,-19 19-832,39 0 64,-20-19-320,0-1 704,0 20-513,20-38 385,-20 38-480,0-38 256,0 38-320,-19-39 416,20 20-384,-40 0 1056,1 19-736,0-20 928,0 40-896,-20-1 1312,20 19-1120,-19 20 800,-1 0-928,20-1 32,0 20-416,19-19-224,0 0-32,38 0-928,-19-20 480,39-19-3840,0 1 2304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190 455 6304,'0'19'2336,"-19"-19"-1824,19 19-128,0 0 1280,0 0-992,19 19 640,-19 0-768,0 19 704,0-19-736,0 0 64,0 19-384,0-20-160,0-18-64,0 19 319,0-19-191,-19 0-224,19 0 64,0-19-191,0 19 127,0-38 128,-19 19 32,0-19-96,19-19 32,-19 0 96,19 1-32,-19-20-96,0 0 32,0-38 224,19 38-96,-19-38-32,0 39-32,19-1 319,-19 0-191,19 19 288,0 0-256,0 0 32,19 0-128,-19 0-64,19 38 0,0-38-32,0 19 0,0 0 0,19 0 0,0 19-96,0 0 64,0 0 32,19 19 0,0 0 128,18 0-64,-18 19-32,0-19 0,-19 19-128,0-19 64,0 19 96,-19-19-32,0 19-32,-19 0 32,0 0 928,-19 0-512,-19-1 896,19 1-768,-38-19-96,0 0-288,0 0-128,20 0-32,-20-19-1728,38 0 928</inkml:trace>
  <inkml:trace contextRef="#ctx0" brushRef="#br0" timeOffset="394.2814">1157 569 8064,'-19'19'2976,"19"-19"-2304,-38 19-192,19 0 2464,19 0-1696,-38 0 639,19 0-1119,19 19-32,-19 0-448,0-19-256,19 0-32,0 19 128,19-19-64,0 0-224,0 0 64,19-19 256,-19 19-96,19-38 0,0 19-32,0-19 96,-19 19-64,0-19-96,-1-19 0,-18 0 928,0 19-480,-18-38 256,-20 38-384,0-19-192,0 19-32,0 0-64,19 19 0,-19 0-1920,19 0 1056</inkml:trace>
  <inkml:trace contextRef="#ctx0" brushRef="#br0" timeOffset="1149.6095">1973 569 7296,'-19'0'2720,"19"0"-2112,0 19-192,-19-19 1984,19 0-1408,-19 0 1343,19 0-1311,-19 0 224,-19 19-736,19-19 192,0 0-416,-19 19-96,0-19-96,0 19 0,19 0-64,0 0-96,0-19 32,0 19-32,0 0 0,19-19 64,0 0 0,0 0 64,0 19-32,0-19-96,19 19 32,0-19-128,19 19 96,-19 0 96,19-19 0,0 19 64,19-1-64,0 1-512,-19 0 256,19 0 32,-19 19 96,-38-19 96,19 0 0,-19 19 704,-19-19-384,-19 19 224,0 0-320,-19-19-64,19 0-96,-19-19-2528,38 0 1376</inkml:trace>
  <inkml:trace contextRef="#ctx0" brushRef="#br0" timeOffset="2443.8484">2218 873 8544,'19'38'3168,"-19"-38"-2464,19 38-192,-19-19 704,19 0-768,-19 0 192,19 19-384,-19-19-32,0 0-128,19-19-64,-19 19 0,0-19-192,0 0 96,0 0-256,0 0 192,0-19-96,0 0 128,-19-19 192,0 19-32,0-38-96,-19 0 0,19 0-320,0 0 192,0 1 128,0 18 32,19 19-128,0 0 64,0 0 96,0 0 0,19 19 192,0 0-128,-19-19-32,19 19-32,19-19 320,-19 0-192,19 0-64,0 0-64,-19 0-32,19-19 0,-19 0 0,19 19 0,-19 0 704,19-19-384,-19 19 703,0 0-575,0 19 352,0 0-480,-1 19-96,1 19-128,0 19 64,0 0-96,0 0 256,-19 0-192,19 19 160,-19-19-160,19 18-64,0-18-32,-19 0-32,0-19 0,0 0-864,0 0 480,0-19-1376,0 0 960,0 0-1247,0-19 1183,0 0-832,0-19 960,-19 0 256,0-19 288,0 0 160,0 0 32,0-19 544,0 19-288,19 0 1184,-19 19-832,19 0 320,19 19-576,-19-19 576,19 19-512,19-18-65,-19 18-223,38 0-32,-19 0-32,19 0-64,-19 0 32,19 0-32,0 0 0,-19 18 64,0 1-32,-1-19-32,1 38 32,-19-19 96,0 0-64,0 0 256,0 19-192,-19-38 32,19 19-96,-19 0-608,19-19 288,-19 19-799,0-19 575,0 0 160,-19 0 192,19-19 64,-19 0 0,0 0 128,0-19-32,-19-19-160,38 19 64,-38-18-96,38 18 64,-19 19-160,19 0 160,0 0 192,19 19-64,-19-19-128,38 19 32,-19 0-96,0 0 64,0 0-704,19 0 416,-19 0 256,19 0 96,-19 0 32,19 0 32,0 19-128,0 0 64,-19-19 160,19 19-64,0 0 1088,-19 0-608,18 0 896,-18 0-832,19-1 191,-19 1-479,19-19-192,-19 19-64,0-19 352,19 0-224,-19-19 832,0 19-576,-19-19 1088,0 1-896,-19-1 896,0 0-864,0-38-416,0 19-192,-19-19 0,0 19-32,19 0-160,-19 19 64,1 19-96,18 19 64,0 19 0,19 0 32,0 0-2400,0 0 1344</inkml:trace>
  <inkml:trace contextRef="#ctx0" brushRef="#br0" timeOffset="2891.8588">4152 626 10208,'0'38'3776,"0"-38"-2912,0 19-256,0 0 991,0-19-991,0 19 608,0 0-704,0-19 128,0 19-352,0-19-192,0 0-32,-19 0-160,19 19 64,-19-19-608,0 0 352,0-19-1088,19 19 768,-19-38 64,0 19 352,0-19-64,0 19 129,19-19 63,0 19 64,0-19 191,0 38-95,19-19 384,0 19-256,0 0 576,0 0-416,19 0 352,0 0-416,0 0-288,18 0-64,1 0 64,-19 0 0,19 0 192,0 19-128,-19 0 192,19 19-192,-38 0 192,19 0-192,-38 19 192,0-19-192,0 19 32,-19-19-64,0 19-1376,-19-19 704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7791 9440 11392,'-19'0'4224,"19"0"-3297,0 19-255,-19-19 1600,19 19-1376,0-19 576,0 0-896,0 0 384,0 0-544,19 0 128,0 0-320,0 19-64,0-19-96,19 0-64,0 20 32,0-20-320,0 0 160,19 0-2848,-19 0 1632,19 0-8223,-19 0 5311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7810 9762 12960,'0'19'4799,"0"-19"-3711,19 39-320,0-20 1056,0-19-1152,19 19 416,-19-19-608,19 0-224,19 0-160,-20 0-1696,-18 0 864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 6880,'-19'0'2560,"19"-19"-1984,0 38-160,0-19 2016,0 0-1408,0 0 992,0 0-1153,0 19 353,19 0-704,-19 19 128,19 0-352,0 0-32,-19 19-160,19-20-192,0 20 32,19-19 160,-19 0-32,0 0-96,0 0 0,0 0 160,19-19-64,-38 0 192,19-19-160,0 0 1024,0 0-608,0-38 736,-19 38-704,19-57 640,0 38-672,-19-38 384,19 0-544,-19 0-320,0 1-32,19 18 32,-19 19 0,0 0-992,19 19 512,-19 0-2496,19 19 1632</inkml:trace>
  <inkml:trace contextRef="#ctx0" brushRef="#br0" timeOffset="247.1308">683 493 11296,'0'19'4192,"0"-19"-3264,19 38-257,-19-19 1473,0 19-1312,0-19 640,0 0-864,0 19-256,0-19-224,0 0-32,0 0-64,0 0-2144,19-19 1184</inkml:trace>
  <inkml:trace contextRef="#ctx0" brushRef="#br0" timeOffset="400.2663">645 379 10720,'-19'-19'3968,"19"19"-3072,19 0-288,-19 0 1471,19 19-1279,-19-19-64,19 20-448,0-20-128,0 19-96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3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8587 9193 7808,'-38'-19'2880,"38"19"-2240,-19 0-160,19 0 1280,-19 0-1056,19 0 1184,0 0-1057,0 0 417,0 0-736,0 0 288,0 19-480,19-19 64,0 0-256,19 19 416,-19-19-288,38 0 224,-19 19-256,38-19-224,-19 0 0,19 0 192,0 0-96,-1 0-96,1 0-32,-19-19 96,-19 19-32,0 0 480,-19-19-288,0 19 832,0-19-608,-38 19 512,19-19-544,-19 19-320,0-19-64,0 0-256,-19 19 128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2T19:09:1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15927 7828 10816,'0'0'4000,"0"0"-3136,0 0-224,0 0 863,0 0-959,16 16 192,0 0-416,-16 0 224,16 16-320,0 0 32,-16 16-160,16-16-128,0 0 0,0 0 160,0 0-64,-16-16 32,16 0-32,-16 0-128,0-16 32,0 0 864,0 0-448,0-16 608,0 0-544,0 0 256,0 0-416,0-16 64,16 16-224,-16-16 64,16 0-96,0 0 96,0 0-128,0 0 32,0 16-32,0-16-192,16 16 64,0 0-1664,-16 16 960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38 190 6240,'0'-19'2304,"0"19"-1792,0 0-160,0-19 1856,0 19-1280,0 0 1184,0 0-1216,0 0 639,19 19-863,-19 0 416,0 0-640,0 19-160,0 0-192,0 19-96,0-20 32,-19 20 32,19-19-32,0-19 64,0 19-64,0-19-32,0 0 32,-19 0-32,19-19 0,0 0 192,0 0-96,-19-19-160,19 0 0,0-19 32,0 0 32,0-19 64,0 19-32,0-37 64,0 37-64,0-38-32,0 38 32,0 0-256,19 19 128,0 0 32,0 19 64,0 0-96,-19 0 64,38 19 96,-19 0-32,0 0-160,0 19 64,0 0-32,19 19 32,-19-19 192,0 18-64,0-18-384,0 19 192,0-19-192,0 0 192,-19 0 64,0 0 64,0-19 128,0 0-64,-19 0 832,0 0-512,-19 0 0,19-19-256,0 0-32,-19 0-32,0-19-1312,19 19 672</inkml:trace>
  <inkml:trace contextRef="#ctx0" brushRef="#br0" timeOffset="569.2901">777 19 6144,'19'-19'2272,"-19"19"-1760,19 0-160,-19 0 1376,0 0-1024,19 0 1120,-19 19-1024,0-19 640,0 19-832,0 0 287,19 0-511,-38 38 288,19-19-384,0 19 192,-19 0-256,19 0 64,-19 0-160,19 0 160,-19-1-192,0 1 256,19-19-224,0 0 96,0 0-128,0 0-64,0-19 0,19 0-32,0 0 0,0 0 0,19-19 0,-19 0 0,19 0 0,-19 0-288,19 0 160,-19-19-3200,19 19 1825</inkml:trace>
  <inkml:trace contextRef="#ctx0" brushRef="#br0" timeOffset="718.9997">569 418 6048,'-57'-20'2240,"57"20"-1728,0 39-160,19-39 1312,-19 0-992,19 0 704,19 0-800,0-19-224,19 19-224,19 0-1792,-19 0 896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208 587 9312,'0'0'3424,"0"0"-2656,0 38-192,0-19 1152,0 0-1057,0 19 417,19 0-608,0 19 544,-19 0-576,19 0 640,0 0-640,-19 19 0,19-19-288,0-1 128,-19 1-192,0-19-32,19 19-32,-19-38-4192,0 0 2273</inkml:trace>
  <inkml:trace contextRef="#ctx0" brushRef="#br0" timeOffset="130.7444">0 929 9216,'19'0'3424,"-19"0"-2656,38 20-224,-19-20 1824,19 0-1409,0 0 577,-19 0-896,38 0-288,-1 0-224</inkml:trace>
  <inkml:trace contextRef="#ctx0" brushRef="#br0" timeOffset="699.7348">1024 0 11552,'-19'0'4288,"19"19"-3361,0 38-223,0-38 224,0 0-640,19 38 544,0-19-512,0 38 64,0 0-224,19 0-96,-19-1-32,0 1 32,-19 0-32,19-19-2208,-19-19 1184</inkml:trace>
  <inkml:trace contextRef="#ctx0" brushRef="#br0" timeOffset="899.6209">588 740 9376,'0'19'3488,"0"-19"-2720,38 38-192,-19-19 2143,0-19-1599,38 19 960,0-19-1216,19 0 64,-1 0-544,1 0-224,0 0-96,-19-19-416,19 19 192,-19 0-3392,-1 0 1952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12435 10027 8640,'0'0'3200,"0"0"-2496,19 0-192,-19 0 2112,0-19-1537,0 19 481,19-19-928,0 19 256,0 0-544,0 0-32,0 0-192,0 0-160,19 0 0,-19 19 32,0 0 0,19 0 0,-19 0 0,-19 19 64,18 0-32,-18 0-32,0 0 32,-18 0-192,-1 0 96,0 0-192,0 0 160,-19-19 96,0 0 32,19-19-448,0 0 224,0-19-64,0 0 160,0 0-64,0-19 64,0 19 640,19-19-320,0 19 576,0 19-480,19 0 64,0 19-224,0-19-32,19 38-64,-19-19-1600,19 0 832,19 0-6815,-19-19 4127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13477 9686 12640,'-38'19'4671,"38"-19"-3615,0 76-320,0-57 576,-19 19-864,19-19 384,0 0-480,-19 19-192,38 0-96,-19 0-64,0 0 0,19-19 0,0 0 0,0 0 0,0 0 0,0-19 0,0 0 0,0-19 64,0 0-32,-19-19-32,19 19 32,-19-19 96,19 0-64,-19 0-32,0 0 0,0 0-128,0 0 64,0 19 96,0 0-32,0 19 416,0 0-256,0 19 0,19 19-128,-19-19-64,19 19 32,0 0 32,0 0-32,19 0-448,-19 0 224,19 0-2784,0 0 1600,-19-19-5887,19 0 4063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13212 9307 11648,'-19'-19'4288,"19"19"-3329,0 0-255,-19 0 1088,38 0-1120,-19 0 288,0 0-576,19 19 128,0-19-288,19 19 64,0-19-160,-19 19 0,19 0-64,19-19 32,-19 0-64,0 0 128,18 0-96,1-19 32,-19 19-32,0-19-128,0 19 32,-19-19 224,0 0-96,-19 19 544,-19-19-384,0 19 320,0 0-320,-19-19-160,19 19-32,-19 0-704,19-19 352,0 19-4480,0 0 2656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14444 9250 9888,'-19'-38'3648,"19"38"-2816,0 0-256,0 0 1311,0 0-1151,-19 19 192,19 19-544,-19 19 96,19 0-256,0 19-128,0 0-64,0 0 32,0-1-32,0-18-96,19 0 32,-19-19 160,0 0-64,0-19 32,19 0-32,-19-19 96,0 0-96,0-38 32,19 19-32,-19-19 96,0-19-96,0-38-32,0 20 0,0-20-32,0 19 0,0 0 64,0 19-32,0 0-384,19 38 224,-19-19 96,0 38 32,0-19 0,19 19 32,-19 0-256,19 19 128,0 0 96,0 19 32,19 19-160,-19 0 64,19 19 96,0 0 0,0 0-224,0-19 96,0-1-864,-20 1 512,1-19 64,0 0 224,-19 0 480,0-19-160,-19 19 1056,0-19-672,-18 0 320,-1 0-512,0-19-128,0 0-128,-19-19-2464,38 19 1280,-19-38-5343,19 38 3583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19 9312,'0'-19'3424,"0"19"-2656,19 19-192,-19-19 1504,0 0-1249,0 0 705,0 0-864,0 19 320,0-19-576,0 19 128,0 19-320,-19 0 64,19 0-160,-19 0 160,19 19-192,-19 19 32,19-19-64,0 0 96,0-1-96,0 1-96,0-19 0,0 0 384,19 0-192,0 0 0,0-19-96,0 0 96,0 0-96,19-19-96,0 0 0,-19 0-608,19 0 352</inkml:trace>
  <inkml:trace contextRef="#ctx0" brushRef="#br0" timeOffset="184.5556">0 361 10560,'0'19'3904,"0"-19"-3040,38-19-224,0 19 703,-19 19-863,0-19-192,19 0-192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5:46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15847 8682 9568,'0'0'3520,"0"0"-2720,-19 0-256,19 0 1408,0 19-1185,0-19 417,0 0-704,0 0-32,19 0-256,-19-19 448,19 19-352,-19-19 224,19 19-288,0-19-64,0 19-96,0-19-128,0 19 32,19 0 32,-19 19 0,19-19 64,0 19-32,0 19-928,0-19 480,0 19-672,0-19 608,-19 19-160,0-19 352,-19 0 32,0 19 160,-19-19 128,0 19 0,-19-38-32,19 38 32,0-38 32,0 0-32,-19 0 128,19 0-96,0-19 736,0 0-416,0 0 320,0 0-416,19 0 192,-19 0-256,19 0 224,0 19-256,0 0-96,19 0-64,0 19 32,0 0-32,0 0-448,0 19 224,0 0-6463,0 0 3647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0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6938 10653 5472,'-19'-19'2016,"38"38"-1536,-19-19-160,0 0 1952,0 0-1312,0 0 1152,0 19-1216,0-19 800,0 0-993,-19 0 353,19 19-608,0-19 96,0 19-320,0 0-128,0 0-64,0 19 32,0 0-32,19 0 128,-19 19-96,0 0-160,19 19 32,-19-20 160,19 20-32,-19 0 192,0-19-160,0 0-96,19 0-32,-19 19-32,0-19 0,0-1 256,0-18-96,0 19-32,0-19-32,0 0 320,0 0-192,0-19 480,0 0-352,0 0 224,0 0-288,-19-38 352,19 19-320,0 0 32,-19-19-192,0 0 352,19-19-224,-19 0 96,19 0-192,-19 0-192,0 0 0,0 0 32,19 0 32,-19 1-96,19 37 64,-19-38 32,0 38 0,19-19-160,-19 19 96,19 0 32,0 0 32,-19 19-224,19-19 128,0 19 96,19 0 32,0 0-32,0 18 32,0 1-32,0 0 0,0 19-96,0-19 64,0 0 96,0 19-32,19-38-224,-19 19 96,19-19 32,-19 0 64,19-19-96,0 0 64,-19-19 32,-1 0 0,20 0 64,-19 0-32,0 0 256,0-19-160,-19 0-192,0 19 32,-19-19-1760,19 19 992,-19 0-7583,19 0 4639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05T14:46:0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12909 10767 6880,'0'0'2560,"0"0"-1984,0 0-160,0 0 1440,0 0-1088,0-19 1184,0 38-1120,0-19 415,0 0-735,0 0 576,0 0-640,0 19 64,0-19-320,18 38-160,-18 0-64,19 19 160,-19 0-64,19 19-96,0-1 0,0 1 96,0 0-32,0 0-96,0-19 32,-19 19 96,19-19-32,0 18-32,0-18 32,-19 0-32,0 0 0,19-19 128,-19 0-64,0-19 608,19 0-384,-38 0 544,19-19-512,0 0 64,-19-19-224,0 0 384,0 19-288,0-38 32,0 0-192,-19 0-128,19 0 0,-19-19 32,19 38 0,-18-19-96,18 0 64,-19 20 96,19-1-32,0 0-32,0 0 32,0 19-128,0-19 64,0 19 32,19 0 0,-19 0-96,19 0 64,0 0-192,0 19 128,19 0 32,-19 0 64,19 0 0,0 18 0,19-18 128,0 0-64,0 0-96,0 19 0,18-19 160,-18 0-64,19-19-160,0 19 32,-19-19 160,19 0-32,-19-19 32,0 19-32,0-19 448,-1 0-288,-18 0 64,0 0-192,0 0 0,-19 19-32,-19-19-1376,19 0 704,-38 0-9119,19 19 5343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8588-91B5-4CE0-BE17-F20964B699A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A2A-B77E-4BD5-ADAA-145CB5FA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6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1:  graphical position velocity acceleration; Average velocity, average acceleration (see lecture problems).</a:t>
            </a:r>
          </a:p>
          <a:p>
            <a:endParaRPr lang="en-US" dirty="0"/>
          </a:p>
          <a:p>
            <a:r>
              <a:rPr lang="en-US" dirty="0"/>
              <a:t>Day 2: graphical position velocity acceleration; easy kinematics.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4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117" Type="http://schemas.openxmlformats.org/officeDocument/2006/relationships/image" Target="../media/image65.png"/><Relationship Id="rId21" Type="http://schemas.openxmlformats.org/officeDocument/2006/relationships/customXml" Target="../ink/ink10.xml"/><Relationship Id="rId42" Type="http://schemas.openxmlformats.org/officeDocument/2006/relationships/image" Target="../media/image28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1.png"/><Relationship Id="rId84" Type="http://schemas.openxmlformats.org/officeDocument/2006/relationships/image" Target="../media/image49.png"/><Relationship Id="rId89" Type="http://schemas.openxmlformats.org/officeDocument/2006/relationships/customXml" Target="../ink/ink43.xml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38" Type="http://schemas.openxmlformats.org/officeDocument/2006/relationships/image" Target="../media/image75.png"/><Relationship Id="rId154" Type="http://schemas.openxmlformats.org/officeDocument/2006/relationships/image" Target="../media/image83.png"/><Relationship Id="rId159" Type="http://schemas.openxmlformats.org/officeDocument/2006/relationships/customXml" Target="../ink/ink79.xml"/><Relationship Id="rId170" Type="http://schemas.openxmlformats.org/officeDocument/2006/relationships/image" Target="../media/image91.png"/><Relationship Id="rId16" Type="http://schemas.openxmlformats.org/officeDocument/2006/relationships/image" Target="../media/image14.png"/><Relationship Id="rId107" Type="http://schemas.openxmlformats.org/officeDocument/2006/relationships/customXml" Target="../ink/ink52.xml"/><Relationship Id="rId11" Type="http://schemas.openxmlformats.org/officeDocument/2006/relationships/customXml" Target="../ink/ink5.xml"/><Relationship Id="rId32" Type="http://schemas.openxmlformats.org/officeDocument/2006/relationships/image" Target="../media/image22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customXml" Target="../ink/ink38.xml"/><Relationship Id="rId102" Type="http://schemas.openxmlformats.org/officeDocument/2006/relationships/image" Target="../media/image58.png"/><Relationship Id="rId123" Type="http://schemas.openxmlformats.org/officeDocument/2006/relationships/customXml" Target="../ink/ink61.xml"/><Relationship Id="rId128" Type="http://schemas.openxmlformats.org/officeDocument/2006/relationships/image" Target="../media/image70.png"/><Relationship Id="rId144" Type="http://schemas.openxmlformats.org/officeDocument/2006/relationships/image" Target="../media/image78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52.png"/><Relationship Id="rId95" Type="http://schemas.openxmlformats.org/officeDocument/2006/relationships/customXml" Target="../ink/ink46.xml"/><Relationship Id="rId160" Type="http://schemas.openxmlformats.org/officeDocument/2006/relationships/image" Target="../media/image86.png"/><Relationship Id="rId165" Type="http://schemas.openxmlformats.org/officeDocument/2006/relationships/customXml" Target="../ink/ink82.xml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43" Type="http://schemas.openxmlformats.org/officeDocument/2006/relationships/customXml" Target="../ink/ink20.xml"/><Relationship Id="rId48" Type="http://schemas.openxmlformats.org/officeDocument/2006/relationships/image" Target="../media/image31.png"/><Relationship Id="rId64" Type="http://schemas.openxmlformats.org/officeDocument/2006/relationships/image" Target="../media/image39.png"/><Relationship Id="rId69" Type="http://schemas.openxmlformats.org/officeDocument/2006/relationships/customXml" Target="../ink/ink33.xml"/><Relationship Id="rId113" Type="http://schemas.openxmlformats.org/officeDocument/2006/relationships/image" Target="../media/image63.png"/><Relationship Id="rId118" Type="http://schemas.openxmlformats.org/officeDocument/2006/relationships/customXml" Target="../ink/ink58.xml"/><Relationship Id="rId134" Type="http://schemas.openxmlformats.org/officeDocument/2006/relationships/image" Target="../media/image73.png"/><Relationship Id="rId139" Type="http://schemas.openxmlformats.org/officeDocument/2006/relationships/customXml" Target="../ink/ink69.xml"/><Relationship Id="rId80" Type="http://schemas.openxmlformats.org/officeDocument/2006/relationships/image" Target="../media/image47.png"/><Relationship Id="rId85" Type="http://schemas.openxmlformats.org/officeDocument/2006/relationships/customXml" Target="../ink/ink41.xml"/><Relationship Id="rId150" Type="http://schemas.openxmlformats.org/officeDocument/2006/relationships/image" Target="../media/image81.png"/><Relationship Id="rId155" Type="http://schemas.openxmlformats.org/officeDocument/2006/relationships/customXml" Target="../ink/ink77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6.png"/><Relationship Id="rId59" Type="http://schemas.openxmlformats.org/officeDocument/2006/relationships/customXml" Target="../ink/ink28.xml"/><Relationship Id="rId103" Type="http://schemas.openxmlformats.org/officeDocument/2006/relationships/customXml" Target="../ink/ink50.xml"/><Relationship Id="rId108" Type="http://schemas.openxmlformats.org/officeDocument/2006/relationships/image" Target="../media/image61.png"/><Relationship Id="rId124" Type="http://schemas.openxmlformats.org/officeDocument/2006/relationships/image" Target="../media/image68.png"/><Relationship Id="rId129" Type="http://schemas.openxmlformats.org/officeDocument/2006/relationships/customXml" Target="../ink/ink64.xml"/><Relationship Id="rId54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55.png"/><Relationship Id="rId140" Type="http://schemas.openxmlformats.org/officeDocument/2006/relationships/image" Target="../media/image76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png"/><Relationship Id="rId36" Type="http://schemas.openxmlformats.org/officeDocument/2006/relationships/image" Target="../media/image8.sv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6" Type="http://schemas.openxmlformats.org/officeDocument/2006/relationships/image" Target="../media/image60.png"/><Relationship Id="rId114" Type="http://schemas.openxmlformats.org/officeDocument/2006/relationships/customXml" Target="../ink/ink56.xml"/><Relationship Id="rId119" Type="http://schemas.openxmlformats.org/officeDocument/2006/relationships/image" Target="../media/image66.png"/><Relationship Id="rId127" Type="http://schemas.openxmlformats.org/officeDocument/2006/relationships/customXml" Target="../ink/ink63.xml"/><Relationship Id="rId10" Type="http://schemas.openxmlformats.org/officeDocument/2006/relationships/image" Target="../media/image11.png"/><Relationship Id="rId31" Type="http://schemas.openxmlformats.org/officeDocument/2006/relationships/customXml" Target="../ink/ink15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image" Target="../media/image37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6.png"/><Relationship Id="rId81" Type="http://schemas.openxmlformats.org/officeDocument/2006/relationships/customXml" Target="../ink/ink39.xml"/><Relationship Id="rId86" Type="http://schemas.openxmlformats.org/officeDocument/2006/relationships/image" Target="../media/image50.png"/><Relationship Id="rId94" Type="http://schemas.openxmlformats.org/officeDocument/2006/relationships/image" Target="../media/image54.png"/><Relationship Id="rId99" Type="http://schemas.openxmlformats.org/officeDocument/2006/relationships/customXml" Target="../ink/ink48.xml"/><Relationship Id="rId101" Type="http://schemas.openxmlformats.org/officeDocument/2006/relationships/customXml" Target="../ink/ink49.xml"/><Relationship Id="rId122" Type="http://schemas.openxmlformats.org/officeDocument/2006/relationships/image" Target="../media/image67.png"/><Relationship Id="rId130" Type="http://schemas.openxmlformats.org/officeDocument/2006/relationships/image" Target="../media/image71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80.png"/><Relationship Id="rId151" Type="http://schemas.openxmlformats.org/officeDocument/2006/relationships/customXml" Target="../ink/ink75.xml"/><Relationship Id="rId156" Type="http://schemas.openxmlformats.org/officeDocument/2006/relationships/image" Target="../media/image84.png"/><Relationship Id="rId164" Type="http://schemas.openxmlformats.org/officeDocument/2006/relationships/image" Target="../media/image88.png"/><Relationship Id="rId169" Type="http://schemas.openxmlformats.org/officeDocument/2006/relationships/customXml" Target="../ink/ink84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9" Type="http://schemas.openxmlformats.org/officeDocument/2006/relationships/customXml" Target="../ink/ink18.xml"/><Relationship Id="rId109" Type="http://schemas.openxmlformats.org/officeDocument/2006/relationships/customXml" Target="../ink/ink53.xml"/><Relationship Id="rId34" Type="http://schemas.openxmlformats.org/officeDocument/2006/relationships/image" Target="../media/image23.png"/><Relationship Id="rId50" Type="http://schemas.openxmlformats.org/officeDocument/2006/relationships/image" Target="../media/image32.png"/><Relationship Id="rId55" Type="http://schemas.openxmlformats.org/officeDocument/2006/relationships/customXml" Target="../ink/ink26.xml"/><Relationship Id="rId76" Type="http://schemas.openxmlformats.org/officeDocument/2006/relationships/image" Target="../media/image45.png"/><Relationship Id="rId97" Type="http://schemas.openxmlformats.org/officeDocument/2006/relationships/customXml" Target="../ink/ink47.xml"/><Relationship Id="rId104" Type="http://schemas.openxmlformats.org/officeDocument/2006/relationships/image" Target="../media/image59.png"/><Relationship Id="rId120" Type="http://schemas.openxmlformats.org/officeDocument/2006/relationships/customXml" Target="../ink/ink59.xml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9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4.xml"/><Relationship Id="rId92" Type="http://schemas.openxmlformats.org/officeDocument/2006/relationships/image" Target="../media/image53.png"/><Relationship Id="rId162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8.png"/><Relationship Id="rId40" Type="http://schemas.openxmlformats.org/officeDocument/2006/relationships/image" Target="../media/image27.png"/><Relationship Id="rId45" Type="http://schemas.openxmlformats.org/officeDocument/2006/relationships/customXml" Target="../ink/ink21.xml"/><Relationship Id="rId66" Type="http://schemas.openxmlformats.org/officeDocument/2006/relationships/image" Target="../media/image40.png"/><Relationship Id="rId87" Type="http://schemas.openxmlformats.org/officeDocument/2006/relationships/customXml" Target="../ink/ink42.xml"/><Relationship Id="rId110" Type="http://schemas.openxmlformats.org/officeDocument/2006/relationships/image" Target="../media/image62.png"/><Relationship Id="rId115" Type="http://schemas.openxmlformats.org/officeDocument/2006/relationships/image" Target="../media/image64.png"/><Relationship Id="rId131" Type="http://schemas.openxmlformats.org/officeDocument/2006/relationships/customXml" Target="../ink/ink65.xml"/><Relationship Id="rId136" Type="http://schemas.openxmlformats.org/officeDocument/2006/relationships/image" Target="../media/image74.png"/><Relationship Id="rId157" Type="http://schemas.openxmlformats.org/officeDocument/2006/relationships/customXml" Target="../ink/ink78.xml"/><Relationship Id="rId61" Type="http://schemas.openxmlformats.org/officeDocument/2006/relationships/customXml" Target="../ink/ink29.xml"/><Relationship Id="rId82" Type="http://schemas.openxmlformats.org/officeDocument/2006/relationships/image" Target="../media/image48.png"/><Relationship Id="rId152" Type="http://schemas.openxmlformats.org/officeDocument/2006/relationships/image" Target="../media/image82.png"/><Relationship Id="rId19" Type="http://schemas.openxmlformats.org/officeDocument/2006/relationships/customXml" Target="../ink/ink9.xml"/><Relationship Id="rId14" Type="http://schemas.openxmlformats.org/officeDocument/2006/relationships/image" Target="../media/image13.png"/><Relationship Id="rId30" Type="http://schemas.openxmlformats.org/officeDocument/2006/relationships/image" Target="../media/image21.png"/><Relationship Id="rId35" Type="http://schemas.openxmlformats.org/officeDocument/2006/relationships/image" Target="../media/image7.png"/><Relationship Id="rId56" Type="http://schemas.openxmlformats.org/officeDocument/2006/relationships/image" Target="../media/image35.png"/><Relationship Id="rId77" Type="http://schemas.openxmlformats.org/officeDocument/2006/relationships/customXml" Target="../ink/ink37.xml"/><Relationship Id="rId100" Type="http://schemas.openxmlformats.org/officeDocument/2006/relationships/image" Target="../media/image57.png"/><Relationship Id="rId105" Type="http://schemas.openxmlformats.org/officeDocument/2006/relationships/customXml" Target="../ink/ink51.xml"/><Relationship Id="rId126" Type="http://schemas.openxmlformats.org/officeDocument/2006/relationships/image" Target="../media/image69.png"/><Relationship Id="rId147" Type="http://schemas.openxmlformats.org/officeDocument/2006/relationships/customXml" Target="../ink/ink73.xml"/><Relationship Id="rId168" Type="http://schemas.openxmlformats.org/officeDocument/2006/relationships/image" Target="../media/image90.png"/><Relationship Id="rId8" Type="http://schemas.openxmlformats.org/officeDocument/2006/relationships/image" Target="../media/image10.png"/><Relationship Id="rId51" Type="http://schemas.openxmlformats.org/officeDocument/2006/relationships/customXml" Target="../ink/ink24.xml"/><Relationship Id="rId72" Type="http://schemas.openxmlformats.org/officeDocument/2006/relationships/image" Target="../media/image43.png"/><Relationship Id="rId93" Type="http://schemas.openxmlformats.org/officeDocument/2006/relationships/customXml" Target="../ink/ink45.xml"/><Relationship Id="rId98" Type="http://schemas.openxmlformats.org/officeDocument/2006/relationships/image" Target="../media/image56.png"/><Relationship Id="rId121" Type="http://schemas.openxmlformats.org/officeDocument/2006/relationships/customXml" Target="../ink/ink60.xml"/><Relationship Id="rId142" Type="http://schemas.openxmlformats.org/officeDocument/2006/relationships/image" Target="../media/image77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30.png"/><Relationship Id="rId67" Type="http://schemas.openxmlformats.org/officeDocument/2006/relationships/customXml" Target="../ink/ink32.xml"/><Relationship Id="rId116" Type="http://schemas.openxmlformats.org/officeDocument/2006/relationships/customXml" Target="../ink/ink57.xml"/><Relationship Id="rId137" Type="http://schemas.openxmlformats.org/officeDocument/2006/relationships/customXml" Target="../ink/ink68.xml"/><Relationship Id="rId158" Type="http://schemas.openxmlformats.org/officeDocument/2006/relationships/image" Target="../media/image85.png"/><Relationship Id="rId20" Type="http://schemas.openxmlformats.org/officeDocument/2006/relationships/image" Target="../media/image16.png"/><Relationship Id="rId41" Type="http://schemas.openxmlformats.org/officeDocument/2006/relationships/customXml" Target="../ink/ink19.xml"/><Relationship Id="rId62" Type="http://schemas.openxmlformats.org/officeDocument/2006/relationships/image" Target="../media/image38.png"/><Relationship Id="rId83" Type="http://schemas.openxmlformats.org/officeDocument/2006/relationships/customXml" Target="../ink/ink40.xml"/><Relationship Id="rId88" Type="http://schemas.openxmlformats.org/officeDocument/2006/relationships/image" Target="../media/image51.png"/><Relationship Id="rId111" Type="http://schemas.openxmlformats.org/officeDocument/2006/relationships/customXml" Target="../ink/ink54.xml"/><Relationship Id="rId132" Type="http://schemas.openxmlformats.org/officeDocument/2006/relationships/image" Target="../media/image72.png"/><Relationship Id="rId153" Type="http://schemas.openxmlformats.org/officeDocument/2006/relationships/customXml" Target="../ink/ink7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.png"/><Relationship Id="rId21" Type="http://schemas.openxmlformats.org/officeDocument/2006/relationships/image" Target="../media/image101.png"/><Relationship Id="rId42" Type="http://schemas.openxmlformats.org/officeDocument/2006/relationships/customXml" Target="../ink/ink105.xml"/><Relationship Id="rId63" Type="http://schemas.openxmlformats.org/officeDocument/2006/relationships/image" Target="../media/image122.png"/><Relationship Id="rId84" Type="http://schemas.openxmlformats.org/officeDocument/2006/relationships/customXml" Target="../ink/ink126.xml"/><Relationship Id="rId138" Type="http://schemas.openxmlformats.org/officeDocument/2006/relationships/customXml" Target="../ink/ink153.xml"/><Relationship Id="rId159" Type="http://schemas.openxmlformats.org/officeDocument/2006/relationships/image" Target="../media/image170.png"/><Relationship Id="rId170" Type="http://schemas.openxmlformats.org/officeDocument/2006/relationships/customXml" Target="../ink/ink169.xml"/><Relationship Id="rId191" Type="http://schemas.openxmlformats.org/officeDocument/2006/relationships/image" Target="../media/image186.png"/><Relationship Id="rId196" Type="http://schemas.openxmlformats.org/officeDocument/2006/relationships/customXml" Target="../ink/ink182.xml"/><Relationship Id="rId200" Type="http://schemas.openxmlformats.org/officeDocument/2006/relationships/customXml" Target="../ink/ink184.xml"/><Relationship Id="rId16" Type="http://schemas.openxmlformats.org/officeDocument/2006/relationships/customXml" Target="../ink/ink92.xml"/><Relationship Id="rId107" Type="http://schemas.openxmlformats.org/officeDocument/2006/relationships/image" Target="../media/image144.png"/><Relationship Id="rId11" Type="http://schemas.openxmlformats.org/officeDocument/2006/relationships/image" Target="../media/image96.png"/><Relationship Id="rId32" Type="http://schemas.openxmlformats.org/officeDocument/2006/relationships/customXml" Target="../ink/ink100.xml"/><Relationship Id="rId37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customXml" Target="../ink/ink113.xml"/><Relationship Id="rId74" Type="http://schemas.openxmlformats.org/officeDocument/2006/relationships/customXml" Target="../ink/ink121.xml"/><Relationship Id="rId79" Type="http://schemas.openxmlformats.org/officeDocument/2006/relationships/image" Target="../media/image130.png"/><Relationship Id="rId102" Type="http://schemas.openxmlformats.org/officeDocument/2006/relationships/customXml" Target="../ink/ink135.xml"/><Relationship Id="rId123" Type="http://schemas.openxmlformats.org/officeDocument/2006/relationships/image" Target="../media/image152.png"/><Relationship Id="rId128" Type="http://schemas.openxmlformats.org/officeDocument/2006/relationships/customXml" Target="../ink/ink148.xml"/><Relationship Id="rId144" Type="http://schemas.openxmlformats.org/officeDocument/2006/relationships/customXml" Target="../ink/ink156.xml"/><Relationship Id="rId149" Type="http://schemas.openxmlformats.org/officeDocument/2006/relationships/image" Target="../media/image165.png"/><Relationship Id="rId5" Type="http://schemas.openxmlformats.org/officeDocument/2006/relationships/image" Target="../media/image93.png"/><Relationship Id="rId90" Type="http://schemas.openxmlformats.org/officeDocument/2006/relationships/customXml" Target="../ink/ink129.xml"/><Relationship Id="rId95" Type="http://schemas.openxmlformats.org/officeDocument/2006/relationships/image" Target="../media/image138.png"/><Relationship Id="rId160" Type="http://schemas.openxmlformats.org/officeDocument/2006/relationships/customXml" Target="../ink/ink164.xml"/><Relationship Id="rId165" Type="http://schemas.openxmlformats.org/officeDocument/2006/relationships/image" Target="../media/image173.png"/><Relationship Id="rId181" Type="http://schemas.openxmlformats.org/officeDocument/2006/relationships/image" Target="../media/image181.png"/><Relationship Id="rId186" Type="http://schemas.openxmlformats.org/officeDocument/2006/relationships/customXml" Target="../ink/ink177.xml"/><Relationship Id="rId22" Type="http://schemas.openxmlformats.org/officeDocument/2006/relationships/customXml" Target="../ink/ink95.xml"/><Relationship Id="rId27" Type="http://schemas.openxmlformats.org/officeDocument/2006/relationships/image" Target="../media/image104.png"/><Relationship Id="rId43" Type="http://schemas.openxmlformats.org/officeDocument/2006/relationships/image" Target="../media/image112.png"/><Relationship Id="rId48" Type="http://schemas.openxmlformats.org/officeDocument/2006/relationships/customXml" Target="../ink/ink108.xml"/><Relationship Id="rId64" Type="http://schemas.openxmlformats.org/officeDocument/2006/relationships/customXml" Target="../ink/ink116.xml"/><Relationship Id="rId69" Type="http://schemas.openxmlformats.org/officeDocument/2006/relationships/image" Target="../media/image125.png"/><Relationship Id="rId113" Type="http://schemas.openxmlformats.org/officeDocument/2006/relationships/image" Target="../media/image147.png"/><Relationship Id="rId118" Type="http://schemas.openxmlformats.org/officeDocument/2006/relationships/customXml" Target="../ink/ink143.xml"/><Relationship Id="rId134" Type="http://schemas.openxmlformats.org/officeDocument/2006/relationships/customXml" Target="../ink/ink151.xml"/><Relationship Id="rId139" Type="http://schemas.openxmlformats.org/officeDocument/2006/relationships/image" Target="../media/image160.png"/><Relationship Id="rId80" Type="http://schemas.openxmlformats.org/officeDocument/2006/relationships/customXml" Target="../ink/ink124.xml"/><Relationship Id="rId85" Type="http://schemas.openxmlformats.org/officeDocument/2006/relationships/image" Target="../media/image133.png"/><Relationship Id="rId150" Type="http://schemas.openxmlformats.org/officeDocument/2006/relationships/customXml" Target="../ink/ink159.xml"/><Relationship Id="rId155" Type="http://schemas.openxmlformats.org/officeDocument/2006/relationships/image" Target="../media/image168.png"/><Relationship Id="rId171" Type="http://schemas.openxmlformats.org/officeDocument/2006/relationships/image" Target="../media/image176.png"/><Relationship Id="rId176" Type="http://schemas.openxmlformats.org/officeDocument/2006/relationships/customXml" Target="../ink/ink172.xml"/><Relationship Id="rId192" Type="http://schemas.openxmlformats.org/officeDocument/2006/relationships/customXml" Target="../ink/ink180.xml"/><Relationship Id="rId197" Type="http://schemas.openxmlformats.org/officeDocument/2006/relationships/image" Target="../media/image189.png"/><Relationship Id="rId201" Type="http://schemas.openxmlformats.org/officeDocument/2006/relationships/image" Target="../media/image191.png"/><Relationship Id="rId12" Type="http://schemas.openxmlformats.org/officeDocument/2006/relationships/customXml" Target="../ink/ink90.xml"/><Relationship Id="rId17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customXml" Target="../ink/ink103.xml"/><Relationship Id="rId59" Type="http://schemas.openxmlformats.org/officeDocument/2006/relationships/image" Target="../media/image120.png"/><Relationship Id="rId103" Type="http://schemas.openxmlformats.org/officeDocument/2006/relationships/image" Target="../media/image142.png"/><Relationship Id="rId108" Type="http://schemas.openxmlformats.org/officeDocument/2006/relationships/customXml" Target="../ink/ink138.xml"/><Relationship Id="rId124" Type="http://schemas.openxmlformats.org/officeDocument/2006/relationships/customXml" Target="../ink/ink146.xml"/><Relationship Id="rId129" Type="http://schemas.openxmlformats.org/officeDocument/2006/relationships/image" Target="../media/image155.png"/><Relationship Id="rId54" Type="http://schemas.openxmlformats.org/officeDocument/2006/relationships/customXml" Target="../ink/ink111.xml"/><Relationship Id="rId70" Type="http://schemas.openxmlformats.org/officeDocument/2006/relationships/customXml" Target="../ink/ink119.xml"/><Relationship Id="rId75" Type="http://schemas.openxmlformats.org/officeDocument/2006/relationships/image" Target="../media/image128.png"/><Relationship Id="rId91" Type="http://schemas.openxmlformats.org/officeDocument/2006/relationships/image" Target="../media/image136.png"/><Relationship Id="rId96" Type="http://schemas.openxmlformats.org/officeDocument/2006/relationships/customXml" Target="../ink/ink132.xml"/><Relationship Id="rId140" Type="http://schemas.openxmlformats.org/officeDocument/2006/relationships/customXml" Target="../ink/ink154.xml"/><Relationship Id="rId145" Type="http://schemas.openxmlformats.org/officeDocument/2006/relationships/image" Target="../media/image163.png"/><Relationship Id="rId161" Type="http://schemas.openxmlformats.org/officeDocument/2006/relationships/image" Target="../media/image171.png"/><Relationship Id="rId166" Type="http://schemas.openxmlformats.org/officeDocument/2006/relationships/customXml" Target="../ink/ink167.xml"/><Relationship Id="rId182" Type="http://schemas.openxmlformats.org/officeDocument/2006/relationships/customXml" Target="../ink/ink175.xml"/><Relationship Id="rId187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23" Type="http://schemas.openxmlformats.org/officeDocument/2006/relationships/image" Target="../media/image102.png"/><Relationship Id="rId28" Type="http://schemas.openxmlformats.org/officeDocument/2006/relationships/customXml" Target="../ink/ink98.xml"/><Relationship Id="rId49" Type="http://schemas.openxmlformats.org/officeDocument/2006/relationships/image" Target="../media/image115.png"/><Relationship Id="rId114" Type="http://schemas.openxmlformats.org/officeDocument/2006/relationships/customXml" Target="../ink/ink141.xml"/><Relationship Id="rId119" Type="http://schemas.openxmlformats.org/officeDocument/2006/relationships/image" Target="../media/image150.png"/><Relationship Id="rId44" Type="http://schemas.openxmlformats.org/officeDocument/2006/relationships/customXml" Target="../ink/ink106.xml"/><Relationship Id="rId60" Type="http://schemas.openxmlformats.org/officeDocument/2006/relationships/customXml" Target="../ink/ink114.xml"/><Relationship Id="rId65" Type="http://schemas.openxmlformats.org/officeDocument/2006/relationships/image" Target="../media/image123.png"/><Relationship Id="rId81" Type="http://schemas.openxmlformats.org/officeDocument/2006/relationships/image" Target="../media/image131.png"/><Relationship Id="rId86" Type="http://schemas.openxmlformats.org/officeDocument/2006/relationships/customXml" Target="../ink/ink127.xml"/><Relationship Id="rId130" Type="http://schemas.openxmlformats.org/officeDocument/2006/relationships/customXml" Target="../ink/ink149.xml"/><Relationship Id="rId135" Type="http://schemas.openxmlformats.org/officeDocument/2006/relationships/image" Target="../media/image158.png"/><Relationship Id="rId151" Type="http://schemas.openxmlformats.org/officeDocument/2006/relationships/image" Target="../media/image166.png"/><Relationship Id="rId156" Type="http://schemas.openxmlformats.org/officeDocument/2006/relationships/customXml" Target="../ink/ink162.xml"/><Relationship Id="rId177" Type="http://schemas.openxmlformats.org/officeDocument/2006/relationships/image" Target="../media/image179.png"/><Relationship Id="rId198" Type="http://schemas.openxmlformats.org/officeDocument/2006/relationships/customXml" Target="../ink/ink183.xml"/><Relationship Id="rId172" Type="http://schemas.openxmlformats.org/officeDocument/2006/relationships/customXml" Target="../ink/ink170.xml"/><Relationship Id="rId193" Type="http://schemas.openxmlformats.org/officeDocument/2006/relationships/image" Target="../media/image187.png"/><Relationship Id="rId202" Type="http://schemas.openxmlformats.org/officeDocument/2006/relationships/customXml" Target="../ink/ink185.xml"/><Relationship Id="rId13" Type="http://schemas.openxmlformats.org/officeDocument/2006/relationships/image" Target="../media/image97.png"/><Relationship Id="rId18" Type="http://schemas.openxmlformats.org/officeDocument/2006/relationships/customXml" Target="../ink/ink93.xml"/><Relationship Id="rId39" Type="http://schemas.openxmlformats.org/officeDocument/2006/relationships/image" Target="../media/image110.png"/><Relationship Id="rId109" Type="http://schemas.openxmlformats.org/officeDocument/2006/relationships/image" Target="../media/image145.png"/><Relationship Id="rId34" Type="http://schemas.openxmlformats.org/officeDocument/2006/relationships/customXml" Target="../ink/ink101.xml"/><Relationship Id="rId50" Type="http://schemas.openxmlformats.org/officeDocument/2006/relationships/customXml" Target="../ink/ink109.xml"/><Relationship Id="rId55" Type="http://schemas.openxmlformats.org/officeDocument/2006/relationships/image" Target="../media/image118.png"/><Relationship Id="rId76" Type="http://schemas.openxmlformats.org/officeDocument/2006/relationships/customXml" Target="../ink/ink122.xml"/><Relationship Id="rId97" Type="http://schemas.openxmlformats.org/officeDocument/2006/relationships/image" Target="../media/image139.png"/><Relationship Id="rId104" Type="http://schemas.openxmlformats.org/officeDocument/2006/relationships/customXml" Target="../ink/ink136.xml"/><Relationship Id="rId120" Type="http://schemas.openxmlformats.org/officeDocument/2006/relationships/customXml" Target="../ink/ink144.xml"/><Relationship Id="rId125" Type="http://schemas.openxmlformats.org/officeDocument/2006/relationships/image" Target="../media/image153.png"/><Relationship Id="rId141" Type="http://schemas.openxmlformats.org/officeDocument/2006/relationships/image" Target="../media/image161.png"/><Relationship Id="rId146" Type="http://schemas.openxmlformats.org/officeDocument/2006/relationships/customXml" Target="../ink/ink157.xml"/><Relationship Id="rId167" Type="http://schemas.openxmlformats.org/officeDocument/2006/relationships/image" Target="../media/image174.png"/><Relationship Id="rId188" Type="http://schemas.openxmlformats.org/officeDocument/2006/relationships/customXml" Target="../ink/ink178.xml"/><Relationship Id="rId7" Type="http://schemas.openxmlformats.org/officeDocument/2006/relationships/image" Target="../media/image94.png"/><Relationship Id="rId71" Type="http://schemas.openxmlformats.org/officeDocument/2006/relationships/image" Target="../media/image126.png"/><Relationship Id="rId92" Type="http://schemas.openxmlformats.org/officeDocument/2006/relationships/customXml" Target="../ink/ink130.xml"/><Relationship Id="rId162" Type="http://schemas.openxmlformats.org/officeDocument/2006/relationships/customXml" Target="../ink/ink165.xml"/><Relationship Id="rId183" Type="http://schemas.openxmlformats.org/officeDocument/2006/relationships/image" Target="../media/image182.png"/><Relationship Id="rId2" Type="http://schemas.openxmlformats.org/officeDocument/2006/relationships/customXml" Target="../ink/ink85.xml"/><Relationship Id="rId29" Type="http://schemas.openxmlformats.org/officeDocument/2006/relationships/image" Target="../media/image105.png"/><Relationship Id="rId24" Type="http://schemas.openxmlformats.org/officeDocument/2006/relationships/customXml" Target="../ink/ink96.xml"/><Relationship Id="rId40" Type="http://schemas.openxmlformats.org/officeDocument/2006/relationships/customXml" Target="../ink/ink104.xml"/><Relationship Id="rId45" Type="http://schemas.openxmlformats.org/officeDocument/2006/relationships/image" Target="../media/image113.png"/><Relationship Id="rId66" Type="http://schemas.openxmlformats.org/officeDocument/2006/relationships/customXml" Target="../ink/ink117.xml"/><Relationship Id="rId87" Type="http://schemas.openxmlformats.org/officeDocument/2006/relationships/image" Target="../media/image134.png"/><Relationship Id="rId110" Type="http://schemas.openxmlformats.org/officeDocument/2006/relationships/customXml" Target="../ink/ink139.xml"/><Relationship Id="rId115" Type="http://schemas.openxmlformats.org/officeDocument/2006/relationships/image" Target="../media/image148.png"/><Relationship Id="rId131" Type="http://schemas.openxmlformats.org/officeDocument/2006/relationships/image" Target="../media/image156.png"/><Relationship Id="rId136" Type="http://schemas.openxmlformats.org/officeDocument/2006/relationships/customXml" Target="../ink/ink152.xml"/><Relationship Id="rId157" Type="http://schemas.openxmlformats.org/officeDocument/2006/relationships/image" Target="../media/image169.png"/><Relationship Id="rId178" Type="http://schemas.openxmlformats.org/officeDocument/2006/relationships/customXml" Target="../ink/ink173.xml"/><Relationship Id="rId61" Type="http://schemas.openxmlformats.org/officeDocument/2006/relationships/image" Target="../media/image121.png"/><Relationship Id="rId82" Type="http://schemas.openxmlformats.org/officeDocument/2006/relationships/customXml" Target="../ink/ink125.xml"/><Relationship Id="rId152" Type="http://schemas.openxmlformats.org/officeDocument/2006/relationships/customXml" Target="../ink/ink160.xml"/><Relationship Id="rId173" Type="http://schemas.openxmlformats.org/officeDocument/2006/relationships/image" Target="../media/image177.png"/><Relationship Id="rId194" Type="http://schemas.openxmlformats.org/officeDocument/2006/relationships/customXml" Target="../ink/ink181.xml"/><Relationship Id="rId199" Type="http://schemas.openxmlformats.org/officeDocument/2006/relationships/image" Target="../media/image190.png"/><Relationship Id="rId203" Type="http://schemas.openxmlformats.org/officeDocument/2006/relationships/image" Target="../media/image192.png"/><Relationship Id="rId19" Type="http://schemas.openxmlformats.org/officeDocument/2006/relationships/image" Target="../media/image100.png"/><Relationship Id="rId14" Type="http://schemas.openxmlformats.org/officeDocument/2006/relationships/customXml" Target="../ink/ink91.xml"/><Relationship Id="rId30" Type="http://schemas.openxmlformats.org/officeDocument/2006/relationships/customXml" Target="../ink/ink99.xml"/><Relationship Id="rId35" Type="http://schemas.openxmlformats.org/officeDocument/2006/relationships/image" Target="../media/image108.png"/><Relationship Id="rId56" Type="http://schemas.openxmlformats.org/officeDocument/2006/relationships/customXml" Target="../ink/ink112.xml"/><Relationship Id="rId77" Type="http://schemas.openxmlformats.org/officeDocument/2006/relationships/image" Target="../media/image129.png"/><Relationship Id="rId100" Type="http://schemas.openxmlformats.org/officeDocument/2006/relationships/customXml" Target="../ink/ink134.xml"/><Relationship Id="rId105" Type="http://schemas.openxmlformats.org/officeDocument/2006/relationships/image" Target="../media/image143.png"/><Relationship Id="rId126" Type="http://schemas.openxmlformats.org/officeDocument/2006/relationships/customXml" Target="../ink/ink147.xml"/><Relationship Id="rId147" Type="http://schemas.openxmlformats.org/officeDocument/2006/relationships/image" Target="../media/image164.png"/><Relationship Id="rId168" Type="http://schemas.openxmlformats.org/officeDocument/2006/relationships/customXml" Target="../ink/ink168.xml"/><Relationship Id="rId8" Type="http://schemas.openxmlformats.org/officeDocument/2006/relationships/customXml" Target="../ink/ink88.xml"/><Relationship Id="rId51" Type="http://schemas.openxmlformats.org/officeDocument/2006/relationships/image" Target="../media/image116.png"/><Relationship Id="rId72" Type="http://schemas.openxmlformats.org/officeDocument/2006/relationships/customXml" Target="../ink/ink120.xml"/><Relationship Id="rId93" Type="http://schemas.openxmlformats.org/officeDocument/2006/relationships/image" Target="../media/image137.png"/><Relationship Id="rId98" Type="http://schemas.openxmlformats.org/officeDocument/2006/relationships/customXml" Target="../ink/ink133.xml"/><Relationship Id="rId121" Type="http://schemas.openxmlformats.org/officeDocument/2006/relationships/image" Target="../media/image151.png"/><Relationship Id="rId142" Type="http://schemas.openxmlformats.org/officeDocument/2006/relationships/customXml" Target="../ink/ink155.xml"/><Relationship Id="rId163" Type="http://schemas.openxmlformats.org/officeDocument/2006/relationships/image" Target="../media/image172.png"/><Relationship Id="rId184" Type="http://schemas.openxmlformats.org/officeDocument/2006/relationships/customXml" Target="../ink/ink176.xml"/><Relationship Id="rId189" Type="http://schemas.openxmlformats.org/officeDocument/2006/relationships/image" Target="../media/image185.png"/><Relationship Id="rId3" Type="http://schemas.openxmlformats.org/officeDocument/2006/relationships/image" Target="../media/image92.png"/><Relationship Id="rId25" Type="http://schemas.openxmlformats.org/officeDocument/2006/relationships/image" Target="../media/image103.png"/><Relationship Id="rId46" Type="http://schemas.openxmlformats.org/officeDocument/2006/relationships/customXml" Target="../ink/ink107.xml"/><Relationship Id="rId67" Type="http://schemas.openxmlformats.org/officeDocument/2006/relationships/image" Target="../media/image124.png"/><Relationship Id="rId116" Type="http://schemas.openxmlformats.org/officeDocument/2006/relationships/customXml" Target="../ink/ink142.xml"/><Relationship Id="rId137" Type="http://schemas.openxmlformats.org/officeDocument/2006/relationships/image" Target="../media/image159.png"/><Relationship Id="rId158" Type="http://schemas.openxmlformats.org/officeDocument/2006/relationships/customXml" Target="../ink/ink163.xml"/><Relationship Id="rId20" Type="http://schemas.openxmlformats.org/officeDocument/2006/relationships/customXml" Target="../ink/ink94.xml"/><Relationship Id="rId41" Type="http://schemas.openxmlformats.org/officeDocument/2006/relationships/image" Target="../media/image111.png"/><Relationship Id="rId62" Type="http://schemas.openxmlformats.org/officeDocument/2006/relationships/customXml" Target="../ink/ink115.xml"/><Relationship Id="rId83" Type="http://schemas.openxmlformats.org/officeDocument/2006/relationships/image" Target="../media/image132.png"/><Relationship Id="rId88" Type="http://schemas.openxmlformats.org/officeDocument/2006/relationships/customXml" Target="../ink/ink128.xml"/><Relationship Id="rId111" Type="http://schemas.openxmlformats.org/officeDocument/2006/relationships/image" Target="../media/image146.png"/><Relationship Id="rId132" Type="http://schemas.openxmlformats.org/officeDocument/2006/relationships/customXml" Target="../ink/ink150.xml"/><Relationship Id="rId153" Type="http://schemas.openxmlformats.org/officeDocument/2006/relationships/image" Target="../media/image167.png"/><Relationship Id="rId174" Type="http://schemas.openxmlformats.org/officeDocument/2006/relationships/customXml" Target="../ink/ink171.xml"/><Relationship Id="rId179" Type="http://schemas.openxmlformats.org/officeDocument/2006/relationships/image" Target="../media/image180.png"/><Relationship Id="rId195" Type="http://schemas.openxmlformats.org/officeDocument/2006/relationships/image" Target="../media/image188.png"/><Relationship Id="rId190" Type="http://schemas.openxmlformats.org/officeDocument/2006/relationships/customXml" Target="../ink/ink179.xml"/><Relationship Id="rId15" Type="http://schemas.openxmlformats.org/officeDocument/2006/relationships/image" Target="../media/image98.png"/><Relationship Id="rId36" Type="http://schemas.openxmlformats.org/officeDocument/2006/relationships/customXml" Target="../ink/ink102.xml"/><Relationship Id="rId57" Type="http://schemas.openxmlformats.org/officeDocument/2006/relationships/image" Target="../media/image119.png"/><Relationship Id="rId106" Type="http://schemas.openxmlformats.org/officeDocument/2006/relationships/customXml" Target="../ink/ink137.xml"/><Relationship Id="rId127" Type="http://schemas.openxmlformats.org/officeDocument/2006/relationships/image" Target="../media/image154.png"/><Relationship Id="rId10" Type="http://schemas.openxmlformats.org/officeDocument/2006/relationships/customXml" Target="../ink/ink89.xml"/><Relationship Id="rId31" Type="http://schemas.openxmlformats.org/officeDocument/2006/relationships/image" Target="../media/image106.png"/><Relationship Id="rId52" Type="http://schemas.openxmlformats.org/officeDocument/2006/relationships/customXml" Target="../ink/ink110.xml"/><Relationship Id="rId73" Type="http://schemas.openxmlformats.org/officeDocument/2006/relationships/image" Target="../media/image127.png"/><Relationship Id="rId78" Type="http://schemas.openxmlformats.org/officeDocument/2006/relationships/customXml" Target="../ink/ink123.xml"/><Relationship Id="rId94" Type="http://schemas.openxmlformats.org/officeDocument/2006/relationships/customXml" Target="../ink/ink131.xml"/><Relationship Id="rId99" Type="http://schemas.openxmlformats.org/officeDocument/2006/relationships/image" Target="../media/image140.png"/><Relationship Id="rId101" Type="http://schemas.openxmlformats.org/officeDocument/2006/relationships/image" Target="../media/image141.png"/><Relationship Id="rId122" Type="http://schemas.openxmlformats.org/officeDocument/2006/relationships/customXml" Target="../ink/ink145.xml"/><Relationship Id="rId143" Type="http://schemas.openxmlformats.org/officeDocument/2006/relationships/image" Target="../media/image162.png"/><Relationship Id="rId148" Type="http://schemas.openxmlformats.org/officeDocument/2006/relationships/customXml" Target="../ink/ink158.xml"/><Relationship Id="rId164" Type="http://schemas.openxmlformats.org/officeDocument/2006/relationships/customXml" Target="../ink/ink166.xml"/><Relationship Id="rId169" Type="http://schemas.openxmlformats.org/officeDocument/2006/relationships/image" Target="../media/image175.png"/><Relationship Id="rId185" Type="http://schemas.openxmlformats.org/officeDocument/2006/relationships/image" Target="../media/image183.png"/><Relationship Id="rId4" Type="http://schemas.openxmlformats.org/officeDocument/2006/relationships/customXml" Target="../ink/ink86.xml"/><Relationship Id="rId9" Type="http://schemas.openxmlformats.org/officeDocument/2006/relationships/image" Target="../media/image95.png"/><Relationship Id="rId180" Type="http://schemas.openxmlformats.org/officeDocument/2006/relationships/customXml" Target="../ink/ink174.xml"/><Relationship Id="rId26" Type="http://schemas.openxmlformats.org/officeDocument/2006/relationships/customXml" Target="../ink/ink97.xml"/><Relationship Id="rId47" Type="http://schemas.openxmlformats.org/officeDocument/2006/relationships/image" Target="../media/image114.png"/><Relationship Id="rId68" Type="http://schemas.openxmlformats.org/officeDocument/2006/relationships/customXml" Target="../ink/ink118.xml"/><Relationship Id="rId89" Type="http://schemas.openxmlformats.org/officeDocument/2006/relationships/image" Target="../media/image135.png"/><Relationship Id="rId112" Type="http://schemas.openxmlformats.org/officeDocument/2006/relationships/customXml" Target="../ink/ink140.xml"/><Relationship Id="rId133" Type="http://schemas.openxmlformats.org/officeDocument/2006/relationships/image" Target="../media/image157.png"/><Relationship Id="rId154" Type="http://schemas.openxmlformats.org/officeDocument/2006/relationships/customXml" Target="../ink/ink161.xml"/><Relationship Id="rId175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3.xml"/><Relationship Id="rId21" Type="http://schemas.openxmlformats.org/officeDocument/2006/relationships/customXml" Target="../ink/ink195.xml"/><Relationship Id="rId42" Type="http://schemas.openxmlformats.org/officeDocument/2006/relationships/image" Target="../media/image1111.png"/><Relationship Id="rId63" Type="http://schemas.openxmlformats.org/officeDocument/2006/relationships/customXml" Target="../ink/ink216.xml"/><Relationship Id="rId84" Type="http://schemas.openxmlformats.org/officeDocument/2006/relationships/image" Target="../media/image1321.png"/><Relationship Id="rId138" Type="http://schemas.openxmlformats.org/officeDocument/2006/relationships/image" Target="../media/image1591.png"/><Relationship Id="rId159" Type="http://schemas.openxmlformats.org/officeDocument/2006/relationships/customXml" Target="../ink/ink264.xml"/><Relationship Id="rId170" Type="http://schemas.openxmlformats.org/officeDocument/2006/relationships/image" Target="../media/image1751.png"/><Relationship Id="rId191" Type="http://schemas.openxmlformats.org/officeDocument/2006/relationships/image" Target="../media/image1851.png"/><Relationship Id="rId205" Type="http://schemas.openxmlformats.org/officeDocument/2006/relationships/image" Target="../media/image1921.png"/><Relationship Id="rId226" Type="http://schemas.openxmlformats.org/officeDocument/2006/relationships/customXml" Target="../ink/ink298.xml"/><Relationship Id="rId107" Type="http://schemas.openxmlformats.org/officeDocument/2006/relationships/customXml" Target="../ink/ink238.xml"/><Relationship Id="rId11" Type="http://schemas.openxmlformats.org/officeDocument/2006/relationships/customXml" Target="../ink/ink190.xml"/><Relationship Id="rId32" Type="http://schemas.openxmlformats.org/officeDocument/2006/relationships/image" Target="../media/image1061.png"/><Relationship Id="rId53" Type="http://schemas.openxmlformats.org/officeDocument/2006/relationships/customXml" Target="../ink/ink211.xml"/><Relationship Id="rId74" Type="http://schemas.openxmlformats.org/officeDocument/2006/relationships/image" Target="../media/image1271.png"/><Relationship Id="rId128" Type="http://schemas.openxmlformats.org/officeDocument/2006/relationships/image" Target="../media/image1541.png"/><Relationship Id="rId149" Type="http://schemas.openxmlformats.org/officeDocument/2006/relationships/customXml" Target="../ink/ink259.xml"/><Relationship Id="rId5" Type="http://schemas.openxmlformats.org/officeDocument/2006/relationships/customXml" Target="../ink/ink187.xml"/><Relationship Id="rId95" Type="http://schemas.openxmlformats.org/officeDocument/2006/relationships/customXml" Target="../ink/ink232.xml"/><Relationship Id="rId160" Type="http://schemas.openxmlformats.org/officeDocument/2006/relationships/image" Target="../media/image1701.png"/><Relationship Id="rId181" Type="http://schemas.openxmlformats.org/officeDocument/2006/relationships/image" Target="../media/image1801.png"/><Relationship Id="rId216" Type="http://schemas.openxmlformats.org/officeDocument/2006/relationships/customXml" Target="../ink/ink293.xml"/><Relationship Id="rId211" Type="http://schemas.openxmlformats.org/officeDocument/2006/relationships/image" Target="../media/image195.png"/><Relationship Id="rId22" Type="http://schemas.openxmlformats.org/officeDocument/2006/relationships/image" Target="../media/image1011.png"/><Relationship Id="rId27" Type="http://schemas.openxmlformats.org/officeDocument/2006/relationships/customXml" Target="../ink/ink198.xml"/><Relationship Id="rId43" Type="http://schemas.openxmlformats.org/officeDocument/2006/relationships/customXml" Target="../ink/ink206.xml"/><Relationship Id="rId48" Type="http://schemas.openxmlformats.org/officeDocument/2006/relationships/image" Target="../media/image1141.png"/><Relationship Id="rId64" Type="http://schemas.openxmlformats.org/officeDocument/2006/relationships/image" Target="../media/image1221.png"/><Relationship Id="rId69" Type="http://schemas.openxmlformats.org/officeDocument/2006/relationships/customXml" Target="../ink/ink219.xml"/><Relationship Id="rId113" Type="http://schemas.openxmlformats.org/officeDocument/2006/relationships/customXml" Target="../ink/ink241.xml"/><Relationship Id="rId118" Type="http://schemas.openxmlformats.org/officeDocument/2006/relationships/image" Target="../media/image1491.png"/><Relationship Id="rId134" Type="http://schemas.openxmlformats.org/officeDocument/2006/relationships/image" Target="../media/image1571.png"/><Relationship Id="rId139" Type="http://schemas.openxmlformats.org/officeDocument/2006/relationships/customXml" Target="../ink/ink254.xml"/><Relationship Id="rId80" Type="http://schemas.openxmlformats.org/officeDocument/2006/relationships/image" Target="../media/image1301.png"/><Relationship Id="rId85" Type="http://schemas.openxmlformats.org/officeDocument/2006/relationships/customXml" Target="../ink/ink227.xml"/><Relationship Id="rId150" Type="http://schemas.openxmlformats.org/officeDocument/2006/relationships/image" Target="../media/image1651.png"/><Relationship Id="rId155" Type="http://schemas.openxmlformats.org/officeDocument/2006/relationships/customXml" Target="../ink/ink262.xml"/><Relationship Id="rId171" Type="http://schemas.openxmlformats.org/officeDocument/2006/relationships/customXml" Target="../ink/ink270.xml"/><Relationship Id="rId176" Type="http://schemas.openxmlformats.org/officeDocument/2006/relationships/customXml" Target="../ink/ink273.xml"/><Relationship Id="rId192" Type="http://schemas.openxmlformats.org/officeDocument/2006/relationships/customXml" Target="../ink/ink281.xml"/><Relationship Id="rId197" Type="http://schemas.openxmlformats.org/officeDocument/2006/relationships/image" Target="../media/image1881.png"/><Relationship Id="rId206" Type="http://schemas.openxmlformats.org/officeDocument/2006/relationships/customXml" Target="../ink/ink288.xml"/><Relationship Id="rId227" Type="http://schemas.openxmlformats.org/officeDocument/2006/relationships/image" Target="../media/image203.png"/><Relationship Id="rId201" Type="http://schemas.openxmlformats.org/officeDocument/2006/relationships/image" Target="../media/image1901.png"/><Relationship Id="rId222" Type="http://schemas.openxmlformats.org/officeDocument/2006/relationships/customXml" Target="../ink/ink296.xml"/><Relationship Id="rId12" Type="http://schemas.openxmlformats.org/officeDocument/2006/relationships/image" Target="../media/image961.png"/><Relationship Id="rId17" Type="http://schemas.openxmlformats.org/officeDocument/2006/relationships/customXml" Target="../ink/ink193.xml"/><Relationship Id="rId33" Type="http://schemas.openxmlformats.org/officeDocument/2006/relationships/customXml" Target="../ink/ink201.xml"/><Relationship Id="rId38" Type="http://schemas.openxmlformats.org/officeDocument/2006/relationships/image" Target="../media/image1091.png"/><Relationship Id="rId59" Type="http://schemas.openxmlformats.org/officeDocument/2006/relationships/customXml" Target="../ink/ink214.xml"/><Relationship Id="rId103" Type="http://schemas.openxmlformats.org/officeDocument/2006/relationships/customXml" Target="../ink/ink236.xml"/><Relationship Id="rId108" Type="http://schemas.openxmlformats.org/officeDocument/2006/relationships/image" Target="../media/image1441.png"/><Relationship Id="rId124" Type="http://schemas.openxmlformats.org/officeDocument/2006/relationships/image" Target="../media/image1521.png"/><Relationship Id="rId129" Type="http://schemas.openxmlformats.org/officeDocument/2006/relationships/customXml" Target="../ink/ink249.xml"/><Relationship Id="rId54" Type="http://schemas.openxmlformats.org/officeDocument/2006/relationships/image" Target="../media/image1171.png"/><Relationship Id="rId70" Type="http://schemas.openxmlformats.org/officeDocument/2006/relationships/image" Target="../media/image1251.png"/><Relationship Id="rId75" Type="http://schemas.openxmlformats.org/officeDocument/2006/relationships/customXml" Target="../ink/ink222.xml"/><Relationship Id="rId91" Type="http://schemas.openxmlformats.org/officeDocument/2006/relationships/customXml" Target="../ink/ink230.xml"/><Relationship Id="rId96" Type="http://schemas.openxmlformats.org/officeDocument/2006/relationships/image" Target="../media/image1381.png"/><Relationship Id="rId140" Type="http://schemas.openxmlformats.org/officeDocument/2006/relationships/image" Target="../media/image1601.png"/><Relationship Id="rId145" Type="http://schemas.openxmlformats.org/officeDocument/2006/relationships/customXml" Target="../ink/ink257.xml"/><Relationship Id="rId161" Type="http://schemas.openxmlformats.org/officeDocument/2006/relationships/customXml" Target="../ink/ink265.xml"/><Relationship Id="rId166" Type="http://schemas.openxmlformats.org/officeDocument/2006/relationships/image" Target="../media/image1731.png"/><Relationship Id="rId182" Type="http://schemas.openxmlformats.org/officeDocument/2006/relationships/customXml" Target="../ink/ink276.xml"/><Relationship Id="rId187" Type="http://schemas.openxmlformats.org/officeDocument/2006/relationships/image" Target="../media/image1831.png"/><Relationship Id="rId217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212" Type="http://schemas.openxmlformats.org/officeDocument/2006/relationships/customXml" Target="../ink/ink291.xml"/><Relationship Id="rId23" Type="http://schemas.openxmlformats.org/officeDocument/2006/relationships/customXml" Target="../ink/ink196.xml"/><Relationship Id="rId28" Type="http://schemas.openxmlformats.org/officeDocument/2006/relationships/image" Target="../media/image1041.png"/><Relationship Id="rId49" Type="http://schemas.openxmlformats.org/officeDocument/2006/relationships/customXml" Target="../ink/ink209.xml"/><Relationship Id="rId114" Type="http://schemas.openxmlformats.org/officeDocument/2006/relationships/image" Target="../media/image1471.png"/><Relationship Id="rId119" Type="http://schemas.openxmlformats.org/officeDocument/2006/relationships/customXml" Target="../ink/ink244.xml"/><Relationship Id="rId44" Type="http://schemas.openxmlformats.org/officeDocument/2006/relationships/image" Target="../media/image1121.png"/><Relationship Id="rId60" Type="http://schemas.openxmlformats.org/officeDocument/2006/relationships/image" Target="../media/image1201.png"/><Relationship Id="rId65" Type="http://schemas.openxmlformats.org/officeDocument/2006/relationships/customXml" Target="../ink/ink217.xml"/><Relationship Id="rId81" Type="http://schemas.openxmlformats.org/officeDocument/2006/relationships/customXml" Target="../ink/ink225.xml"/><Relationship Id="rId86" Type="http://schemas.openxmlformats.org/officeDocument/2006/relationships/image" Target="../media/image1332.png"/><Relationship Id="rId130" Type="http://schemas.openxmlformats.org/officeDocument/2006/relationships/image" Target="../media/image1551.png"/><Relationship Id="rId135" Type="http://schemas.openxmlformats.org/officeDocument/2006/relationships/customXml" Target="../ink/ink252.xml"/><Relationship Id="rId151" Type="http://schemas.openxmlformats.org/officeDocument/2006/relationships/customXml" Target="../ink/ink260.xml"/><Relationship Id="rId156" Type="http://schemas.openxmlformats.org/officeDocument/2006/relationships/image" Target="../media/image1681.png"/><Relationship Id="rId177" Type="http://schemas.openxmlformats.org/officeDocument/2006/relationships/image" Target="../media/image1781.png"/><Relationship Id="rId198" Type="http://schemas.openxmlformats.org/officeDocument/2006/relationships/customXml" Target="../ink/ink284.xml"/><Relationship Id="rId172" Type="http://schemas.openxmlformats.org/officeDocument/2006/relationships/image" Target="../media/image1761.png"/><Relationship Id="rId193" Type="http://schemas.openxmlformats.org/officeDocument/2006/relationships/image" Target="../media/image1861.png"/><Relationship Id="rId202" Type="http://schemas.openxmlformats.org/officeDocument/2006/relationships/customXml" Target="../ink/ink286.xml"/><Relationship Id="rId207" Type="http://schemas.openxmlformats.org/officeDocument/2006/relationships/image" Target="../media/image193.png"/><Relationship Id="rId223" Type="http://schemas.openxmlformats.org/officeDocument/2006/relationships/image" Target="../media/image201.png"/><Relationship Id="rId13" Type="http://schemas.openxmlformats.org/officeDocument/2006/relationships/customXml" Target="../ink/ink191.xml"/><Relationship Id="rId18" Type="http://schemas.openxmlformats.org/officeDocument/2006/relationships/image" Target="../media/image991.png"/><Relationship Id="rId39" Type="http://schemas.openxmlformats.org/officeDocument/2006/relationships/customXml" Target="../ink/ink204.xml"/><Relationship Id="rId109" Type="http://schemas.openxmlformats.org/officeDocument/2006/relationships/customXml" Target="../ink/ink239.xml"/><Relationship Id="rId34" Type="http://schemas.openxmlformats.org/officeDocument/2006/relationships/image" Target="../media/image1071.png"/><Relationship Id="rId50" Type="http://schemas.openxmlformats.org/officeDocument/2006/relationships/image" Target="../media/image1151.png"/><Relationship Id="rId55" Type="http://schemas.openxmlformats.org/officeDocument/2006/relationships/customXml" Target="../ink/ink212.xml"/><Relationship Id="rId76" Type="http://schemas.openxmlformats.org/officeDocument/2006/relationships/image" Target="../media/image1281.png"/><Relationship Id="rId97" Type="http://schemas.openxmlformats.org/officeDocument/2006/relationships/customXml" Target="../ink/ink233.xml"/><Relationship Id="rId104" Type="http://schemas.openxmlformats.org/officeDocument/2006/relationships/image" Target="../media/image1422.png"/><Relationship Id="rId120" Type="http://schemas.openxmlformats.org/officeDocument/2006/relationships/image" Target="../media/image1501.png"/><Relationship Id="rId125" Type="http://schemas.openxmlformats.org/officeDocument/2006/relationships/customXml" Target="../ink/ink247.xml"/><Relationship Id="rId141" Type="http://schemas.openxmlformats.org/officeDocument/2006/relationships/customXml" Target="../ink/ink255.xml"/><Relationship Id="rId146" Type="http://schemas.openxmlformats.org/officeDocument/2006/relationships/image" Target="../media/image1631.png"/><Relationship Id="rId167" Type="http://schemas.openxmlformats.org/officeDocument/2006/relationships/customXml" Target="../ink/ink268.xml"/><Relationship Id="rId188" Type="http://schemas.openxmlformats.org/officeDocument/2006/relationships/customXml" Target="../ink/ink279.xml"/><Relationship Id="rId7" Type="http://schemas.openxmlformats.org/officeDocument/2006/relationships/customXml" Target="../ink/ink188.xml"/><Relationship Id="rId71" Type="http://schemas.openxmlformats.org/officeDocument/2006/relationships/customXml" Target="../ink/ink220.xml"/><Relationship Id="rId92" Type="http://schemas.openxmlformats.org/officeDocument/2006/relationships/image" Target="../media/image1361.png"/><Relationship Id="rId162" Type="http://schemas.openxmlformats.org/officeDocument/2006/relationships/image" Target="../media/image1711.png"/><Relationship Id="rId183" Type="http://schemas.openxmlformats.org/officeDocument/2006/relationships/image" Target="../media/image1811.png"/><Relationship Id="rId213" Type="http://schemas.openxmlformats.org/officeDocument/2006/relationships/image" Target="../media/image196.png"/><Relationship Id="rId218" Type="http://schemas.openxmlformats.org/officeDocument/2006/relationships/customXml" Target="../ink/ink294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99.xml"/><Relationship Id="rId24" Type="http://schemas.openxmlformats.org/officeDocument/2006/relationships/image" Target="../media/image1021.png"/><Relationship Id="rId40" Type="http://schemas.openxmlformats.org/officeDocument/2006/relationships/image" Target="../media/image1101.png"/><Relationship Id="rId45" Type="http://schemas.openxmlformats.org/officeDocument/2006/relationships/customXml" Target="../ink/ink207.xml"/><Relationship Id="rId66" Type="http://schemas.openxmlformats.org/officeDocument/2006/relationships/image" Target="../media/image1231.png"/><Relationship Id="rId87" Type="http://schemas.openxmlformats.org/officeDocument/2006/relationships/customXml" Target="../ink/ink228.xml"/><Relationship Id="rId110" Type="http://schemas.openxmlformats.org/officeDocument/2006/relationships/image" Target="../media/image1451.png"/><Relationship Id="rId115" Type="http://schemas.openxmlformats.org/officeDocument/2006/relationships/customXml" Target="../ink/ink242.xml"/><Relationship Id="rId131" Type="http://schemas.openxmlformats.org/officeDocument/2006/relationships/customXml" Target="../ink/ink250.xml"/><Relationship Id="rId136" Type="http://schemas.openxmlformats.org/officeDocument/2006/relationships/image" Target="../media/image1581.png"/><Relationship Id="rId157" Type="http://schemas.openxmlformats.org/officeDocument/2006/relationships/customXml" Target="../ink/ink263.xml"/><Relationship Id="rId178" Type="http://schemas.openxmlformats.org/officeDocument/2006/relationships/customXml" Target="../ink/ink274.xml"/><Relationship Id="rId61" Type="http://schemas.openxmlformats.org/officeDocument/2006/relationships/customXml" Target="../ink/ink215.xml"/><Relationship Id="rId82" Type="http://schemas.openxmlformats.org/officeDocument/2006/relationships/image" Target="../media/image1311.png"/><Relationship Id="rId152" Type="http://schemas.openxmlformats.org/officeDocument/2006/relationships/image" Target="../media/image1661.png"/><Relationship Id="rId173" Type="http://schemas.openxmlformats.org/officeDocument/2006/relationships/customXml" Target="../ink/ink271.xml"/><Relationship Id="rId194" Type="http://schemas.openxmlformats.org/officeDocument/2006/relationships/customXml" Target="../ink/ink282.xml"/><Relationship Id="rId199" Type="http://schemas.openxmlformats.org/officeDocument/2006/relationships/image" Target="../media/image1891.png"/><Relationship Id="rId203" Type="http://schemas.openxmlformats.org/officeDocument/2006/relationships/image" Target="../media/image1911.png"/><Relationship Id="rId208" Type="http://schemas.openxmlformats.org/officeDocument/2006/relationships/customXml" Target="../ink/ink289.xml"/><Relationship Id="rId19" Type="http://schemas.openxmlformats.org/officeDocument/2006/relationships/customXml" Target="../ink/ink194.xml"/><Relationship Id="rId224" Type="http://schemas.openxmlformats.org/officeDocument/2006/relationships/customXml" Target="../ink/ink297.xml"/><Relationship Id="rId14" Type="http://schemas.openxmlformats.org/officeDocument/2006/relationships/image" Target="../media/image971.png"/><Relationship Id="rId30" Type="http://schemas.openxmlformats.org/officeDocument/2006/relationships/image" Target="../media/image1051.png"/><Relationship Id="rId35" Type="http://schemas.openxmlformats.org/officeDocument/2006/relationships/customXml" Target="../ink/ink202.xml"/><Relationship Id="rId56" Type="http://schemas.openxmlformats.org/officeDocument/2006/relationships/image" Target="../media/image1181.png"/><Relationship Id="rId77" Type="http://schemas.openxmlformats.org/officeDocument/2006/relationships/customXml" Target="../ink/ink223.xml"/><Relationship Id="rId100" Type="http://schemas.openxmlformats.org/officeDocument/2006/relationships/image" Target="../media/image1401.png"/><Relationship Id="rId105" Type="http://schemas.openxmlformats.org/officeDocument/2006/relationships/customXml" Target="../ink/ink237.xml"/><Relationship Id="rId126" Type="http://schemas.openxmlformats.org/officeDocument/2006/relationships/image" Target="../media/image1531.png"/><Relationship Id="rId147" Type="http://schemas.openxmlformats.org/officeDocument/2006/relationships/customXml" Target="../ink/ink258.xml"/><Relationship Id="rId168" Type="http://schemas.openxmlformats.org/officeDocument/2006/relationships/image" Target="../media/image1741.png"/><Relationship Id="rId8" Type="http://schemas.openxmlformats.org/officeDocument/2006/relationships/image" Target="../media/image942.png"/><Relationship Id="rId51" Type="http://schemas.openxmlformats.org/officeDocument/2006/relationships/customXml" Target="../ink/ink210.xml"/><Relationship Id="rId72" Type="http://schemas.openxmlformats.org/officeDocument/2006/relationships/image" Target="../media/image1261.png"/><Relationship Id="rId93" Type="http://schemas.openxmlformats.org/officeDocument/2006/relationships/customXml" Target="../ink/ink231.xml"/><Relationship Id="rId98" Type="http://schemas.openxmlformats.org/officeDocument/2006/relationships/image" Target="../media/image1391.png"/><Relationship Id="rId121" Type="http://schemas.openxmlformats.org/officeDocument/2006/relationships/customXml" Target="../ink/ink245.xml"/><Relationship Id="rId142" Type="http://schemas.openxmlformats.org/officeDocument/2006/relationships/image" Target="../media/image1611.png"/><Relationship Id="rId163" Type="http://schemas.openxmlformats.org/officeDocument/2006/relationships/customXml" Target="../ink/ink266.xml"/><Relationship Id="rId184" Type="http://schemas.openxmlformats.org/officeDocument/2006/relationships/customXml" Target="../ink/ink277.xml"/><Relationship Id="rId189" Type="http://schemas.openxmlformats.org/officeDocument/2006/relationships/image" Target="../media/image1841.png"/><Relationship Id="rId219" Type="http://schemas.openxmlformats.org/officeDocument/2006/relationships/image" Target="../media/image199.png"/><Relationship Id="rId3" Type="http://schemas.openxmlformats.org/officeDocument/2006/relationships/customXml" Target="../ink/ink186.xml"/><Relationship Id="rId214" Type="http://schemas.openxmlformats.org/officeDocument/2006/relationships/customXml" Target="../ink/ink292.xml"/><Relationship Id="rId25" Type="http://schemas.openxmlformats.org/officeDocument/2006/relationships/customXml" Target="../ink/ink197.xml"/><Relationship Id="rId46" Type="http://schemas.openxmlformats.org/officeDocument/2006/relationships/image" Target="../media/image1131.png"/><Relationship Id="rId67" Type="http://schemas.openxmlformats.org/officeDocument/2006/relationships/customXml" Target="../ink/ink218.xml"/><Relationship Id="rId116" Type="http://schemas.openxmlformats.org/officeDocument/2006/relationships/image" Target="../media/image1481.png"/><Relationship Id="rId137" Type="http://schemas.openxmlformats.org/officeDocument/2006/relationships/customXml" Target="../ink/ink253.xml"/><Relationship Id="rId158" Type="http://schemas.openxmlformats.org/officeDocument/2006/relationships/image" Target="../media/image1691.png"/><Relationship Id="rId20" Type="http://schemas.openxmlformats.org/officeDocument/2006/relationships/image" Target="../media/image1001.png"/><Relationship Id="rId41" Type="http://schemas.openxmlformats.org/officeDocument/2006/relationships/customXml" Target="../ink/ink205.xml"/><Relationship Id="rId62" Type="http://schemas.openxmlformats.org/officeDocument/2006/relationships/image" Target="../media/image1211.png"/><Relationship Id="rId83" Type="http://schemas.openxmlformats.org/officeDocument/2006/relationships/customXml" Target="../ink/ink226.xml"/><Relationship Id="rId88" Type="http://schemas.openxmlformats.org/officeDocument/2006/relationships/image" Target="../media/image1341.png"/><Relationship Id="rId111" Type="http://schemas.openxmlformats.org/officeDocument/2006/relationships/customXml" Target="../ink/ink240.xml"/><Relationship Id="rId132" Type="http://schemas.openxmlformats.org/officeDocument/2006/relationships/image" Target="../media/image1561.png"/><Relationship Id="rId153" Type="http://schemas.openxmlformats.org/officeDocument/2006/relationships/customXml" Target="../ink/ink261.xml"/><Relationship Id="rId174" Type="http://schemas.openxmlformats.org/officeDocument/2006/relationships/image" Target="../media/image1771.png"/><Relationship Id="rId179" Type="http://schemas.openxmlformats.org/officeDocument/2006/relationships/image" Target="../media/image1791.png"/><Relationship Id="rId195" Type="http://schemas.openxmlformats.org/officeDocument/2006/relationships/image" Target="../media/image1871.png"/><Relationship Id="rId209" Type="http://schemas.openxmlformats.org/officeDocument/2006/relationships/image" Target="../media/image194.png"/><Relationship Id="rId190" Type="http://schemas.openxmlformats.org/officeDocument/2006/relationships/customXml" Target="../ink/ink280.xml"/><Relationship Id="rId204" Type="http://schemas.openxmlformats.org/officeDocument/2006/relationships/customXml" Target="../ink/ink287.xml"/><Relationship Id="rId220" Type="http://schemas.openxmlformats.org/officeDocument/2006/relationships/customXml" Target="../ink/ink295.xml"/><Relationship Id="rId225" Type="http://schemas.openxmlformats.org/officeDocument/2006/relationships/image" Target="../media/image202.png"/><Relationship Id="rId15" Type="http://schemas.openxmlformats.org/officeDocument/2006/relationships/customXml" Target="../ink/ink192.xml"/><Relationship Id="rId36" Type="http://schemas.openxmlformats.org/officeDocument/2006/relationships/image" Target="../media/image1081.png"/><Relationship Id="rId57" Type="http://schemas.openxmlformats.org/officeDocument/2006/relationships/customXml" Target="../ink/ink213.xml"/><Relationship Id="rId106" Type="http://schemas.openxmlformats.org/officeDocument/2006/relationships/image" Target="../media/image1431.png"/><Relationship Id="rId127" Type="http://schemas.openxmlformats.org/officeDocument/2006/relationships/customXml" Target="../ink/ink248.xml"/><Relationship Id="rId10" Type="http://schemas.openxmlformats.org/officeDocument/2006/relationships/image" Target="../media/image951.png"/><Relationship Id="rId31" Type="http://schemas.openxmlformats.org/officeDocument/2006/relationships/customXml" Target="../ink/ink200.xml"/><Relationship Id="rId52" Type="http://schemas.openxmlformats.org/officeDocument/2006/relationships/image" Target="../media/image1161.png"/><Relationship Id="rId73" Type="http://schemas.openxmlformats.org/officeDocument/2006/relationships/customXml" Target="../ink/ink221.xml"/><Relationship Id="rId78" Type="http://schemas.openxmlformats.org/officeDocument/2006/relationships/image" Target="../media/image1291.png"/><Relationship Id="rId94" Type="http://schemas.openxmlformats.org/officeDocument/2006/relationships/image" Target="../media/image1371.png"/><Relationship Id="rId99" Type="http://schemas.openxmlformats.org/officeDocument/2006/relationships/customXml" Target="../ink/ink234.xml"/><Relationship Id="rId101" Type="http://schemas.openxmlformats.org/officeDocument/2006/relationships/customXml" Target="../ink/ink235.xml"/><Relationship Id="rId122" Type="http://schemas.openxmlformats.org/officeDocument/2006/relationships/image" Target="../media/image1511.png"/><Relationship Id="rId143" Type="http://schemas.openxmlformats.org/officeDocument/2006/relationships/customXml" Target="../ink/ink256.xml"/><Relationship Id="rId148" Type="http://schemas.openxmlformats.org/officeDocument/2006/relationships/image" Target="../media/image1641.png"/><Relationship Id="rId164" Type="http://schemas.openxmlformats.org/officeDocument/2006/relationships/image" Target="../media/image1721.png"/><Relationship Id="rId169" Type="http://schemas.openxmlformats.org/officeDocument/2006/relationships/customXml" Target="../ink/ink269.xml"/><Relationship Id="rId185" Type="http://schemas.openxmlformats.org/officeDocument/2006/relationships/image" Target="../media/image1821.png"/><Relationship Id="rId4" Type="http://schemas.openxmlformats.org/officeDocument/2006/relationships/image" Target="../media/image920.png"/><Relationship Id="rId9" Type="http://schemas.openxmlformats.org/officeDocument/2006/relationships/customXml" Target="../ink/ink189.xml"/><Relationship Id="rId180" Type="http://schemas.openxmlformats.org/officeDocument/2006/relationships/customXml" Target="../ink/ink275.xml"/><Relationship Id="rId210" Type="http://schemas.openxmlformats.org/officeDocument/2006/relationships/customXml" Target="../ink/ink290.xml"/><Relationship Id="rId215" Type="http://schemas.openxmlformats.org/officeDocument/2006/relationships/image" Target="../media/image197.png"/><Relationship Id="rId26" Type="http://schemas.openxmlformats.org/officeDocument/2006/relationships/image" Target="../media/image1031.png"/><Relationship Id="rId47" Type="http://schemas.openxmlformats.org/officeDocument/2006/relationships/customXml" Target="../ink/ink208.xml"/><Relationship Id="rId68" Type="http://schemas.openxmlformats.org/officeDocument/2006/relationships/image" Target="../media/image1241.png"/><Relationship Id="rId89" Type="http://schemas.openxmlformats.org/officeDocument/2006/relationships/customXml" Target="../ink/ink229.xml"/><Relationship Id="rId112" Type="http://schemas.openxmlformats.org/officeDocument/2006/relationships/image" Target="../media/image1461.png"/><Relationship Id="rId133" Type="http://schemas.openxmlformats.org/officeDocument/2006/relationships/customXml" Target="../ink/ink251.xml"/><Relationship Id="rId154" Type="http://schemas.openxmlformats.org/officeDocument/2006/relationships/image" Target="../media/image1671.png"/><Relationship Id="rId175" Type="http://schemas.openxmlformats.org/officeDocument/2006/relationships/customXml" Target="../ink/ink272.xml"/><Relationship Id="rId196" Type="http://schemas.openxmlformats.org/officeDocument/2006/relationships/customXml" Target="../ink/ink283.xml"/><Relationship Id="rId200" Type="http://schemas.openxmlformats.org/officeDocument/2006/relationships/customXml" Target="../ink/ink285.xml"/><Relationship Id="rId16" Type="http://schemas.openxmlformats.org/officeDocument/2006/relationships/image" Target="../media/image981.png"/><Relationship Id="rId221" Type="http://schemas.openxmlformats.org/officeDocument/2006/relationships/image" Target="../media/image200.png"/><Relationship Id="rId37" Type="http://schemas.openxmlformats.org/officeDocument/2006/relationships/customXml" Target="../ink/ink203.xml"/><Relationship Id="rId58" Type="http://schemas.openxmlformats.org/officeDocument/2006/relationships/image" Target="../media/image1191.png"/><Relationship Id="rId79" Type="http://schemas.openxmlformats.org/officeDocument/2006/relationships/customXml" Target="../ink/ink224.xml"/><Relationship Id="rId102" Type="http://schemas.openxmlformats.org/officeDocument/2006/relationships/image" Target="../media/image1411.png"/><Relationship Id="rId123" Type="http://schemas.openxmlformats.org/officeDocument/2006/relationships/customXml" Target="../ink/ink246.xml"/><Relationship Id="rId144" Type="http://schemas.openxmlformats.org/officeDocument/2006/relationships/image" Target="../media/image1621.png"/><Relationship Id="rId90" Type="http://schemas.openxmlformats.org/officeDocument/2006/relationships/image" Target="../media/image1351.png"/><Relationship Id="rId165" Type="http://schemas.openxmlformats.org/officeDocument/2006/relationships/customXml" Target="../ink/ink267.xml"/><Relationship Id="rId186" Type="http://schemas.openxmlformats.org/officeDocument/2006/relationships/customXml" Target="../ink/ink2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1733-D337-4398-88AA-33C88D6B7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PH201: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51FB-E426-44FE-B07F-03DFFD23E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421224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00A4-29C4-45B5-A876-81848C0F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Position, Velocity and Acceleration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750797-C302-4BC2-B5CA-8B276644D17F}"/>
                  </a:ext>
                </a:extLst>
              </p14:cNvPr>
              <p14:cNvContentPartPr/>
              <p14:nvPr/>
            </p14:nvContentPartPr>
            <p14:xfrm>
              <a:off x="5077936" y="2863918"/>
              <a:ext cx="311040" cy="33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750797-C302-4BC2-B5CA-8B276644D1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3616" y="2859603"/>
                <a:ext cx="319680" cy="348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3B712E-D66D-4627-A775-2D45458B9374}"/>
                  </a:ext>
                </a:extLst>
              </p14:cNvPr>
              <p14:cNvContentPartPr/>
              <p14:nvPr/>
            </p14:nvContentPartPr>
            <p14:xfrm>
              <a:off x="5486356" y="3019078"/>
              <a:ext cx="80640" cy="1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3B712E-D66D-4627-A775-2D45458B93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2055" y="3014758"/>
                <a:ext cx="89242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236B44-1453-4779-8F88-8C1B14DA7ECB}"/>
                  </a:ext>
                </a:extLst>
              </p14:cNvPr>
              <p14:cNvContentPartPr/>
              <p14:nvPr/>
            </p14:nvContentPartPr>
            <p14:xfrm>
              <a:off x="5629996" y="3111238"/>
              <a:ext cx="28980" cy="462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236B44-1453-4779-8F88-8C1B14DA7E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5703" y="3106935"/>
                <a:ext cx="37567" cy="5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58164F-8875-43B3-9E61-C31BE80E3350}"/>
                  </a:ext>
                </a:extLst>
              </p14:cNvPr>
              <p14:cNvContentPartPr/>
              <p14:nvPr/>
            </p14:nvContentPartPr>
            <p14:xfrm>
              <a:off x="5578336" y="2927098"/>
              <a:ext cx="339480" cy="2763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58164F-8875-43B3-9E61-C31BE80E33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4021" y="2922781"/>
                <a:ext cx="348111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8393BA-B457-40AE-BCE1-D128471ACBB0}"/>
                  </a:ext>
                </a:extLst>
              </p14:cNvPr>
              <p14:cNvContentPartPr/>
              <p14:nvPr/>
            </p14:nvContentPartPr>
            <p14:xfrm>
              <a:off x="5992336" y="3036358"/>
              <a:ext cx="109440" cy="16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8393BA-B457-40AE-BCE1-D128471ACB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8030" y="3032038"/>
                <a:ext cx="118052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CC93D4-9A68-4CF1-892B-268922D0C3D0}"/>
                  </a:ext>
                </a:extLst>
              </p14:cNvPr>
              <p14:cNvContentPartPr/>
              <p14:nvPr/>
            </p14:nvContentPartPr>
            <p14:xfrm>
              <a:off x="6182236" y="3047878"/>
              <a:ext cx="144000" cy="161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CC93D4-9A68-4CF1-892B-268922D0C3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77916" y="3043558"/>
                <a:ext cx="1526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45E82A-760D-4106-AB7A-ED31611EF422}"/>
                  </a:ext>
                </a:extLst>
              </p14:cNvPr>
              <p14:cNvContentPartPr/>
              <p14:nvPr/>
            </p14:nvContentPartPr>
            <p14:xfrm>
              <a:off x="5198716" y="3761038"/>
              <a:ext cx="178380" cy="2647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45E82A-760D-4106-AB7A-ED31611EF42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94409" y="3756721"/>
                <a:ext cx="186994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F04D08-6B95-43A1-984D-CA1F59D33275}"/>
                  </a:ext>
                </a:extLst>
              </p14:cNvPr>
              <p14:cNvContentPartPr/>
              <p14:nvPr/>
            </p14:nvContentPartPr>
            <p14:xfrm>
              <a:off x="5457556" y="3858778"/>
              <a:ext cx="69120" cy="1899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F04D08-6B95-43A1-984D-CA1F59D332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3258" y="3854470"/>
                <a:ext cx="77715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538B2A9-8DE2-4F5C-897D-9C1461B6B682}"/>
                  </a:ext>
                </a:extLst>
              </p14:cNvPr>
              <p14:cNvContentPartPr/>
              <p14:nvPr/>
            </p14:nvContentPartPr>
            <p14:xfrm>
              <a:off x="5647276" y="2737378"/>
              <a:ext cx="120960" cy="126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538B2A9-8DE2-4F5C-897D-9C1461B6B6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42956" y="2733058"/>
                <a:ext cx="1296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B6492F0-19D1-4122-923C-5B2DBE0F2938}"/>
                  </a:ext>
                </a:extLst>
              </p14:cNvPr>
              <p14:cNvContentPartPr/>
              <p14:nvPr/>
            </p14:nvContentPartPr>
            <p14:xfrm>
              <a:off x="5612896" y="2610838"/>
              <a:ext cx="212940" cy="462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B6492F0-19D1-4122-923C-5B2DBE0F29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08587" y="2606535"/>
                <a:ext cx="221558" cy="54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B5C4B02-05E8-453C-B69B-C48C01492E9E}"/>
                  </a:ext>
                </a:extLst>
              </p14:cNvPr>
              <p14:cNvContentPartPr/>
              <p14:nvPr/>
            </p14:nvContentPartPr>
            <p14:xfrm>
              <a:off x="5629996" y="3525238"/>
              <a:ext cx="868860" cy="56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B5C4B02-05E8-453C-B69B-C48C01492E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25677" y="3520921"/>
                <a:ext cx="877498" cy="578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C1D42D5-BAD5-4A6E-B0B0-B15AEC84B95D}"/>
                  </a:ext>
                </a:extLst>
              </p14:cNvPr>
              <p14:cNvContentPartPr/>
              <p14:nvPr/>
            </p14:nvContentPartPr>
            <p14:xfrm>
              <a:off x="5693356" y="3381418"/>
              <a:ext cx="155520" cy="63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C1D42D5-BAD5-4A6E-B0B0-B15AEC84B95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89036" y="3377122"/>
                <a:ext cx="164160" cy="7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753657F-2EE0-43AC-9BFB-0B47E8FF8A7A}"/>
                  </a:ext>
                </a:extLst>
              </p14:cNvPr>
              <p14:cNvContentPartPr/>
              <p14:nvPr/>
            </p14:nvContentPartPr>
            <p14:xfrm>
              <a:off x="5273596" y="4261438"/>
              <a:ext cx="1720080" cy="4716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753657F-2EE0-43AC-9BFB-0B47E8FF8A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69276" y="4257118"/>
                <a:ext cx="172872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466A094-7C74-4560-9B66-90F18169EBD0}"/>
                  </a:ext>
                </a:extLst>
              </p14:cNvPr>
              <p14:cNvContentPartPr/>
              <p14:nvPr/>
            </p14:nvContentPartPr>
            <p14:xfrm>
              <a:off x="6504256" y="3053638"/>
              <a:ext cx="621720" cy="1484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466A094-7C74-4560-9B66-90F18169EB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99936" y="3049318"/>
                <a:ext cx="630360" cy="14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DEAD73F-86FC-4C38-A910-C13203386313}"/>
                  </a:ext>
                </a:extLst>
              </p14:cNvPr>
              <p14:cNvContentPartPr/>
              <p14:nvPr/>
            </p14:nvContentPartPr>
            <p14:xfrm>
              <a:off x="7257556" y="3622978"/>
              <a:ext cx="207180" cy="333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DEAD73F-86FC-4C38-A910-C1320338631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53247" y="3618663"/>
                <a:ext cx="215798" cy="34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B2A4269-7D0A-407A-80DD-9DCF1B2DDE6D}"/>
                  </a:ext>
                </a:extLst>
              </p14:cNvPr>
              <p14:cNvContentPartPr/>
              <p14:nvPr/>
            </p14:nvContentPartPr>
            <p14:xfrm>
              <a:off x="7602616" y="3484918"/>
              <a:ext cx="512460" cy="5756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B2A4269-7D0A-407A-80DD-9DCF1B2DDE6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98294" y="3480598"/>
                <a:ext cx="521103" cy="584280"/>
              </a:xfrm>
              <a:prstGeom prst="rect">
                <a:avLst/>
              </a:prstGeom>
            </p:spPr>
          </p:pic>
        </mc:Fallback>
      </mc:AlternateContent>
      <p:pic>
        <p:nvPicPr>
          <p:cNvPr id="70" name="Graphic 69" descr="Downward trend">
            <a:extLst>
              <a:ext uri="{FF2B5EF4-FFF2-40B4-BE49-F238E27FC236}">
                <a16:creationId xmlns:a16="http://schemas.microsoft.com/office/drawing/2014/main" id="{FE584A43-3FAA-4398-839D-8793CEB9D00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62359" y="2432422"/>
            <a:ext cx="3099986" cy="3099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B9D2AB-A0F9-4239-8082-942DEFAB4E4F}"/>
                  </a:ext>
                </a:extLst>
              </p14:cNvPr>
              <p14:cNvContentPartPr/>
              <p14:nvPr/>
            </p14:nvContentPartPr>
            <p14:xfrm>
              <a:off x="8517016" y="2656918"/>
              <a:ext cx="311040" cy="2421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B9D2AB-A0F9-4239-8082-942DEFAB4E4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12696" y="2652595"/>
                <a:ext cx="319680" cy="250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03B3549-4807-4D3F-8960-933A4E2A899E}"/>
                  </a:ext>
                </a:extLst>
              </p14:cNvPr>
              <p14:cNvContentPartPr/>
              <p14:nvPr/>
            </p14:nvContentPartPr>
            <p14:xfrm>
              <a:off x="8879356" y="2599318"/>
              <a:ext cx="120960" cy="2763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03B3549-4807-4D3F-8960-933A4E2A899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75036" y="2595001"/>
                <a:ext cx="129600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3F93519-652A-4A62-994D-9CC6082BC2E3}"/>
                  </a:ext>
                </a:extLst>
              </p14:cNvPr>
              <p14:cNvContentPartPr/>
              <p14:nvPr/>
            </p14:nvContentPartPr>
            <p14:xfrm>
              <a:off x="11076256" y="5175838"/>
              <a:ext cx="161280" cy="2475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3F93519-652A-4A62-994D-9CC6082BC2E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071936" y="5171521"/>
                <a:ext cx="169920" cy="25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03740FD-5B1D-40C9-BA24-E6719DD459F2}"/>
                  </a:ext>
                </a:extLst>
              </p14:cNvPr>
              <p14:cNvContentPartPr/>
              <p14:nvPr/>
            </p14:nvContentPartPr>
            <p14:xfrm>
              <a:off x="9465976" y="3053638"/>
              <a:ext cx="230220" cy="5239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03740FD-5B1D-40C9-BA24-E6719DD459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461653" y="3049319"/>
                <a:ext cx="238867" cy="532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10AA1A5-DB07-4923-9269-176BF895BE24}"/>
                  </a:ext>
                </a:extLst>
              </p14:cNvPr>
              <p14:cNvContentPartPr/>
              <p14:nvPr/>
            </p14:nvContentPartPr>
            <p14:xfrm>
              <a:off x="10581616" y="3065158"/>
              <a:ext cx="120960" cy="1726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10AA1A5-DB07-4923-9269-176BF895BE2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77296" y="3060851"/>
                <a:ext cx="129600" cy="18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301976E-B55A-49B2-9874-1D1CAAFA56F2}"/>
                  </a:ext>
                </a:extLst>
              </p14:cNvPr>
              <p14:cNvContentPartPr/>
              <p14:nvPr/>
            </p14:nvContentPartPr>
            <p14:xfrm>
              <a:off x="10834696" y="3093958"/>
              <a:ext cx="63720" cy="1209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301976E-B55A-49B2-9874-1D1CAAFA56F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30376" y="3089638"/>
                <a:ext cx="72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C3D84E6-9B9E-4A03-B666-961ADF307B5B}"/>
                  </a:ext>
                </a:extLst>
              </p14:cNvPr>
              <p14:cNvContentPartPr/>
              <p14:nvPr/>
            </p14:nvContentPartPr>
            <p14:xfrm>
              <a:off x="11012896" y="3019078"/>
              <a:ext cx="155520" cy="2187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C3D84E6-9B9E-4A03-B666-961ADF307B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008576" y="3014769"/>
                <a:ext cx="164160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82D0C4A-5F58-44CF-BE37-90C7E41B9629}"/>
                  </a:ext>
                </a:extLst>
              </p14:cNvPr>
              <p14:cNvContentPartPr/>
              <p14:nvPr/>
            </p14:nvContentPartPr>
            <p14:xfrm>
              <a:off x="9828316" y="2656918"/>
              <a:ext cx="690840" cy="6618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82D0C4A-5F58-44CF-BE37-90C7E41B962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23994" y="2652599"/>
                <a:ext cx="699485" cy="67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991B3D9-58E9-4936-ACAF-586571E9CD8D}"/>
                  </a:ext>
                </a:extLst>
              </p14:cNvPr>
              <p14:cNvContentPartPr/>
              <p14:nvPr/>
            </p14:nvContentPartPr>
            <p14:xfrm>
              <a:off x="8741296" y="5515138"/>
              <a:ext cx="247500" cy="347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991B3D9-58E9-4936-ACAF-586571E9CD8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36979" y="5510840"/>
                <a:ext cx="256134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E7420B-0031-4E12-90B3-103C980BEC1F}"/>
                  </a:ext>
                </a:extLst>
              </p14:cNvPr>
              <p14:cNvContentPartPr/>
              <p14:nvPr/>
            </p14:nvContentPartPr>
            <p14:xfrm>
              <a:off x="8810416" y="5630158"/>
              <a:ext cx="466200" cy="1956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E7420B-0031-4E12-90B3-103C980BEC1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06096" y="5625850"/>
                <a:ext cx="474840" cy="204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4297CC6-A61D-4193-8A9B-DA48B6F0623E}"/>
                  </a:ext>
                </a:extLst>
              </p14:cNvPr>
              <p14:cNvContentPartPr/>
              <p14:nvPr/>
            </p14:nvContentPartPr>
            <p14:xfrm>
              <a:off x="9350956" y="5446018"/>
              <a:ext cx="138240" cy="345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4297CC6-A61D-4193-8A9B-DA48B6F062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346636" y="5441698"/>
                <a:ext cx="14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C1761A1-9E74-4D9C-A680-1D388596E8C4}"/>
                  </a:ext>
                </a:extLst>
              </p14:cNvPr>
              <p14:cNvContentPartPr/>
              <p14:nvPr/>
            </p14:nvContentPartPr>
            <p14:xfrm>
              <a:off x="10719676" y="5555278"/>
              <a:ext cx="604080" cy="259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C1761A1-9E74-4D9C-A680-1D388596E8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715356" y="5550958"/>
                <a:ext cx="612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C8A21A2-CAFE-4F87-A338-C03A89ACCDC9}"/>
                  </a:ext>
                </a:extLst>
              </p14:cNvPr>
              <p14:cNvContentPartPr/>
              <p14:nvPr/>
            </p14:nvContentPartPr>
            <p14:xfrm>
              <a:off x="8942716" y="5998078"/>
              <a:ext cx="115200" cy="1783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C8A21A2-CAFE-4F87-A338-C03A89ACCDC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38396" y="5993771"/>
                <a:ext cx="123840" cy="186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3E9CD47-4E6C-4254-B692-AC8AFC64D18C}"/>
                  </a:ext>
                </a:extLst>
              </p14:cNvPr>
              <p14:cNvContentPartPr/>
              <p14:nvPr/>
            </p14:nvContentPartPr>
            <p14:xfrm>
              <a:off x="9138196" y="6055678"/>
              <a:ext cx="86400" cy="103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3E9CD47-4E6C-4254-B692-AC8AFC64D18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33894" y="6051373"/>
                <a:ext cx="95004" cy="11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88200FCD-F6F0-4228-B581-B314F76A4D25}"/>
                  </a:ext>
                </a:extLst>
              </p14:cNvPr>
              <p14:cNvContentPartPr/>
              <p14:nvPr/>
            </p14:nvContentPartPr>
            <p14:xfrm>
              <a:off x="9293356" y="6072958"/>
              <a:ext cx="138240" cy="2129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88200FCD-F6F0-4228-B581-B314F76A4D2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289036" y="6068649"/>
                <a:ext cx="146880" cy="22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534F4AF-EBF3-4883-BB01-F42E4B0ED353}"/>
                  </a:ext>
                </a:extLst>
              </p14:cNvPr>
              <p14:cNvContentPartPr/>
              <p14:nvPr/>
            </p14:nvContentPartPr>
            <p14:xfrm>
              <a:off x="9500536" y="5957938"/>
              <a:ext cx="730800" cy="259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534F4AF-EBF3-4883-BB01-F42E4B0ED3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496216" y="5953618"/>
                <a:ext cx="739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1029E8A-605B-4054-A715-B47D94E4B58A}"/>
                  </a:ext>
                </a:extLst>
              </p14:cNvPr>
              <p14:cNvContentPartPr/>
              <p14:nvPr/>
            </p14:nvContentPartPr>
            <p14:xfrm>
              <a:off x="9580996" y="5497858"/>
              <a:ext cx="52200" cy="522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1029E8A-605B-4054-A715-B47D94E4B58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76676" y="5493538"/>
                <a:ext cx="60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A79C534-07A2-412A-8426-E4AFFA3C5C14}"/>
                  </a:ext>
                </a:extLst>
              </p14:cNvPr>
              <p14:cNvContentPartPr/>
              <p14:nvPr/>
            </p14:nvContentPartPr>
            <p14:xfrm>
              <a:off x="9696016" y="5480578"/>
              <a:ext cx="805860" cy="299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A79C534-07A2-412A-8426-E4AFFA3C5C1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91695" y="5476258"/>
                <a:ext cx="814502" cy="308160"/>
              </a:xfrm>
              <a:prstGeom prst="rect">
                <a:avLst/>
              </a:prstGeom>
            </p:spPr>
          </p:pic>
        </mc:Fallback>
      </mc:AlternateContent>
      <p:pic>
        <p:nvPicPr>
          <p:cNvPr id="147" name="Graphic 146" descr="Downward trend">
            <a:extLst>
              <a:ext uri="{FF2B5EF4-FFF2-40B4-BE49-F238E27FC236}">
                <a16:creationId xmlns:a16="http://schemas.microsoft.com/office/drawing/2014/main" id="{AC8755EB-E682-48BE-B332-57B912243AA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00667" y="2584892"/>
            <a:ext cx="3099986" cy="3099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38410F9-9532-4035-A41E-9BD8EC860818}"/>
                  </a:ext>
                </a:extLst>
              </p14:cNvPr>
              <p14:cNvContentPartPr/>
              <p14:nvPr/>
            </p14:nvContentPartPr>
            <p14:xfrm>
              <a:off x="4744396" y="3065158"/>
              <a:ext cx="471780" cy="15703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38410F9-9532-4035-A41E-9BD8EC8608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40078" y="3060838"/>
                <a:ext cx="480417" cy="15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173F388A-5777-4F7B-A93E-C74F96E1876C}"/>
                  </a:ext>
                </a:extLst>
              </p14:cNvPr>
              <p14:cNvContentPartPr/>
              <p14:nvPr/>
            </p14:nvContentPartPr>
            <p14:xfrm>
              <a:off x="4307356" y="3829978"/>
              <a:ext cx="5940" cy="1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173F388A-5777-4F7B-A93E-C74F96E1876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05196" y="3827818"/>
                <a:ext cx="1026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34B5E3E7-0409-4DFC-87AC-C20DE0D9ED94}"/>
                  </a:ext>
                </a:extLst>
              </p14:cNvPr>
              <p14:cNvContentPartPr/>
              <p14:nvPr/>
            </p14:nvContentPartPr>
            <p14:xfrm>
              <a:off x="3956536" y="3657538"/>
              <a:ext cx="656280" cy="6327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34B5E3E7-0409-4DFC-87AC-C20DE0D9ED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52216" y="3653222"/>
                <a:ext cx="664920" cy="64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E4C69E4-6DA4-403B-8676-A65AA360DE7E}"/>
                  </a:ext>
                </a:extLst>
              </p14:cNvPr>
              <p14:cNvContentPartPr/>
              <p14:nvPr/>
            </p14:nvContentPartPr>
            <p14:xfrm>
              <a:off x="4042756" y="4468438"/>
              <a:ext cx="518220" cy="1841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E4C69E4-6DA4-403B-8676-A65AA360DE7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38434" y="4464122"/>
                <a:ext cx="526863" cy="192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CF4FBC3-9CD6-405F-95AB-A0D2372822ED}"/>
                  </a:ext>
                </a:extLst>
              </p14:cNvPr>
              <p14:cNvContentPartPr/>
              <p14:nvPr/>
            </p14:nvContentPartPr>
            <p14:xfrm>
              <a:off x="4646656" y="4428118"/>
              <a:ext cx="80640" cy="155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CF4FBC3-9CD6-405F-95AB-A0D2372822E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42355" y="4423798"/>
                <a:ext cx="89242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9CA7258-0622-4F48-87B1-A970DE0B9C4B}"/>
                  </a:ext>
                </a:extLst>
              </p14:cNvPr>
              <p14:cNvContentPartPr/>
              <p14:nvPr/>
            </p14:nvContentPartPr>
            <p14:xfrm>
              <a:off x="948736" y="2766178"/>
              <a:ext cx="120960" cy="155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9CA7258-0622-4F48-87B1-A970DE0B9C4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44416" y="2761858"/>
                <a:ext cx="1296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8D3FB64-1640-4DA0-BB19-BD55B91DE573}"/>
                  </a:ext>
                </a:extLst>
              </p14:cNvPr>
              <p14:cNvContentPartPr/>
              <p14:nvPr/>
            </p14:nvContentPartPr>
            <p14:xfrm>
              <a:off x="1144396" y="2679778"/>
              <a:ext cx="23220" cy="2187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8D3FB64-1640-4DA0-BB19-BD55B91DE57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40109" y="2675469"/>
                <a:ext cx="31794" cy="2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0D86BC7-ED68-4C55-9C3E-DB9EAA071851}"/>
                  </a:ext>
                </a:extLst>
              </p14:cNvPr>
              <p14:cNvContentPartPr/>
              <p14:nvPr/>
            </p14:nvContentPartPr>
            <p14:xfrm>
              <a:off x="1224856" y="2702818"/>
              <a:ext cx="63720" cy="1841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0D86BC7-ED68-4C55-9C3E-DB9EAA07185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0536" y="2698511"/>
                <a:ext cx="72360" cy="19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71FBA00-8C5D-4D4E-8E68-4EB08B975004}"/>
                  </a:ext>
                </a:extLst>
              </p14:cNvPr>
              <p14:cNvContentPartPr/>
              <p14:nvPr/>
            </p14:nvContentPartPr>
            <p14:xfrm>
              <a:off x="1328356" y="2633878"/>
              <a:ext cx="120960" cy="333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71FBA00-8C5D-4D4E-8E68-4EB08B97500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324036" y="2629563"/>
                <a:ext cx="129600" cy="34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0D98376-0CAF-4573-8251-A14B6DB45F6C}"/>
                  </a:ext>
                </a:extLst>
              </p14:cNvPr>
              <p14:cNvContentPartPr/>
              <p14:nvPr/>
            </p14:nvContentPartPr>
            <p14:xfrm>
              <a:off x="3369916" y="5256298"/>
              <a:ext cx="120960" cy="2590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0D98376-0CAF-4573-8251-A14B6DB45F6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365596" y="5251981"/>
                <a:ext cx="129600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E74C624-458B-4030-B544-7E0367BD1C44}"/>
                  </a:ext>
                </a:extLst>
              </p14:cNvPr>
              <p14:cNvContentPartPr/>
              <p14:nvPr/>
            </p14:nvContentPartPr>
            <p14:xfrm>
              <a:off x="1397476" y="3714958"/>
              <a:ext cx="5940" cy="347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E74C624-458B-4030-B544-7E0367BD1C4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393283" y="3710660"/>
                <a:ext cx="14326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15162F5-9088-4F2D-8F4B-5307E32D1DFB}"/>
                  </a:ext>
                </a:extLst>
              </p14:cNvPr>
              <p14:cNvContentPartPr/>
              <p14:nvPr/>
            </p14:nvContentPartPr>
            <p14:xfrm>
              <a:off x="1408816" y="3801358"/>
              <a:ext cx="5940" cy="1899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15162F5-9088-4F2D-8F4B-5307E32D1DF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04623" y="3797050"/>
                <a:ext cx="14326" cy="19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1350242-6ED4-43DF-A0B7-ABC5EC9EA9AF}"/>
                  </a:ext>
                </a:extLst>
              </p14:cNvPr>
              <p14:cNvContentPartPr/>
              <p14:nvPr/>
            </p14:nvContentPartPr>
            <p14:xfrm>
              <a:off x="1420336" y="4071538"/>
              <a:ext cx="34740" cy="2647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1350242-6ED4-43DF-A0B7-ABC5EC9EA9A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16038" y="4067221"/>
                <a:ext cx="43335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8863042-8AAD-44F9-92D5-ABBFA9EB96A4}"/>
                  </a:ext>
                </a:extLst>
              </p14:cNvPr>
              <p14:cNvContentPartPr/>
              <p14:nvPr/>
            </p14:nvContentPartPr>
            <p14:xfrm>
              <a:off x="1443376" y="4399318"/>
              <a:ext cx="5940" cy="405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8863042-8AAD-44F9-92D5-ABBFA9EB96A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39183" y="4395017"/>
                <a:ext cx="14326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C8C0B548-6E32-438B-8159-4C9D3461FC3D}"/>
                  </a:ext>
                </a:extLst>
              </p14:cNvPr>
              <p14:cNvContentPartPr/>
              <p14:nvPr/>
            </p14:nvContentPartPr>
            <p14:xfrm>
              <a:off x="1466416" y="4543138"/>
              <a:ext cx="40500" cy="2647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C8C0B548-6E32-438B-8159-4C9D3461FC3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462115" y="4538821"/>
                <a:ext cx="49102" cy="27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0DFC3EC-CAB7-44E1-B776-FF1B0AF90515}"/>
                  </a:ext>
                </a:extLst>
              </p14:cNvPr>
              <p14:cNvContentPartPr/>
              <p14:nvPr/>
            </p14:nvContentPartPr>
            <p14:xfrm>
              <a:off x="1506736" y="4916998"/>
              <a:ext cx="17460" cy="109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0DFC3EC-CAB7-44E1-B776-FF1B0AF9051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02460" y="4912692"/>
                <a:ext cx="26012" cy="118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00874FE-68F5-4A32-8A03-57A91590E541}"/>
                  </a:ext>
                </a:extLst>
              </p14:cNvPr>
              <p14:cNvContentPartPr/>
              <p14:nvPr/>
            </p14:nvContentPartPr>
            <p14:xfrm>
              <a:off x="1966816" y="4301578"/>
              <a:ext cx="5940" cy="520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00874FE-68F5-4A32-8A03-57A91590E54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62623" y="4297273"/>
                <a:ext cx="14326" cy="6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BCAB153-0823-4E98-BC23-A8122E4A2B72}"/>
                  </a:ext>
                </a:extLst>
              </p14:cNvPr>
              <p14:cNvContentPartPr/>
              <p14:nvPr/>
            </p14:nvContentPartPr>
            <p14:xfrm>
              <a:off x="1961056" y="4474198"/>
              <a:ext cx="17460" cy="2590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BCAB153-0823-4E98-BC23-A8122E4A2B7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956780" y="4469881"/>
                <a:ext cx="26012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BAC0306-881C-4285-B69C-A3C0D6F010C3}"/>
                  </a:ext>
                </a:extLst>
              </p14:cNvPr>
              <p14:cNvContentPartPr/>
              <p14:nvPr/>
            </p14:nvContentPartPr>
            <p14:xfrm>
              <a:off x="1983916" y="4865158"/>
              <a:ext cx="5940" cy="126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BAC0306-881C-4285-B69C-A3C0D6F010C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79723" y="4860838"/>
                <a:ext cx="14326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9AB51C7-5978-4709-B0CB-830DEC75F163}"/>
                  </a:ext>
                </a:extLst>
              </p14:cNvPr>
              <p14:cNvContentPartPr/>
              <p14:nvPr/>
            </p14:nvContentPartPr>
            <p14:xfrm>
              <a:off x="2179576" y="4100338"/>
              <a:ext cx="5940" cy="347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9AB51C7-5978-4709-B0CB-830DEC75F16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75383" y="4096040"/>
                <a:ext cx="14326" cy="43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48B52A7-8954-4310-8038-1E566CE3753E}"/>
                  </a:ext>
                </a:extLst>
              </p14:cNvPr>
              <p14:cNvContentPartPr/>
              <p14:nvPr/>
            </p14:nvContentPartPr>
            <p14:xfrm>
              <a:off x="2213956" y="4307338"/>
              <a:ext cx="11700" cy="2763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48B52A7-8954-4310-8038-1E566CE3753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09701" y="4303021"/>
                <a:ext cx="20209" cy="28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39F8D8B-322C-4392-8F90-5884E70DA400}"/>
                  </a:ext>
                </a:extLst>
              </p14:cNvPr>
              <p14:cNvContentPartPr/>
              <p14:nvPr/>
            </p14:nvContentPartPr>
            <p14:xfrm>
              <a:off x="2225476" y="4755898"/>
              <a:ext cx="40500" cy="3337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39F8D8B-322C-4392-8F90-5884E70DA40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221175" y="4751583"/>
                <a:ext cx="49102" cy="342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CDAEB3D-AF5F-4AAC-AEE9-413BF6A38277}"/>
                  </a:ext>
                </a:extLst>
              </p14:cNvPr>
              <p14:cNvContentPartPr/>
              <p14:nvPr/>
            </p14:nvContentPartPr>
            <p14:xfrm>
              <a:off x="2478556" y="4416598"/>
              <a:ext cx="5940" cy="405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CDAEB3D-AF5F-4AAC-AEE9-413BF6A3827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74363" y="4412297"/>
                <a:ext cx="14326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3D188DF-1ABF-433C-AF2E-203C10A7B78A}"/>
                  </a:ext>
                </a:extLst>
              </p14:cNvPr>
              <p14:cNvContentPartPr/>
              <p14:nvPr/>
            </p14:nvContentPartPr>
            <p14:xfrm>
              <a:off x="2495836" y="4652398"/>
              <a:ext cx="5940" cy="2590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3D188DF-1ABF-433C-AF2E-203C10A7B78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491643" y="4648081"/>
                <a:ext cx="14326" cy="26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26B3CBFF-7090-46EE-A0DD-C37FFD235B9F}"/>
                  </a:ext>
                </a:extLst>
              </p14:cNvPr>
              <p14:cNvContentPartPr/>
              <p14:nvPr/>
            </p14:nvContentPartPr>
            <p14:xfrm>
              <a:off x="2501596" y="5020498"/>
              <a:ext cx="180" cy="405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26B3CBFF-7090-46EE-A0DD-C37FFD235B9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99436" y="5016197"/>
                <a:ext cx="4500" cy="4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397FB19-10B2-4CB8-AC85-61669CCF801E}"/>
                  </a:ext>
                </a:extLst>
              </p14:cNvPr>
              <p14:cNvContentPartPr/>
              <p14:nvPr/>
            </p14:nvContentPartPr>
            <p14:xfrm>
              <a:off x="2708596" y="4278538"/>
              <a:ext cx="180" cy="232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397FB19-10B2-4CB8-AC85-61669CCF801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06436" y="4274251"/>
                <a:ext cx="4500" cy="31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950F074-71A9-4C70-8F46-A200CE4D8C58}"/>
                  </a:ext>
                </a:extLst>
              </p14:cNvPr>
              <p14:cNvContentPartPr/>
              <p14:nvPr/>
            </p14:nvContentPartPr>
            <p14:xfrm>
              <a:off x="2720116" y="4445398"/>
              <a:ext cx="11700" cy="2302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950F074-71A9-4C70-8F46-A200CE4D8C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715861" y="4441081"/>
                <a:ext cx="20209" cy="238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27648DB-4A4C-4E15-880F-21AF158A3F08}"/>
                  </a:ext>
                </a:extLst>
              </p14:cNvPr>
              <p14:cNvContentPartPr/>
              <p14:nvPr/>
            </p14:nvContentPartPr>
            <p14:xfrm>
              <a:off x="2708596" y="4790458"/>
              <a:ext cx="17460" cy="2934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27648DB-4A4C-4E15-880F-21AF158A3F0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04320" y="4786143"/>
                <a:ext cx="26012" cy="30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5883A25-14C1-4EEE-88CD-28DAF93A7F84}"/>
                  </a:ext>
                </a:extLst>
              </p14:cNvPr>
              <p14:cNvContentPartPr/>
              <p14:nvPr/>
            </p14:nvContentPartPr>
            <p14:xfrm>
              <a:off x="1489282" y="4260104"/>
              <a:ext cx="97200" cy="140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5883A25-14C1-4EEE-88CD-28DAF93A7F8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84962" y="4255784"/>
                <a:ext cx="105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8F381F2-3243-4B66-A3A2-908E3B41CD2A}"/>
                  </a:ext>
                </a:extLst>
              </p14:cNvPr>
              <p14:cNvContentPartPr/>
              <p14:nvPr/>
            </p14:nvContentPartPr>
            <p14:xfrm>
              <a:off x="1724722" y="4253264"/>
              <a:ext cx="76320" cy="14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8F381F2-3243-4B66-A3A2-908E3B41CD2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720422" y="4248944"/>
                <a:ext cx="84919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0826206-C931-4C83-8B22-4428C7A0904F}"/>
                  </a:ext>
                </a:extLst>
              </p14:cNvPr>
              <p14:cNvContentPartPr/>
              <p14:nvPr/>
            </p14:nvContentPartPr>
            <p14:xfrm>
              <a:off x="1981042" y="4287824"/>
              <a:ext cx="111060" cy="140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0826206-C931-4C83-8B22-4428C7A0904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76729" y="4283504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FD998A0-896D-4B59-907E-5037E5433A74}"/>
                  </a:ext>
                </a:extLst>
              </p14:cNvPr>
              <p14:cNvContentPartPr/>
              <p14:nvPr/>
            </p14:nvContentPartPr>
            <p14:xfrm>
              <a:off x="2209642" y="4322564"/>
              <a:ext cx="97200" cy="18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FD998A0-896D-4B59-907E-5037E5433A7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05322" y="4320404"/>
                <a:ext cx="10584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F0A7820-D7BB-4D01-A564-27DBDB1E3868}"/>
                  </a:ext>
                </a:extLst>
              </p14:cNvPr>
              <p14:cNvContentPartPr/>
              <p14:nvPr/>
            </p14:nvContentPartPr>
            <p14:xfrm>
              <a:off x="1454722" y="3879224"/>
              <a:ext cx="353340" cy="3814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F0A7820-D7BB-4D01-A564-27DBDB1E386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450409" y="3874906"/>
                <a:ext cx="361967" cy="390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A0F7052-8A71-4C3A-B551-31A67110F54D}"/>
                  </a:ext>
                </a:extLst>
              </p14:cNvPr>
              <p14:cNvContentPartPr/>
              <p14:nvPr/>
            </p14:nvContentPartPr>
            <p14:xfrm>
              <a:off x="1523842" y="4364144"/>
              <a:ext cx="360900" cy="7416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A0F7052-8A71-4C3A-B551-31A67110F54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519524" y="4359824"/>
                <a:ext cx="369536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C4056F8-8CB4-4CC7-99F5-0918DD0B0317}"/>
                  </a:ext>
                </a:extLst>
              </p14:cNvPr>
              <p14:cNvContentPartPr/>
              <p14:nvPr/>
            </p14:nvContentPartPr>
            <p14:xfrm>
              <a:off x="664882" y="5521004"/>
              <a:ext cx="208080" cy="2293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C4056F8-8CB4-4CC7-99F5-0918DD0B031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0562" y="5516684"/>
                <a:ext cx="216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1A2EC57-D780-4544-83AC-600E3A6FA225}"/>
                  </a:ext>
                </a:extLst>
              </p14:cNvPr>
              <p14:cNvContentPartPr/>
              <p14:nvPr/>
            </p14:nvContentPartPr>
            <p14:xfrm>
              <a:off x="928222" y="5638724"/>
              <a:ext cx="90180" cy="694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1A2EC57-D780-4544-83AC-600E3A6FA22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23928" y="5634404"/>
                <a:ext cx="98769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153D5BC-57FD-4807-AD6D-301DB4FAF51B}"/>
                  </a:ext>
                </a:extLst>
              </p14:cNvPr>
              <p14:cNvContentPartPr/>
              <p14:nvPr/>
            </p14:nvContentPartPr>
            <p14:xfrm>
              <a:off x="1087522" y="5534864"/>
              <a:ext cx="436680" cy="2221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153D5BC-57FD-4807-AD6D-301DB4FAF51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83202" y="5530544"/>
                <a:ext cx="4453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4D9326FF-B5F1-4CD2-9886-97713EAB7EAA}"/>
                  </a:ext>
                </a:extLst>
              </p14:cNvPr>
              <p14:cNvContentPartPr/>
              <p14:nvPr/>
            </p14:nvContentPartPr>
            <p14:xfrm>
              <a:off x="1766302" y="5500124"/>
              <a:ext cx="776160" cy="3607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4D9326FF-B5F1-4CD2-9886-97713EAB7EAA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761982" y="5495804"/>
                <a:ext cx="784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E856A8D5-21DC-4041-B01D-CCD8B8FB6E43}"/>
                  </a:ext>
                </a:extLst>
              </p14:cNvPr>
              <p14:cNvContentPartPr/>
              <p14:nvPr/>
            </p14:nvContentPartPr>
            <p14:xfrm>
              <a:off x="2743162" y="5687144"/>
              <a:ext cx="353520" cy="2219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E856A8D5-21DC-4041-B01D-CCD8B8FB6E43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38842" y="5682828"/>
                <a:ext cx="362160" cy="23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8CE00D6C-EDD5-4475-B5F5-A36E37A28553}"/>
                  </a:ext>
                </a:extLst>
              </p14:cNvPr>
              <p14:cNvContentPartPr/>
              <p14:nvPr/>
            </p14:nvContentPartPr>
            <p14:xfrm>
              <a:off x="3415102" y="5569424"/>
              <a:ext cx="471240" cy="2565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8CE00D6C-EDD5-4475-B5F5-A36E37A2855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410782" y="5565107"/>
                <a:ext cx="47988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ED99A5EB-0E02-48AD-B7C4-527288597CBA}"/>
                  </a:ext>
                </a:extLst>
              </p14:cNvPr>
              <p14:cNvContentPartPr/>
              <p14:nvPr/>
            </p14:nvContentPartPr>
            <p14:xfrm>
              <a:off x="741202" y="5943464"/>
              <a:ext cx="727560" cy="2845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ED99A5EB-0E02-48AD-B7C4-527288597C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36882" y="5939136"/>
                <a:ext cx="736200" cy="293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396689C-BC04-4244-8394-11C6CD2D196C}"/>
                  </a:ext>
                </a:extLst>
              </p14:cNvPr>
              <p14:cNvContentPartPr/>
              <p14:nvPr/>
            </p14:nvContentPartPr>
            <p14:xfrm>
              <a:off x="1759462" y="6123644"/>
              <a:ext cx="138780" cy="833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396689C-BC04-4244-8394-11C6CD2D196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55148" y="6119333"/>
                <a:ext cx="147409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DE7DCB5-6A48-4E5A-BB89-223233A9BF6C}"/>
                  </a:ext>
                </a:extLst>
              </p14:cNvPr>
              <p14:cNvContentPartPr/>
              <p14:nvPr/>
            </p14:nvContentPartPr>
            <p14:xfrm>
              <a:off x="1974202" y="5992064"/>
              <a:ext cx="152640" cy="2633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DE7DCB5-6A48-4E5A-BB89-223233A9BF6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969882" y="5987753"/>
                <a:ext cx="161280" cy="271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13F07CD-BB73-4EA9-BE92-50AB35CA017E}"/>
                  </a:ext>
                </a:extLst>
              </p14:cNvPr>
              <p14:cNvContentPartPr/>
              <p14:nvPr/>
            </p14:nvContentPartPr>
            <p14:xfrm>
              <a:off x="2098942" y="5957324"/>
              <a:ext cx="381240" cy="2910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13F07CD-BB73-4EA9-BE92-50AB35CA017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94622" y="5953012"/>
                <a:ext cx="389880" cy="299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C7B061A-5F1C-4BCF-AF7A-6ABF362EF3F0}"/>
                  </a:ext>
                </a:extLst>
              </p14:cNvPr>
              <p14:cNvContentPartPr/>
              <p14:nvPr/>
            </p14:nvContentPartPr>
            <p14:xfrm>
              <a:off x="2666842" y="6075044"/>
              <a:ext cx="305460" cy="1803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C7B061A-5F1C-4BCF-AF7A-6ABF362EF3F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662525" y="6070724"/>
                <a:ext cx="314095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BB539EC-322E-412F-AEE4-4E13905BB8BD}"/>
                  </a:ext>
                </a:extLst>
              </p14:cNvPr>
              <p14:cNvContentPartPr/>
              <p14:nvPr/>
            </p14:nvContentPartPr>
            <p14:xfrm>
              <a:off x="3165622" y="6088904"/>
              <a:ext cx="333180" cy="1596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BB539EC-322E-412F-AEE4-4E13905BB8B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161304" y="6084589"/>
                <a:ext cx="341815" cy="168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0A83C53-9260-403E-968E-859606DD8E67}"/>
                  </a:ext>
                </a:extLst>
              </p14:cNvPr>
              <p14:cNvContentPartPr/>
              <p14:nvPr/>
            </p14:nvContentPartPr>
            <p14:xfrm>
              <a:off x="3525982" y="6151364"/>
              <a:ext cx="97200" cy="1803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0A83C53-9260-403E-968E-859606DD8E6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21662" y="6147044"/>
                <a:ext cx="105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77545FE3-84E7-464D-8505-4880B6D6D5C8}"/>
                  </a:ext>
                </a:extLst>
              </p14:cNvPr>
              <p14:cNvContentPartPr/>
              <p14:nvPr/>
            </p14:nvContentPartPr>
            <p14:xfrm>
              <a:off x="3775282" y="6026624"/>
              <a:ext cx="166500" cy="1665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77545FE3-84E7-464D-8505-4880B6D6D5C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70967" y="6022309"/>
                <a:ext cx="175131" cy="17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922C534E-0B98-47FA-B62D-2BC2995257DC}"/>
                  </a:ext>
                </a:extLst>
              </p14:cNvPr>
              <p14:cNvContentPartPr/>
              <p14:nvPr/>
            </p14:nvContentPartPr>
            <p14:xfrm>
              <a:off x="4177042" y="5936624"/>
              <a:ext cx="838620" cy="3952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922C534E-0B98-47FA-B62D-2BC2995257D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172723" y="5932304"/>
                <a:ext cx="847258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07E5D0FC-7D92-44A6-B355-7DF39CBDF5D0}"/>
                  </a:ext>
                </a:extLst>
              </p14:cNvPr>
              <p14:cNvContentPartPr/>
              <p14:nvPr/>
            </p14:nvContentPartPr>
            <p14:xfrm>
              <a:off x="5091442" y="6026624"/>
              <a:ext cx="97200" cy="2080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07E5D0FC-7D92-44A6-B355-7DF39CBDF5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087122" y="6022304"/>
                <a:ext cx="10584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CF7E-98D3-4600-9757-D601FA48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Position, Velocity, and Acceleration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8C8B33-F0BC-4E9C-9B6D-0A9A6D7313A6}"/>
                  </a:ext>
                </a:extLst>
              </p14:cNvPr>
              <p14:cNvContentPartPr/>
              <p14:nvPr/>
            </p14:nvContentPartPr>
            <p14:xfrm>
              <a:off x="968814" y="2592913"/>
              <a:ext cx="1658880" cy="41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8C8B33-F0BC-4E9C-9B6D-0A9A6D7313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493" y="2588589"/>
                <a:ext cx="1667522" cy="418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23ADD7-D9D1-44B2-9FED-8717A8D0A717}"/>
                  </a:ext>
                </a:extLst>
              </p14:cNvPr>
              <p14:cNvContentPartPr/>
              <p14:nvPr/>
            </p14:nvContentPartPr>
            <p14:xfrm>
              <a:off x="1548954" y="3316333"/>
              <a:ext cx="150300" cy="275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23ADD7-D9D1-44B2-9FED-8717A8D0A7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649" y="331204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375097F-66D7-4B22-A999-8EE86EA0885A}"/>
                  </a:ext>
                </a:extLst>
              </p14:cNvPr>
              <p14:cNvContentPartPr/>
              <p14:nvPr/>
            </p14:nvContentPartPr>
            <p14:xfrm>
              <a:off x="1569474" y="3432253"/>
              <a:ext cx="95760" cy="343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375097F-66D7-4B22-A999-8EE86EA088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5154" y="3427955"/>
                <a:ext cx="104400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022D1A-0D12-4FF8-A843-2279B5FB0569}"/>
                  </a:ext>
                </a:extLst>
              </p14:cNvPr>
              <p14:cNvContentPartPr/>
              <p14:nvPr/>
            </p14:nvContentPartPr>
            <p14:xfrm>
              <a:off x="1862874" y="3330013"/>
              <a:ext cx="259740" cy="2730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022D1A-0D12-4FF8-A843-2279B5FB05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8557" y="3325702"/>
                <a:ext cx="268374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917A222-37C4-476B-975B-C5C8A37AF8C0}"/>
                  </a:ext>
                </a:extLst>
              </p14:cNvPr>
              <p14:cNvContentPartPr/>
              <p14:nvPr/>
            </p14:nvContentPartPr>
            <p14:xfrm>
              <a:off x="1821834" y="3200233"/>
              <a:ext cx="293580" cy="41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917A222-37C4-476B-975B-C5C8A37AF8C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7522" y="3195951"/>
                <a:ext cx="302204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036E96E-E20A-4A00-993A-3BDA08A47A1C}"/>
                  </a:ext>
                </a:extLst>
              </p14:cNvPr>
              <p14:cNvContentPartPr/>
              <p14:nvPr/>
            </p14:nvContentPartPr>
            <p14:xfrm>
              <a:off x="2326914" y="3220753"/>
              <a:ext cx="368640" cy="287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036E96E-E20A-4A00-993A-3BDA08A47A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2598" y="3216433"/>
                <a:ext cx="377272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F02ED8C-8087-45B0-8F32-579D68A1A2E9}"/>
                  </a:ext>
                </a:extLst>
              </p14:cNvPr>
              <p14:cNvContentPartPr/>
              <p14:nvPr/>
            </p14:nvContentPartPr>
            <p14:xfrm>
              <a:off x="2866014" y="3077473"/>
              <a:ext cx="477900" cy="484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F02ED8C-8087-45B0-8F32-579D68A1A2E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1696" y="3073156"/>
                <a:ext cx="486537" cy="493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36909AA-675E-4FAF-BE7F-BEAFD299CF2E}"/>
                  </a:ext>
                </a:extLst>
              </p14:cNvPr>
              <p14:cNvContentPartPr/>
              <p14:nvPr/>
            </p14:nvContentPartPr>
            <p14:xfrm>
              <a:off x="3234474" y="3514153"/>
              <a:ext cx="102600" cy="1503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36909AA-675E-4FAF-BE7F-BEAFD299CF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30154" y="3509848"/>
                <a:ext cx="111240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0A4824-4992-450A-AB37-6AE5D6D3291D}"/>
                  </a:ext>
                </a:extLst>
              </p14:cNvPr>
              <p14:cNvContentPartPr/>
              <p14:nvPr/>
            </p14:nvContentPartPr>
            <p14:xfrm>
              <a:off x="3582414" y="3405073"/>
              <a:ext cx="170820" cy="1571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0A4824-4992-450A-AB37-6AE5D6D3291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8099" y="3400758"/>
                <a:ext cx="179451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1F8682-26C6-4660-B4E1-C30B8A672C52}"/>
                  </a:ext>
                </a:extLst>
              </p14:cNvPr>
              <p14:cNvContentPartPr/>
              <p14:nvPr/>
            </p14:nvContentPartPr>
            <p14:xfrm>
              <a:off x="3500514" y="3241273"/>
              <a:ext cx="211680" cy="47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1F8682-26C6-4660-B4E1-C30B8A672C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96201" y="3236985"/>
                <a:ext cx="220305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AEE1F7-E092-490B-8ADB-78EF32C70158}"/>
                  </a:ext>
                </a:extLst>
              </p14:cNvPr>
              <p14:cNvContentPartPr/>
              <p14:nvPr/>
            </p14:nvContentPartPr>
            <p14:xfrm>
              <a:off x="3937374" y="3213913"/>
              <a:ext cx="163980" cy="2935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AEE1F7-E092-490B-8ADB-78EF32C701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33059" y="3209601"/>
                <a:ext cx="172611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FC0D6DB-9B5E-4416-992B-923576955F21}"/>
                  </a:ext>
                </a:extLst>
              </p14:cNvPr>
              <p14:cNvContentPartPr/>
              <p14:nvPr/>
            </p14:nvContentPartPr>
            <p14:xfrm>
              <a:off x="4196574" y="3213913"/>
              <a:ext cx="116280" cy="2799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FC0D6DB-9B5E-4416-992B-923576955F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2254" y="3209601"/>
                <a:ext cx="124920" cy="288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8CDEF0-76F2-4474-9BA7-7A89EC35E425}"/>
                  </a:ext>
                </a:extLst>
              </p14:cNvPr>
              <p14:cNvContentPartPr/>
              <p14:nvPr/>
            </p14:nvContentPartPr>
            <p14:xfrm>
              <a:off x="4455954" y="3022933"/>
              <a:ext cx="163980" cy="1434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8CDEF0-76F2-4474-9BA7-7A89EC35E42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1639" y="3018629"/>
                <a:ext cx="172611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9A4BC5-9448-4223-96ED-98A1AA54BE3A}"/>
                  </a:ext>
                </a:extLst>
              </p14:cNvPr>
              <p14:cNvContentPartPr/>
              <p14:nvPr/>
            </p14:nvContentPartPr>
            <p14:xfrm>
              <a:off x="1194174" y="3746173"/>
              <a:ext cx="177660" cy="4779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9A4BC5-9448-4223-96ED-98A1AA54BE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89858" y="3741855"/>
                <a:ext cx="186291" cy="486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7DFF338-591D-4208-B550-45F4E5CEE0EE}"/>
                  </a:ext>
                </a:extLst>
              </p14:cNvPr>
              <p14:cNvContentPartPr/>
              <p14:nvPr/>
            </p14:nvContentPartPr>
            <p14:xfrm>
              <a:off x="3330054" y="3787213"/>
              <a:ext cx="259560" cy="4231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7DFF338-591D-4208-B550-45F4E5CEE0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25734" y="3782899"/>
                <a:ext cx="268200" cy="431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E6A304D-7C4B-4123-B954-9EF4E18FC099}"/>
                  </a:ext>
                </a:extLst>
              </p14:cNvPr>
              <p14:cNvContentPartPr/>
              <p14:nvPr/>
            </p14:nvContentPartPr>
            <p14:xfrm>
              <a:off x="689094" y="4476433"/>
              <a:ext cx="348300" cy="484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E6A304D-7C4B-4123-B954-9EF4E18FC0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4776" y="4472113"/>
                <a:ext cx="356936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4A155DE-3AC9-402B-947D-FCFCC6037CFF}"/>
                  </a:ext>
                </a:extLst>
              </p14:cNvPr>
              <p14:cNvContentPartPr/>
              <p14:nvPr/>
            </p14:nvContentPartPr>
            <p14:xfrm>
              <a:off x="1207674" y="4551493"/>
              <a:ext cx="300420" cy="3209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4A155DE-3AC9-402B-947D-FCFCC6037CF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03362" y="4547175"/>
                <a:ext cx="309044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D37964C-7D8A-4EE9-9F1D-91F248881D71}"/>
                  </a:ext>
                </a:extLst>
              </p14:cNvPr>
              <p14:cNvContentPartPr/>
              <p14:nvPr/>
            </p14:nvContentPartPr>
            <p14:xfrm>
              <a:off x="1678554" y="4838053"/>
              <a:ext cx="41040" cy="1161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D37964C-7D8A-4EE9-9F1D-91F248881D7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74272" y="4833753"/>
                <a:ext cx="49605" cy="12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53C6263-0E77-4945-802B-8F7EEF9302C0}"/>
                  </a:ext>
                </a:extLst>
              </p14:cNvPr>
              <p14:cNvContentPartPr/>
              <p14:nvPr/>
            </p14:nvContentPartPr>
            <p14:xfrm>
              <a:off x="1965114" y="4585513"/>
              <a:ext cx="218520" cy="2867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53C6263-0E77-4945-802B-8F7EEF9302C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60801" y="4581201"/>
                <a:ext cx="227146" cy="295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3A40F11-196F-4606-8B43-A0D0DE66CF4A}"/>
                  </a:ext>
                </a:extLst>
              </p14:cNvPr>
              <p14:cNvContentPartPr/>
              <p14:nvPr/>
            </p14:nvContentPartPr>
            <p14:xfrm>
              <a:off x="2360934" y="4660573"/>
              <a:ext cx="191160" cy="2730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3A40F11-196F-4606-8B43-A0D0DE66CF4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6622" y="4656262"/>
                <a:ext cx="199784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654E318-804B-4383-B845-0FD53CE76693}"/>
                  </a:ext>
                </a:extLst>
              </p14:cNvPr>
              <p14:cNvContentPartPr/>
              <p14:nvPr/>
            </p14:nvContentPartPr>
            <p14:xfrm>
              <a:off x="2688534" y="4524133"/>
              <a:ext cx="177660" cy="3346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654E318-804B-4383-B845-0FD53CE7669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218" y="4519815"/>
                <a:ext cx="186291" cy="34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F8934D-FCA7-45E7-8BA3-F98CD6BEDDC8}"/>
                  </a:ext>
                </a:extLst>
              </p14:cNvPr>
              <p14:cNvContentPartPr/>
              <p14:nvPr/>
            </p14:nvContentPartPr>
            <p14:xfrm>
              <a:off x="3036474" y="4592353"/>
              <a:ext cx="143460" cy="275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F8934D-FCA7-45E7-8BA3-F98CD6BEDD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32170" y="4588061"/>
                <a:ext cx="152068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AAC95B5-9586-478E-99C6-A444E5D345D9}"/>
                  </a:ext>
                </a:extLst>
              </p14:cNvPr>
              <p14:cNvContentPartPr/>
              <p14:nvPr/>
            </p14:nvContentPartPr>
            <p14:xfrm>
              <a:off x="3036474" y="4776673"/>
              <a:ext cx="102600" cy="207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AAC95B5-9586-478E-99C6-A444E5D345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2154" y="4772390"/>
                <a:ext cx="111240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09FC510-1CE3-49B4-899A-1CE1BCF12B77}"/>
                  </a:ext>
                </a:extLst>
              </p14:cNvPr>
              <p14:cNvContentPartPr/>
              <p14:nvPr/>
            </p14:nvContentPartPr>
            <p14:xfrm>
              <a:off x="3357234" y="4483273"/>
              <a:ext cx="778500" cy="539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09FC510-1CE3-49B4-899A-1CE1BCF12B7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52915" y="4478953"/>
                <a:ext cx="787138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1A82AF-CF63-4F17-8574-BDE5B36AB160}"/>
                  </a:ext>
                </a:extLst>
              </p14:cNvPr>
              <p14:cNvContentPartPr/>
              <p14:nvPr/>
            </p14:nvContentPartPr>
            <p14:xfrm>
              <a:off x="4244454" y="4919953"/>
              <a:ext cx="27540" cy="95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1A82AF-CF63-4F17-8574-BDE5B36AB16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40162" y="4915633"/>
                <a:ext cx="36124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A65AD24-9D9C-4BE3-A59B-71A1BE4FD9A1}"/>
                  </a:ext>
                </a:extLst>
              </p14:cNvPr>
              <p14:cNvContentPartPr/>
              <p14:nvPr/>
            </p14:nvContentPartPr>
            <p14:xfrm>
              <a:off x="4428594" y="4646893"/>
              <a:ext cx="266580" cy="3281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A65AD24-9D9C-4BE3-A59B-71A1BE4FD9A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24277" y="4642571"/>
                <a:ext cx="275214" cy="33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1F1A3BD-EE5E-4145-A8D6-3F9BF852E4D7}"/>
                  </a:ext>
                </a:extLst>
              </p14:cNvPr>
              <p14:cNvContentPartPr/>
              <p14:nvPr/>
            </p14:nvContentPartPr>
            <p14:xfrm>
              <a:off x="4790214" y="4585513"/>
              <a:ext cx="375840" cy="6211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1F1A3BD-EE5E-4145-A8D6-3F9BF852E4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85894" y="4581194"/>
                <a:ext cx="384480" cy="62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D9CCB0-BE39-4324-9E07-017333992577}"/>
                  </a:ext>
                </a:extLst>
              </p14:cNvPr>
              <p14:cNvContentPartPr/>
              <p14:nvPr/>
            </p14:nvContentPartPr>
            <p14:xfrm>
              <a:off x="5336154" y="4660573"/>
              <a:ext cx="150300" cy="252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D9CCB0-BE39-4324-9E07-01733399257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31849" y="4656253"/>
                <a:ext cx="158909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0A4CC0B-69F1-4508-923C-E6C9F757AF50}"/>
                  </a:ext>
                </a:extLst>
              </p14:cNvPr>
              <p14:cNvContentPartPr/>
              <p14:nvPr/>
            </p14:nvContentPartPr>
            <p14:xfrm>
              <a:off x="5581854" y="4619713"/>
              <a:ext cx="129780" cy="3277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0A4CC0B-69F1-4508-923C-E6C9F757AF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77540" y="4615395"/>
                <a:ext cx="138408" cy="33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58FB0EE-0A63-4555-A800-ECA48A7CD14A}"/>
                  </a:ext>
                </a:extLst>
              </p14:cNvPr>
              <p14:cNvContentPartPr/>
              <p14:nvPr/>
            </p14:nvContentPartPr>
            <p14:xfrm>
              <a:off x="6011694" y="4721953"/>
              <a:ext cx="137160" cy="225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58FB0EE-0A63-4555-A800-ECA48A7CD1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07374" y="4717640"/>
                <a:ext cx="145800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ACD33D6-0D29-46B1-AB42-05CADD846582}"/>
                  </a:ext>
                </a:extLst>
              </p14:cNvPr>
              <p14:cNvContentPartPr/>
              <p14:nvPr/>
            </p14:nvContentPartPr>
            <p14:xfrm>
              <a:off x="6380154" y="4490113"/>
              <a:ext cx="205200" cy="2734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ACD33D6-0D29-46B1-AB42-05CADD84658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75834" y="4485436"/>
                <a:ext cx="213840" cy="282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CCCD389-7F23-4F55-B842-4C454E44CABE}"/>
                  </a:ext>
                </a:extLst>
              </p14:cNvPr>
              <p14:cNvContentPartPr/>
              <p14:nvPr/>
            </p14:nvContentPartPr>
            <p14:xfrm>
              <a:off x="6455214" y="4851733"/>
              <a:ext cx="122940" cy="1503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CCCD389-7F23-4F55-B842-4C454E44CAB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450913" y="4847428"/>
                <a:ext cx="131542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0249F75-C21D-4BC7-9D0C-CB3B8083E7E3}"/>
                  </a:ext>
                </a:extLst>
              </p14:cNvPr>
              <p14:cNvContentPartPr/>
              <p14:nvPr/>
            </p14:nvContentPartPr>
            <p14:xfrm>
              <a:off x="6851034" y="4571833"/>
              <a:ext cx="191160" cy="382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0249F75-C21D-4BC7-9D0C-CB3B8083E7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846722" y="4567513"/>
                <a:ext cx="199784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45AF295-E3F9-4BEC-9886-72C64DCD2561}"/>
                  </a:ext>
                </a:extLst>
              </p14:cNvPr>
              <p14:cNvContentPartPr/>
              <p14:nvPr/>
            </p14:nvContentPartPr>
            <p14:xfrm>
              <a:off x="7192314" y="4728793"/>
              <a:ext cx="163980" cy="204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45AF295-E3F9-4BEC-9886-72C64DCD25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87999" y="4724481"/>
                <a:ext cx="172611" cy="213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EE48F0F-54A2-4ECB-A26B-FB0848EACC46}"/>
                  </a:ext>
                </a:extLst>
              </p14:cNvPr>
              <p14:cNvContentPartPr/>
              <p14:nvPr/>
            </p14:nvContentPartPr>
            <p14:xfrm>
              <a:off x="7704054" y="4967653"/>
              <a:ext cx="27540" cy="88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EE48F0F-54A2-4ECB-A26B-FB0848EACC4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99762" y="4963333"/>
                <a:ext cx="36124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0064BCB-6C06-4895-9FDB-69D3B84010D7}"/>
                  </a:ext>
                </a:extLst>
              </p14:cNvPr>
              <p14:cNvContentPartPr/>
              <p14:nvPr/>
            </p14:nvContentPartPr>
            <p14:xfrm>
              <a:off x="7915554" y="4612873"/>
              <a:ext cx="614700" cy="491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0064BCB-6C06-4895-9FDB-69D3B84010D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11233" y="4608553"/>
                <a:ext cx="623343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4B052F9-36E2-4AE0-A9FE-050A272E16F3}"/>
                  </a:ext>
                </a:extLst>
              </p14:cNvPr>
              <p14:cNvContentPartPr/>
              <p14:nvPr/>
            </p14:nvContentPartPr>
            <p14:xfrm>
              <a:off x="8707194" y="4599193"/>
              <a:ext cx="204840" cy="2799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4B052F9-36E2-4AE0-A9FE-050A272E16F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02882" y="4594881"/>
                <a:ext cx="213465" cy="288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E52A0CB-97B4-49D6-A214-D7E4390A2134}"/>
                  </a:ext>
                </a:extLst>
              </p14:cNvPr>
              <p14:cNvContentPartPr/>
              <p14:nvPr/>
            </p14:nvContentPartPr>
            <p14:xfrm>
              <a:off x="9007434" y="4544653"/>
              <a:ext cx="150300" cy="354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E52A0CB-97B4-49D6-A214-D7E4390A213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03129" y="4540337"/>
                <a:ext cx="158909" cy="36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70958F2-EF42-425A-A5C1-E8EBAE2B8BF5}"/>
                  </a:ext>
                </a:extLst>
              </p14:cNvPr>
              <p14:cNvContentPartPr/>
              <p14:nvPr/>
            </p14:nvContentPartPr>
            <p14:xfrm>
              <a:off x="9280314" y="4435393"/>
              <a:ext cx="191340" cy="211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70958F2-EF42-425A-A5C1-E8EBAE2B8BF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276006" y="4431080"/>
                <a:ext cx="199956" cy="22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19CA789-CE2D-4D30-8217-56F97EEF5EBB}"/>
                  </a:ext>
                </a:extLst>
              </p14:cNvPr>
              <p14:cNvContentPartPr/>
              <p14:nvPr/>
            </p14:nvContentPartPr>
            <p14:xfrm>
              <a:off x="7431174" y="4844893"/>
              <a:ext cx="150660" cy="1639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19CA789-CE2D-4D30-8217-56F97EEF5EB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26859" y="4840578"/>
                <a:ext cx="15929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0FEDFA6-C5C8-4A93-902E-1166E81414D8}"/>
                  </a:ext>
                </a:extLst>
              </p14:cNvPr>
              <p14:cNvContentPartPr/>
              <p14:nvPr/>
            </p14:nvContentPartPr>
            <p14:xfrm>
              <a:off x="975654" y="5506753"/>
              <a:ext cx="7020" cy="22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0FEDFA6-C5C8-4A93-902E-1166E81414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1442" y="5502440"/>
                <a:ext cx="15444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42D986E-21BB-4BC3-A398-3E7BBC4877D4}"/>
                  </a:ext>
                </a:extLst>
              </p14:cNvPr>
              <p14:cNvContentPartPr/>
              <p14:nvPr/>
            </p14:nvContentPartPr>
            <p14:xfrm>
              <a:off x="1194174" y="5513593"/>
              <a:ext cx="184500" cy="239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42D986E-21BB-4BC3-A398-3E7BBC4877D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89858" y="5509273"/>
                <a:ext cx="193132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0865F40-3BDF-4F82-A33A-E62BAB6FF986}"/>
                  </a:ext>
                </a:extLst>
              </p14:cNvPr>
              <p14:cNvContentPartPr/>
              <p14:nvPr/>
            </p14:nvContentPartPr>
            <p14:xfrm>
              <a:off x="1767294" y="5418013"/>
              <a:ext cx="641700" cy="375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0865F40-3BDF-4F82-A33A-E62BAB6FF98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62975" y="5413693"/>
                <a:ext cx="650338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7F69A25-CBC6-4E33-B26A-8DC85D5F76AD}"/>
                  </a:ext>
                </a:extLst>
              </p14:cNvPr>
              <p14:cNvContentPartPr/>
              <p14:nvPr/>
            </p14:nvContentPartPr>
            <p14:xfrm>
              <a:off x="2545254" y="5697913"/>
              <a:ext cx="266400" cy="820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7F69A25-CBC6-4E33-B26A-8DC85D5F76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40934" y="5693593"/>
                <a:ext cx="275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A8B11E12-CD78-4515-A889-8FF0B70D96AF}"/>
                  </a:ext>
                </a:extLst>
              </p14:cNvPr>
              <p14:cNvContentPartPr/>
              <p14:nvPr/>
            </p14:nvContentPartPr>
            <p14:xfrm>
              <a:off x="2920554" y="5663713"/>
              <a:ext cx="129780" cy="88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A8B11E12-CD78-4515-A889-8FF0B70D96A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916252" y="5659393"/>
                <a:ext cx="138384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C488FADA-C7C6-4AF2-A9A6-83AB9BAF1D11}"/>
                  </a:ext>
                </a:extLst>
              </p14:cNvPr>
              <p14:cNvContentPartPr/>
              <p14:nvPr/>
            </p14:nvContentPartPr>
            <p14:xfrm>
              <a:off x="3173094" y="5472733"/>
              <a:ext cx="34380" cy="2867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C488FADA-C7C6-4AF2-A9A6-83AB9BAF1D1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168796" y="5468421"/>
                <a:ext cx="42975" cy="295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B06C16-9BD5-4888-BAA3-EE05E6E15C0E}"/>
                  </a:ext>
                </a:extLst>
              </p14:cNvPr>
              <p14:cNvContentPartPr/>
              <p14:nvPr/>
            </p14:nvContentPartPr>
            <p14:xfrm>
              <a:off x="3104694" y="5574973"/>
              <a:ext cx="416520" cy="1776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B06C16-9BD5-4888-BAA3-EE05E6E15C0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100374" y="5570657"/>
                <a:ext cx="4251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8818211-B3E2-4472-AD0F-310B4DB774B4}"/>
                  </a:ext>
                </a:extLst>
              </p14:cNvPr>
              <p14:cNvContentPartPr/>
              <p14:nvPr/>
            </p14:nvContentPartPr>
            <p14:xfrm>
              <a:off x="3630294" y="5622853"/>
              <a:ext cx="143460" cy="232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8818211-B3E2-4472-AD0F-310B4DB774B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625990" y="5618533"/>
                <a:ext cx="152068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1076E0C-7126-4649-A605-84F439DF754A}"/>
                  </a:ext>
                </a:extLst>
              </p14:cNvPr>
              <p14:cNvContentPartPr/>
              <p14:nvPr/>
            </p14:nvContentPartPr>
            <p14:xfrm>
              <a:off x="4210254" y="5656873"/>
              <a:ext cx="546480" cy="287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1076E0C-7126-4649-A605-84F439DF754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05934" y="5652553"/>
                <a:ext cx="5551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B3B04C5-99A6-40BB-A189-ED94B958781A}"/>
                  </a:ext>
                </a:extLst>
              </p14:cNvPr>
              <p14:cNvContentPartPr/>
              <p14:nvPr/>
            </p14:nvContentPartPr>
            <p14:xfrm>
              <a:off x="5083614" y="5602333"/>
              <a:ext cx="88920" cy="1776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B3B04C5-99A6-40BB-A189-ED94B958781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079294" y="5598017"/>
                <a:ext cx="97560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D2FED6F-7AAF-46FD-A178-ABE26F8F15E7}"/>
                  </a:ext>
                </a:extLst>
              </p14:cNvPr>
              <p14:cNvContentPartPr/>
              <p14:nvPr/>
            </p14:nvContentPartPr>
            <p14:xfrm>
              <a:off x="5254254" y="5520433"/>
              <a:ext cx="894420" cy="3146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D2FED6F-7AAF-46FD-A178-ABE26F8F15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9935" y="5516108"/>
                <a:ext cx="903058" cy="32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9A85A51-A1F5-4E8D-BFAA-308B64BD3401}"/>
                  </a:ext>
                </a:extLst>
              </p14:cNvPr>
              <p14:cNvContentPartPr/>
              <p14:nvPr/>
            </p14:nvContentPartPr>
            <p14:xfrm>
              <a:off x="6475734" y="5568133"/>
              <a:ext cx="232200" cy="212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9A85A51-A1F5-4E8D-BFAA-308B64BD340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71414" y="5563813"/>
                <a:ext cx="240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110FFEE-C389-41D8-AE96-0C7C2E022060}"/>
                  </a:ext>
                </a:extLst>
              </p14:cNvPr>
              <p14:cNvContentPartPr/>
              <p14:nvPr/>
            </p14:nvContentPartPr>
            <p14:xfrm>
              <a:off x="7001154" y="5616013"/>
              <a:ext cx="369180" cy="1297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110FFEE-C389-41D8-AE96-0C7C2E0220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96836" y="5611711"/>
                <a:ext cx="377816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6B1070C7-86B1-4936-BD5A-BB6CA869FFE5}"/>
                  </a:ext>
                </a:extLst>
              </p14:cNvPr>
              <p14:cNvContentPartPr/>
              <p14:nvPr/>
            </p14:nvContentPartPr>
            <p14:xfrm>
              <a:off x="7642674" y="5629693"/>
              <a:ext cx="198000" cy="3346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6B1070C7-86B1-4936-BD5A-BB6CA869FFE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38362" y="5625375"/>
                <a:ext cx="206624" cy="34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7EC9F26-E6C7-4063-8424-1EEDBE3C9057}"/>
                  </a:ext>
                </a:extLst>
              </p14:cNvPr>
              <p14:cNvContentPartPr/>
              <p14:nvPr/>
            </p14:nvContentPartPr>
            <p14:xfrm>
              <a:off x="8147574" y="5602333"/>
              <a:ext cx="566640" cy="1366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7EC9F26-E6C7-4063-8424-1EEDBE3C905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143254" y="5598030"/>
                <a:ext cx="57528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F64FF4B-CD6B-44FA-BF70-2EEEB2220CA8}"/>
                  </a:ext>
                </a:extLst>
              </p14:cNvPr>
              <p14:cNvContentPartPr/>
              <p14:nvPr/>
            </p14:nvContentPartPr>
            <p14:xfrm>
              <a:off x="8775414" y="5629693"/>
              <a:ext cx="170820" cy="2185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F64FF4B-CD6B-44FA-BF70-2EEEB2220CA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71099" y="5625380"/>
                <a:ext cx="179451" cy="227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B581F14-5ED8-418A-B0BB-56CC27F2D1A6}"/>
                  </a:ext>
                </a:extLst>
              </p14:cNvPr>
              <p14:cNvContentPartPr/>
              <p14:nvPr/>
            </p14:nvContentPartPr>
            <p14:xfrm>
              <a:off x="9027954" y="5595493"/>
              <a:ext cx="273240" cy="123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B581F14-5ED8-418A-B0BB-56CC27F2D1A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023634" y="5591173"/>
                <a:ext cx="281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4DB4A08-BC2D-4836-8064-C35F0A1FBAB5}"/>
                  </a:ext>
                </a:extLst>
              </p14:cNvPr>
              <p14:cNvContentPartPr/>
              <p14:nvPr/>
            </p14:nvContentPartPr>
            <p14:xfrm>
              <a:off x="9369054" y="5595493"/>
              <a:ext cx="334620" cy="1366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4DB4A08-BC2D-4836-8064-C35F0A1FBAB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364736" y="5591190"/>
                <a:ext cx="343255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767BFEB-68AD-4D08-A8B8-1BB74A59993E}"/>
                  </a:ext>
                </a:extLst>
              </p14:cNvPr>
              <p14:cNvContentPartPr/>
              <p14:nvPr/>
            </p14:nvContentPartPr>
            <p14:xfrm>
              <a:off x="9785394" y="5486233"/>
              <a:ext cx="232200" cy="2597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767BFEB-68AD-4D08-A8B8-1BB74A59993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781074" y="5481916"/>
                <a:ext cx="240840" cy="268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BAD81FB-B088-4D23-8308-03B2BA40BDCC}"/>
                  </a:ext>
                </a:extLst>
              </p14:cNvPr>
              <p14:cNvContentPartPr/>
              <p14:nvPr/>
            </p14:nvContentPartPr>
            <p14:xfrm>
              <a:off x="10351674" y="5629693"/>
              <a:ext cx="232200" cy="1434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BAD81FB-B088-4D23-8308-03B2BA40BDC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47354" y="5625389"/>
                <a:ext cx="240840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43F2A1C-CB70-4136-B01E-B59396A55C7A}"/>
                  </a:ext>
                </a:extLst>
              </p14:cNvPr>
              <p14:cNvContentPartPr/>
              <p14:nvPr/>
            </p14:nvContentPartPr>
            <p14:xfrm>
              <a:off x="10679274" y="5616013"/>
              <a:ext cx="88920" cy="1639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43F2A1C-CB70-4136-B01E-B59396A55C7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674954" y="5611698"/>
                <a:ext cx="9756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4B0843D-92B6-48EF-819C-ED1904CD7FAB}"/>
                  </a:ext>
                </a:extLst>
              </p14:cNvPr>
              <p14:cNvContentPartPr/>
              <p14:nvPr/>
            </p14:nvContentPartPr>
            <p14:xfrm>
              <a:off x="11095614" y="5411173"/>
              <a:ext cx="218700" cy="457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4B0843D-92B6-48EF-819C-ED1904CD7FA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91298" y="5406853"/>
                <a:ext cx="227333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BB4E631-AFBE-4B52-95C6-CC7CE4EC6ED5}"/>
                  </a:ext>
                </a:extLst>
              </p14:cNvPr>
              <p14:cNvContentPartPr/>
              <p14:nvPr/>
            </p14:nvContentPartPr>
            <p14:xfrm>
              <a:off x="5629554" y="2558893"/>
              <a:ext cx="163980" cy="2867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BB4E631-AFBE-4B52-95C6-CC7CE4EC6ED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25239" y="2554581"/>
                <a:ext cx="172611" cy="295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B7310A8-9E4F-4ABC-9FFB-E64A354A28E6}"/>
                  </a:ext>
                </a:extLst>
              </p14:cNvPr>
              <p14:cNvContentPartPr/>
              <p14:nvPr/>
            </p14:nvContentPartPr>
            <p14:xfrm>
              <a:off x="5868414" y="2736373"/>
              <a:ext cx="88920" cy="1366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B7310A8-9E4F-4ABC-9FFB-E64A354A28E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864094" y="2732070"/>
                <a:ext cx="97560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7686C09-0B9E-4FD3-8A80-1597FD448274}"/>
                  </a:ext>
                </a:extLst>
              </p14:cNvPr>
              <p14:cNvContentPartPr/>
              <p14:nvPr/>
            </p14:nvContentPartPr>
            <p14:xfrm>
              <a:off x="6052734" y="2511013"/>
              <a:ext cx="348120" cy="368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7686C09-0B9E-4FD3-8A80-1597FD44827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048418" y="2506697"/>
                <a:ext cx="356751" cy="377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A894AD2-34B0-42D0-8A05-685168F85480}"/>
                  </a:ext>
                </a:extLst>
              </p14:cNvPr>
              <p14:cNvContentPartPr/>
              <p14:nvPr/>
            </p14:nvContentPartPr>
            <p14:xfrm>
              <a:off x="6503094" y="2674813"/>
              <a:ext cx="416700" cy="3619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A894AD2-34B0-42D0-8A05-685168F8548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498776" y="2670495"/>
                <a:ext cx="425336" cy="370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2541BDB-4286-4BEA-B311-88486A86F6CA}"/>
                  </a:ext>
                </a:extLst>
              </p14:cNvPr>
              <p14:cNvContentPartPr/>
              <p14:nvPr/>
            </p14:nvContentPartPr>
            <p14:xfrm>
              <a:off x="5609214" y="3152533"/>
              <a:ext cx="314280" cy="361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2541BDB-4286-4BEA-B311-88486A86F6C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04894" y="3148217"/>
                <a:ext cx="322920" cy="370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1155BA5-64C9-44A4-A279-D99A732F9B03}"/>
                  </a:ext>
                </a:extLst>
              </p14:cNvPr>
              <p14:cNvContentPartPr/>
              <p14:nvPr/>
            </p14:nvContentPartPr>
            <p14:xfrm>
              <a:off x="5929794" y="3411913"/>
              <a:ext cx="61560" cy="2116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1155BA5-64C9-44A4-A279-D99A732F9B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925499" y="3407600"/>
                <a:ext cx="70150" cy="22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4AE5440-D7EA-47DD-BE27-E16C1E9BD9D1}"/>
                  </a:ext>
                </a:extLst>
              </p14:cNvPr>
              <p14:cNvContentPartPr/>
              <p14:nvPr/>
            </p14:nvContentPartPr>
            <p14:xfrm>
              <a:off x="5875254" y="3507313"/>
              <a:ext cx="116100" cy="275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4AE5440-D7EA-47DD-BE27-E16C1E9BD9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70954" y="3503021"/>
                <a:ext cx="12470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7FC24D1-9B9E-4DF5-A52D-83BC01C986E6}"/>
                  </a:ext>
                </a:extLst>
              </p14:cNvPr>
              <p14:cNvContentPartPr/>
              <p14:nvPr/>
            </p14:nvContentPartPr>
            <p14:xfrm>
              <a:off x="6175494" y="3357193"/>
              <a:ext cx="122940" cy="207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7FC24D1-9B9E-4DF5-A52D-83BC01C986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71193" y="3352910"/>
                <a:ext cx="131542" cy="2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F07C8B66-5134-4005-9D7B-FFBA926B3D97}"/>
                  </a:ext>
                </a:extLst>
              </p14:cNvPr>
              <p14:cNvContentPartPr/>
              <p14:nvPr/>
            </p14:nvContentPartPr>
            <p14:xfrm>
              <a:off x="6216534" y="3466453"/>
              <a:ext cx="88920" cy="70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F07C8B66-5134-4005-9D7B-FFBA926B3D9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212214" y="3462241"/>
                <a:ext cx="9756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5904419-D71B-4F3A-A689-0328197C251A}"/>
                  </a:ext>
                </a:extLst>
              </p14:cNvPr>
              <p14:cNvContentPartPr/>
              <p14:nvPr/>
            </p14:nvContentPartPr>
            <p14:xfrm>
              <a:off x="6489414" y="3227593"/>
              <a:ext cx="382680" cy="3416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5904419-D71B-4F3A-A689-0328197C251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85090" y="3223273"/>
                <a:ext cx="391328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06F4528-64BE-4A68-A3C1-2330476BCDD5}"/>
                  </a:ext>
                </a:extLst>
              </p14:cNvPr>
              <p14:cNvContentPartPr/>
              <p14:nvPr/>
            </p14:nvContentPartPr>
            <p14:xfrm>
              <a:off x="6537114" y="3084313"/>
              <a:ext cx="293580" cy="343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06F4528-64BE-4A68-A3C1-2330476BCDD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32802" y="3080015"/>
                <a:ext cx="302204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F3CC265-D1B9-4181-9FC9-CAD6D3C10EF5}"/>
                  </a:ext>
                </a:extLst>
              </p14:cNvPr>
              <p14:cNvContentPartPr/>
              <p14:nvPr/>
            </p14:nvContentPartPr>
            <p14:xfrm>
              <a:off x="7014834" y="3193573"/>
              <a:ext cx="123480" cy="2322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F3CC265-D1B9-4181-9FC9-CAD6D3C10EF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10514" y="3189253"/>
                <a:ext cx="132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5699607-EAB5-4B50-9C7D-0BE9C7AF74F3}"/>
                  </a:ext>
                </a:extLst>
              </p14:cNvPr>
              <p14:cNvContentPartPr/>
              <p14:nvPr/>
            </p14:nvContentPartPr>
            <p14:xfrm>
              <a:off x="7396974" y="3288973"/>
              <a:ext cx="143460" cy="1845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5699607-EAB5-4B50-9C7D-0BE9C7AF74F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92670" y="3284657"/>
                <a:ext cx="152068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C790794-9819-4261-8BB2-8928A73AB2AA}"/>
                  </a:ext>
                </a:extLst>
              </p14:cNvPr>
              <p14:cNvContentPartPr/>
              <p14:nvPr/>
            </p14:nvContentPartPr>
            <p14:xfrm>
              <a:off x="7383294" y="3138853"/>
              <a:ext cx="163980" cy="615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C790794-9819-4261-8BB2-8928A73AB2A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378979" y="3134558"/>
                <a:ext cx="172611" cy="7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BCD72E4D-124F-433A-8CA6-7A3E5F405B0E}"/>
                  </a:ext>
                </a:extLst>
              </p14:cNvPr>
              <p14:cNvContentPartPr/>
              <p14:nvPr/>
            </p14:nvContentPartPr>
            <p14:xfrm>
              <a:off x="7799634" y="3166213"/>
              <a:ext cx="348660" cy="3074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BCD72E4D-124F-433A-8CA6-7A3E5F405B0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95316" y="3161893"/>
                <a:ext cx="357296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6914983-CF01-4101-9951-0144E6CFE413}"/>
                  </a:ext>
                </a:extLst>
              </p14:cNvPr>
              <p14:cNvContentPartPr/>
              <p14:nvPr/>
            </p14:nvContentPartPr>
            <p14:xfrm>
              <a:off x="6550794" y="3896293"/>
              <a:ext cx="75240" cy="68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6914983-CF01-4101-9951-0144E6CFE41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46495" y="3891996"/>
                <a:ext cx="83839" cy="76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8FD5BD9-2068-4F37-93C9-35390C2AAEFE}"/>
                  </a:ext>
                </a:extLst>
              </p14:cNvPr>
              <p14:cNvContentPartPr/>
              <p14:nvPr/>
            </p14:nvContentPartPr>
            <p14:xfrm>
              <a:off x="6523614" y="4032733"/>
              <a:ext cx="82080" cy="138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8FD5BD9-2068-4F37-93C9-35390C2AAEF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19294" y="4028468"/>
                <a:ext cx="9072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078C330-E923-4921-B4F5-9545DD119936}"/>
                  </a:ext>
                </a:extLst>
              </p14:cNvPr>
              <p14:cNvContentPartPr/>
              <p14:nvPr/>
            </p14:nvContentPartPr>
            <p14:xfrm>
              <a:off x="6912414" y="3800893"/>
              <a:ext cx="13860" cy="2527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078C330-E923-4921-B4F5-9545DD11993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08149" y="3796573"/>
                <a:ext cx="22389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185DB9E-9841-4B4D-9DEA-889C8570B066}"/>
                  </a:ext>
                </a:extLst>
              </p14:cNvPr>
              <p14:cNvContentPartPr/>
              <p14:nvPr/>
            </p14:nvContentPartPr>
            <p14:xfrm>
              <a:off x="7062714" y="3869113"/>
              <a:ext cx="129780" cy="225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185DB9E-9841-4B4D-9DEA-889C8570B06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58412" y="3864800"/>
                <a:ext cx="138384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75A4747-F8F8-4091-809E-5985C6B0814B}"/>
                  </a:ext>
                </a:extLst>
              </p14:cNvPr>
              <p14:cNvContentPartPr/>
              <p14:nvPr/>
            </p14:nvContentPartPr>
            <p14:xfrm>
              <a:off x="7287894" y="4039573"/>
              <a:ext cx="7020" cy="820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75A4747-F8F8-4091-809E-5985C6B0814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83682" y="4035253"/>
                <a:ext cx="15444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B181894-FA5F-450D-A488-15A6554D6150}"/>
                  </a:ext>
                </a:extLst>
              </p14:cNvPr>
              <p14:cNvContentPartPr/>
              <p14:nvPr/>
            </p14:nvContentPartPr>
            <p14:xfrm>
              <a:off x="7274214" y="4005553"/>
              <a:ext cx="68400" cy="70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B181894-FA5F-450D-A488-15A6554D615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69917" y="4001341"/>
                <a:ext cx="7699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FCFDEA2-F906-49B1-8E9D-3C4DD306BCB4}"/>
                  </a:ext>
                </a:extLst>
              </p14:cNvPr>
              <p14:cNvContentPartPr/>
              <p14:nvPr/>
            </p14:nvContentPartPr>
            <p14:xfrm>
              <a:off x="7444854" y="3841753"/>
              <a:ext cx="13860" cy="2935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FCFDEA2-F906-49B1-8E9D-3C4DD306BCB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440589" y="3837441"/>
                <a:ext cx="22389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B2038DB-BA71-4AA5-AB23-188503585322}"/>
                  </a:ext>
                </a:extLst>
              </p14:cNvPr>
              <p14:cNvContentPartPr/>
              <p14:nvPr/>
            </p14:nvContentPartPr>
            <p14:xfrm>
              <a:off x="7540254" y="3732493"/>
              <a:ext cx="116100" cy="1503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B2038DB-BA71-4AA5-AB23-18850358532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535954" y="3728188"/>
                <a:ext cx="124700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B932BCB-378F-4455-8B60-8AF8CE05AA5C}"/>
                  </a:ext>
                </a:extLst>
              </p14:cNvPr>
              <p14:cNvContentPartPr/>
              <p14:nvPr/>
            </p14:nvContentPartPr>
            <p14:xfrm>
              <a:off x="7042194" y="3739333"/>
              <a:ext cx="211680" cy="478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B932BCB-378F-4455-8B60-8AF8CE05AA5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037881" y="3735045"/>
                <a:ext cx="220305" cy="5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A032551-F6F6-4FC0-8DE9-6E1B2E80653C}"/>
                  </a:ext>
                </a:extLst>
              </p14:cNvPr>
              <p14:cNvContentPartPr/>
              <p14:nvPr/>
            </p14:nvContentPartPr>
            <p14:xfrm>
              <a:off x="7813314" y="3814393"/>
              <a:ext cx="177840" cy="2595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A032551-F6F6-4FC0-8DE9-6E1B2E80653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808994" y="3810073"/>
                <a:ext cx="1864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F445C43-BA8E-4C92-9106-833E50A2A0B8}"/>
                  </a:ext>
                </a:extLst>
              </p14:cNvPr>
              <p14:cNvContentPartPr/>
              <p14:nvPr/>
            </p14:nvContentPartPr>
            <p14:xfrm>
              <a:off x="8120394" y="3869113"/>
              <a:ext cx="122940" cy="225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F445C43-BA8E-4C92-9106-833E50A2A0B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116093" y="3864800"/>
                <a:ext cx="131542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2169EB4-BDF6-4946-A43E-2AA8B031C1A8}"/>
                  </a:ext>
                </a:extLst>
              </p14:cNvPr>
              <p14:cNvContentPartPr/>
              <p14:nvPr/>
            </p14:nvContentPartPr>
            <p14:xfrm>
              <a:off x="8345574" y="3664273"/>
              <a:ext cx="327780" cy="5058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2169EB4-BDF6-4946-A43E-2AA8B031C1A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341252" y="3659950"/>
                <a:ext cx="336425" cy="51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7E92FB5-CCF3-4240-B727-6BC1E044A848}"/>
                  </a:ext>
                </a:extLst>
              </p14:cNvPr>
              <p14:cNvContentPartPr/>
              <p14:nvPr/>
            </p14:nvContentPartPr>
            <p14:xfrm>
              <a:off x="8782254" y="3718993"/>
              <a:ext cx="20700" cy="3209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7E92FB5-CCF3-4240-B727-6BC1E044A84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777971" y="3714675"/>
                <a:ext cx="29266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1ABA62B-C3DC-4DF8-AC44-45427FC1A9BA}"/>
                  </a:ext>
                </a:extLst>
              </p14:cNvPr>
              <p14:cNvContentPartPr/>
              <p14:nvPr/>
            </p14:nvContentPartPr>
            <p14:xfrm>
              <a:off x="8973234" y="3746173"/>
              <a:ext cx="13860" cy="2799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1ABA62B-C3DC-4DF8-AC44-45427FC1A9B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968969" y="3741861"/>
                <a:ext cx="22389" cy="288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E90EB18-79A9-4577-B8A1-D7D152CCD1E9}"/>
                  </a:ext>
                </a:extLst>
              </p14:cNvPr>
              <p14:cNvContentPartPr/>
              <p14:nvPr/>
            </p14:nvContentPartPr>
            <p14:xfrm>
              <a:off x="9157554" y="3828073"/>
              <a:ext cx="122940" cy="2935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E90EB18-79A9-4577-B8A1-D7D152CCD1E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53253" y="3823761"/>
                <a:ext cx="131542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4BB1F6B-3883-446E-A894-091A3CBECDC3}"/>
                  </a:ext>
                </a:extLst>
              </p14:cNvPr>
              <p14:cNvContentPartPr/>
              <p14:nvPr/>
            </p14:nvContentPartPr>
            <p14:xfrm>
              <a:off x="9369054" y="3875953"/>
              <a:ext cx="157140" cy="1708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4BB1F6B-3883-446E-A894-091A3CBECDC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364739" y="3871638"/>
                <a:ext cx="165770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99F0E19-3262-4386-A6CD-98788C1CC580}"/>
                  </a:ext>
                </a:extLst>
              </p14:cNvPr>
              <p14:cNvContentPartPr/>
              <p14:nvPr/>
            </p14:nvContentPartPr>
            <p14:xfrm>
              <a:off x="9355374" y="3732493"/>
              <a:ext cx="204840" cy="547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99F0E19-3262-4386-A6CD-98788C1CC58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351062" y="3728201"/>
                <a:ext cx="213465" cy="6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DCEE993B-28C8-4F84-A13B-03784C132367}"/>
                  </a:ext>
                </a:extLst>
              </p14:cNvPr>
              <p14:cNvContentPartPr/>
              <p14:nvPr/>
            </p14:nvContentPartPr>
            <p14:xfrm>
              <a:off x="9635274" y="3739333"/>
              <a:ext cx="13860" cy="3072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DCEE993B-28C8-4F84-A13B-03784C13236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631009" y="3735016"/>
                <a:ext cx="22389" cy="315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617AB5D0-77B4-458F-8758-67D1C6D8B5EA}"/>
                  </a:ext>
                </a:extLst>
              </p14:cNvPr>
              <p14:cNvContentPartPr/>
              <p14:nvPr/>
            </p14:nvContentPartPr>
            <p14:xfrm>
              <a:off x="586854" y="3186733"/>
              <a:ext cx="825840" cy="3823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617AB5D0-77B4-458F-8758-67D1C6D8B5E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82174" y="3182413"/>
                <a:ext cx="8344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CCC2B81-810E-4BD7-993A-3F0DE2FABBAE}"/>
                  </a:ext>
                </a:extLst>
              </p14:cNvPr>
              <p14:cNvContentPartPr/>
              <p14:nvPr/>
            </p14:nvContentPartPr>
            <p14:xfrm>
              <a:off x="5104134" y="3084313"/>
              <a:ext cx="321300" cy="4644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CCC2B81-810E-4BD7-993A-3F0DE2FABBA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99807" y="3079993"/>
                <a:ext cx="329955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1C2C31FD-FAA1-4168-8012-626F90DD96ED}"/>
                  </a:ext>
                </a:extLst>
              </p14:cNvPr>
              <p14:cNvContentPartPr/>
              <p14:nvPr/>
            </p14:nvContentPartPr>
            <p14:xfrm>
              <a:off x="5199714" y="3753013"/>
              <a:ext cx="327780" cy="4986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1C2C31FD-FAA1-4168-8012-626F90DD96E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95396" y="3748693"/>
                <a:ext cx="336415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07111FAD-0FCE-492C-ADB2-222EB533D0E1}"/>
                  </a:ext>
                </a:extLst>
              </p14:cNvPr>
              <p14:cNvContentPartPr/>
              <p14:nvPr/>
            </p14:nvContentPartPr>
            <p14:xfrm>
              <a:off x="5759334" y="3780373"/>
              <a:ext cx="20700" cy="354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07111FAD-0FCE-492C-ADB2-222EB533D0E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755051" y="3776057"/>
                <a:ext cx="29266" cy="363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822730B-572F-4B69-AAC9-8D5ABF66C616}"/>
                  </a:ext>
                </a:extLst>
              </p14:cNvPr>
              <p14:cNvContentPartPr/>
              <p14:nvPr/>
            </p14:nvContentPartPr>
            <p14:xfrm>
              <a:off x="5875254" y="3753013"/>
              <a:ext cx="225360" cy="4509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822730B-572F-4B69-AAC9-8D5ABF66C6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870941" y="3748691"/>
                <a:ext cx="233986" cy="459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8E204F2A-8C68-493D-A0A7-0C17FFD25CDF}"/>
                  </a:ext>
                </a:extLst>
              </p14:cNvPr>
              <p14:cNvContentPartPr/>
              <p14:nvPr/>
            </p14:nvContentPartPr>
            <p14:xfrm>
              <a:off x="6196014" y="3739333"/>
              <a:ext cx="150660" cy="3960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8E204F2A-8C68-493D-A0A7-0C17FFD25CD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191699" y="3735013"/>
                <a:ext cx="159290" cy="4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39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A727-AE98-4416-BF79-16E8597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Position, Velocity, and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7DB1-7B46-4251-9F9E-0FD79A36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balls are released from rest and undergo free-fall. Ball A is released first, followed by ball B a time T</a:t>
            </a:r>
            <a:r>
              <a:rPr lang="en-US" baseline="-25000" dirty="0"/>
              <a:t>0</a:t>
            </a:r>
            <a:r>
              <a:rPr lang="en-US" dirty="0"/>
              <a:t> later. The distance between the balls follows the following function of the change in time (</a:t>
            </a:r>
            <a:r>
              <a:rPr lang="en-US" dirty="0" err="1"/>
              <a:t>Δt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where g is the magnitude of the acceleration of gravity.</a:t>
            </a:r>
            <a:br>
              <a:rPr lang="en-US" dirty="0"/>
            </a:br>
            <a:r>
              <a:rPr lang="en-US" dirty="0"/>
              <a:t>How does the distance change with respect to the change in time?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97D3EA8-E1B2-4C65-82D5-70A37658AA0B}"/>
                  </a:ext>
                </a:extLst>
              </p14:cNvPr>
              <p14:cNvContentPartPr/>
              <p14:nvPr/>
            </p14:nvContentPartPr>
            <p14:xfrm>
              <a:off x="695934" y="634513"/>
              <a:ext cx="253080" cy="252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97D3EA8-E1B2-4C65-82D5-70A37658AA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608" y="630193"/>
                <a:ext cx="26173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3F7725C-2992-490C-A2B1-655F76F76261}"/>
                  </a:ext>
                </a:extLst>
              </p14:cNvPr>
              <p14:cNvContentPartPr/>
              <p14:nvPr/>
            </p14:nvContentPartPr>
            <p14:xfrm>
              <a:off x="914274" y="839173"/>
              <a:ext cx="34380" cy="70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3F7725C-2992-490C-A2B1-655F76F762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9976" y="834961"/>
                <a:ext cx="4297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038BBF3-6716-4178-9954-60FD25A199A7}"/>
                  </a:ext>
                </a:extLst>
              </p14:cNvPr>
              <p14:cNvContentPartPr/>
              <p14:nvPr/>
            </p14:nvContentPartPr>
            <p14:xfrm>
              <a:off x="1016694" y="689053"/>
              <a:ext cx="170820" cy="1571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038BBF3-6716-4178-9954-60FD25A199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2379" y="684738"/>
                <a:ext cx="179451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6CC39F-5907-4CE9-A35E-516E9BD685B0}"/>
                  </a:ext>
                </a:extLst>
              </p14:cNvPr>
              <p14:cNvContentPartPr/>
              <p14:nvPr/>
            </p14:nvContentPartPr>
            <p14:xfrm>
              <a:off x="750474" y="1030333"/>
              <a:ext cx="150300" cy="1434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6CC39F-5907-4CE9-A35E-516E9BD685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169" y="1026029"/>
                <a:ext cx="158909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0D2224-778E-4E51-9844-8ABF88D52A86}"/>
                  </a:ext>
                </a:extLst>
              </p14:cNvPr>
              <p14:cNvContentPartPr/>
              <p14:nvPr/>
            </p14:nvContentPartPr>
            <p14:xfrm>
              <a:off x="921114" y="1159933"/>
              <a:ext cx="180" cy="4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0D2224-778E-4E51-9844-8ABF88D52A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8954" y="1155651"/>
                <a:ext cx="4500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EF44219-98E4-4F58-A3D6-20501F3BA769}"/>
                  </a:ext>
                </a:extLst>
              </p14:cNvPr>
              <p14:cNvContentPartPr/>
              <p14:nvPr/>
            </p14:nvContentPartPr>
            <p14:xfrm>
              <a:off x="968814" y="1030333"/>
              <a:ext cx="266400" cy="150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EF44219-98E4-4F58-A3D6-20501F3BA7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4494" y="1026023"/>
                <a:ext cx="275040" cy="15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63BCBC-887E-4CD6-8AC9-8203A6FD2FA6}"/>
                  </a:ext>
                </a:extLst>
              </p14:cNvPr>
              <p14:cNvContentPartPr/>
              <p14:nvPr/>
            </p14:nvContentPartPr>
            <p14:xfrm>
              <a:off x="10601466" y="1088925"/>
              <a:ext cx="102600" cy="1571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63BCBC-887E-4CD6-8AC9-8203A6FD2F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97146" y="1084610"/>
                <a:ext cx="111240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0FED6E1-0AF9-439D-9A63-8C183BD523EF}"/>
                  </a:ext>
                </a:extLst>
              </p14:cNvPr>
              <p14:cNvContentPartPr/>
              <p14:nvPr/>
            </p14:nvContentPartPr>
            <p14:xfrm>
              <a:off x="10710546" y="1245885"/>
              <a:ext cx="82080" cy="1161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0FED6E1-0AF9-439D-9A63-8C183BD523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06226" y="1241585"/>
                <a:ext cx="90720" cy="124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61EB9DC-CC1D-432D-8AAE-BCBA955EFE23}"/>
                  </a:ext>
                </a:extLst>
              </p14:cNvPr>
              <p14:cNvContentPartPr/>
              <p14:nvPr/>
            </p14:nvContentPartPr>
            <p14:xfrm>
              <a:off x="10854006" y="1157145"/>
              <a:ext cx="88920" cy="138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61EB9DC-CC1D-432D-8AAE-BCBA955EFE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49686" y="1152880"/>
                <a:ext cx="9756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85E68C6-C6B6-4EF4-97C5-D67E443C642E}"/>
                  </a:ext>
                </a:extLst>
              </p14:cNvPr>
              <p14:cNvContentPartPr/>
              <p14:nvPr/>
            </p14:nvContentPartPr>
            <p14:xfrm>
              <a:off x="10888026" y="1273065"/>
              <a:ext cx="27540" cy="1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85E68C6-C6B6-4EF4-97C5-D67E443C64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83734" y="1270905"/>
                <a:ext cx="36124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14DEA2-272D-4331-92B7-F09DB4E3A182}"/>
                  </a:ext>
                </a:extLst>
              </p14:cNvPr>
              <p14:cNvContentPartPr/>
              <p14:nvPr/>
            </p14:nvContentPartPr>
            <p14:xfrm>
              <a:off x="11065506" y="1150305"/>
              <a:ext cx="129780" cy="1229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14DEA2-272D-4331-92B7-F09DB4E3A1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061204" y="1146004"/>
                <a:ext cx="138384" cy="13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CE41806-4C60-4B36-95A6-26EC6478F3A0}"/>
                  </a:ext>
                </a:extLst>
              </p14:cNvPr>
              <p14:cNvContentPartPr/>
              <p14:nvPr/>
            </p14:nvContentPartPr>
            <p14:xfrm>
              <a:off x="10710546" y="788685"/>
              <a:ext cx="246240" cy="211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CE41806-4C60-4B36-95A6-26EC6478F3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06220" y="784372"/>
                <a:ext cx="254893" cy="220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071E85C-15E3-4C41-B241-CC8A7B09A231}"/>
                  </a:ext>
                </a:extLst>
              </p14:cNvPr>
              <p14:cNvContentPartPr/>
              <p14:nvPr/>
            </p14:nvContentPartPr>
            <p14:xfrm>
              <a:off x="10867506" y="931965"/>
              <a:ext cx="109440" cy="41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071E85C-15E3-4C41-B241-CC8A7B09A2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63186" y="927683"/>
                <a:ext cx="118080" cy="49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058A10-5CBF-47C2-86A9-B6BB932CEE81}"/>
                  </a:ext>
                </a:extLst>
              </p14:cNvPr>
              <p14:cNvContentPartPr/>
              <p14:nvPr/>
            </p14:nvContentPartPr>
            <p14:xfrm>
              <a:off x="11031306" y="747645"/>
              <a:ext cx="198360" cy="2597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058A10-5CBF-47C2-86A9-B6BB932CEE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26986" y="743328"/>
                <a:ext cx="207000" cy="268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CC043B0-00E4-474A-BE4B-35F36EE25A51}"/>
                  </a:ext>
                </a:extLst>
              </p14:cNvPr>
              <p14:cNvContentPartPr/>
              <p14:nvPr/>
            </p14:nvContentPartPr>
            <p14:xfrm>
              <a:off x="10867506" y="1505085"/>
              <a:ext cx="88920" cy="3141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CC043B0-00E4-474A-BE4B-35F36EE25A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63186" y="1500767"/>
                <a:ext cx="97560" cy="322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D66D18F-89DA-47EF-94A2-5FF62559A1FA}"/>
                  </a:ext>
                </a:extLst>
              </p14:cNvPr>
              <p14:cNvContentPartPr/>
              <p14:nvPr/>
            </p14:nvContentPartPr>
            <p14:xfrm>
              <a:off x="962154" y="1385113"/>
              <a:ext cx="177840" cy="5941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D66D18F-89DA-47EF-94A2-5FF62559A1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7834" y="1380794"/>
                <a:ext cx="186480" cy="602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356CC0-9CF9-4F11-A729-B459573E4CA1}"/>
                  </a:ext>
                </a:extLst>
              </p14:cNvPr>
              <p14:cNvContentPartPr/>
              <p14:nvPr/>
            </p14:nvContentPartPr>
            <p14:xfrm>
              <a:off x="723294" y="2081173"/>
              <a:ext cx="109440" cy="198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356CC0-9CF9-4F11-A729-B459573E4C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8974" y="2076861"/>
                <a:ext cx="11808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5461A46-289B-424D-9DF7-4FD01E938FD5}"/>
                  </a:ext>
                </a:extLst>
              </p14:cNvPr>
              <p14:cNvContentPartPr/>
              <p14:nvPr/>
            </p14:nvContentPartPr>
            <p14:xfrm>
              <a:off x="887094" y="2285833"/>
              <a:ext cx="13860" cy="88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5461A46-289B-424D-9DF7-4FD01E938F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2829" y="2281513"/>
                <a:ext cx="22389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5C88252-1EA1-4BF0-AA8E-0867F444F8E8}"/>
                  </a:ext>
                </a:extLst>
              </p14:cNvPr>
              <p14:cNvContentPartPr/>
              <p14:nvPr/>
            </p14:nvContentPartPr>
            <p14:xfrm>
              <a:off x="1057554" y="2142553"/>
              <a:ext cx="102600" cy="225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5C88252-1EA1-4BF0-AA8E-0867F444F8E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53234" y="2138240"/>
                <a:ext cx="111240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28197E6-8B94-4F9B-8D5F-BA4AC3508F23}"/>
                  </a:ext>
                </a:extLst>
              </p14:cNvPr>
              <p14:cNvContentPartPr/>
              <p14:nvPr/>
            </p14:nvContentPartPr>
            <p14:xfrm>
              <a:off x="1228194" y="2217613"/>
              <a:ext cx="95760" cy="109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28197E6-8B94-4F9B-8D5F-BA4AC3508F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23874" y="2213293"/>
                <a:ext cx="10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81EEFA2-A2FA-4E91-8B56-C09A1BFA1680}"/>
                  </a:ext>
                </a:extLst>
              </p14:cNvPr>
              <p14:cNvContentPartPr/>
              <p14:nvPr/>
            </p14:nvContentPartPr>
            <p14:xfrm>
              <a:off x="764154" y="2483833"/>
              <a:ext cx="88920" cy="2867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81EEFA2-A2FA-4E91-8B56-C09A1BFA168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9834" y="2479521"/>
                <a:ext cx="97560" cy="295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5E91729-26F2-47C4-934B-2878C43E4896}"/>
                  </a:ext>
                </a:extLst>
              </p14:cNvPr>
              <p14:cNvContentPartPr/>
              <p14:nvPr/>
            </p14:nvContentPartPr>
            <p14:xfrm>
              <a:off x="750474" y="2620273"/>
              <a:ext cx="109440" cy="70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5E91729-26F2-47C4-934B-2878C43E489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6154" y="2616061"/>
                <a:ext cx="11808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036C4C5-C90F-4E58-9C29-21707C325E82}"/>
                  </a:ext>
                </a:extLst>
              </p14:cNvPr>
              <p14:cNvContentPartPr/>
              <p14:nvPr/>
            </p14:nvContentPartPr>
            <p14:xfrm>
              <a:off x="934794" y="2504353"/>
              <a:ext cx="402840" cy="3209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036C4C5-C90F-4E58-9C29-21707C325E8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0474" y="2500035"/>
                <a:ext cx="41148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85A6EE9-FD36-4C05-8318-3F6F8C4A43D6}"/>
                  </a:ext>
                </a:extLst>
              </p14:cNvPr>
              <p14:cNvContentPartPr/>
              <p14:nvPr/>
            </p14:nvContentPartPr>
            <p14:xfrm>
              <a:off x="3118374" y="4455913"/>
              <a:ext cx="13860" cy="1708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85A6EE9-FD36-4C05-8318-3F6F8C4A43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114109" y="4451598"/>
                <a:ext cx="22389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242F396-6868-4D83-9C3A-1EC18833F8CF}"/>
                  </a:ext>
                </a:extLst>
              </p14:cNvPr>
              <p14:cNvContentPartPr/>
              <p14:nvPr/>
            </p14:nvContentPartPr>
            <p14:xfrm>
              <a:off x="3043314" y="4687933"/>
              <a:ext cx="150300" cy="275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242F396-6868-4D83-9C3A-1EC18833F8C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39009" y="4683641"/>
                <a:ext cx="158909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996F0B0-30F9-46FB-840D-92C6205B6465}"/>
                  </a:ext>
                </a:extLst>
              </p14:cNvPr>
              <p14:cNvContentPartPr/>
              <p14:nvPr/>
            </p14:nvContentPartPr>
            <p14:xfrm>
              <a:off x="3043314" y="4824373"/>
              <a:ext cx="136620" cy="198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996F0B0-30F9-46FB-840D-92C6205B64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39011" y="4820061"/>
                <a:ext cx="145226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9B8A2E6-BE3C-4035-911C-BBE9D593BB18}"/>
                  </a:ext>
                </a:extLst>
              </p14:cNvPr>
              <p14:cNvContentPartPr/>
              <p14:nvPr/>
            </p14:nvContentPartPr>
            <p14:xfrm>
              <a:off x="3350394" y="4742473"/>
              <a:ext cx="219060" cy="3553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9B8A2E6-BE3C-4035-911C-BBE9D593BB1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46078" y="4738153"/>
                <a:ext cx="227693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1C34E2F-248B-4B23-AAD8-7E6C3C9BEC68}"/>
                  </a:ext>
                </a:extLst>
              </p14:cNvPr>
              <p14:cNvContentPartPr/>
              <p14:nvPr/>
            </p14:nvContentPartPr>
            <p14:xfrm>
              <a:off x="3684834" y="4701613"/>
              <a:ext cx="116100" cy="225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1C34E2F-248B-4B23-AAD8-7E6C3C9BEC6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80534" y="4697300"/>
                <a:ext cx="124700" cy="23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2876888-CEF2-4AF0-BE4B-DD015984A8F1}"/>
                  </a:ext>
                </a:extLst>
              </p14:cNvPr>
              <p14:cNvContentPartPr/>
              <p14:nvPr/>
            </p14:nvContentPartPr>
            <p14:xfrm>
              <a:off x="3868974" y="4674253"/>
              <a:ext cx="54720" cy="2664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2876888-CEF2-4AF0-BE4B-DD015984A8F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64682" y="4669933"/>
                <a:ext cx="63304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CB2FCB6-273E-4F85-B2DA-061CF26A5F1A}"/>
                  </a:ext>
                </a:extLst>
              </p14:cNvPr>
              <p14:cNvContentPartPr/>
              <p14:nvPr/>
            </p14:nvContentPartPr>
            <p14:xfrm>
              <a:off x="3848634" y="4824373"/>
              <a:ext cx="41040" cy="70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CB2FCB6-273E-4F85-B2DA-061CF26A5F1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44352" y="4820161"/>
                <a:ext cx="49605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BB4EF84-0DAB-4EB2-8534-4EB906A720E9}"/>
                  </a:ext>
                </a:extLst>
              </p14:cNvPr>
              <p14:cNvContentPartPr/>
              <p14:nvPr/>
            </p14:nvContentPartPr>
            <p14:xfrm>
              <a:off x="4019094" y="4537813"/>
              <a:ext cx="177660" cy="1708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BB4EF84-0DAB-4EB2-8534-4EB906A720E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14778" y="4533498"/>
                <a:ext cx="186291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4765CC-6584-452F-B7A8-81DCA60EDE51}"/>
                  </a:ext>
                </a:extLst>
              </p14:cNvPr>
              <p14:cNvContentPartPr/>
              <p14:nvPr/>
            </p14:nvContentPartPr>
            <p14:xfrm>
              <a:off x="1248714" y="5322613"/>
              <a:ext cx="75240" cy="70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4765CC-6584-452F-B7A8-81DCA60EDE5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44415" y="5318401"/>
                <a:ext cx="83839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2855EC6-CE6A-4929-9236-7618E71AF884}"/>
                  </a:ext>
                </a:extLst>
              </p14:cNvPr>
              <p14:cNvContentPartPr/>
              <p14:nvPr/>
            </p14:nvContentPartPr>
            <p14:xfrm>
              <a:off x="1282734" y="5513593"/>
              <a:ext cx="82080" cy="70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2855EC6-CE6A-4929-9236-7618E71AF88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78414" y="5509381"/>
                <a:ext cx="9072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9240FFF-AA17-4026-B1DA-EF8EF4CDB252}"/>
                  </a:ext>
                </a:extLst>
              </p14:cNvPr>
              <p14:cNvContentPartPr/>
              <p14:nvPr/>
            </p14:nvContentPartPr>
            <p14:xfrm>
              <a:off x="1528434" y="5445373"/>
              <a:ext cx="61560" cy="343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9240FFF-AA17-4026-B1DA-EF8EF4CDB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24139" y="5441075"/>
                <a:ext cx="70150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3BD60E2-F984-4E2B-B279-10ED497F1924}"/>
                  </a:ext>
                </a:extLst>
              </p14:cNvPr>
              <p14:cNvContentPartPr/>
              <p14:nvPr/>
            </p14:nvContentPartPr>
            <p14:xfrm>
              <a:off x="1712754" y="5261053"/>
              <a:ext cx="137160" cy="184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3BD60E2-F984-4E2B-B279-10ED497F192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08434" y="5256733"/>
                <a:ext cx="145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E3A343B-90C1-4299-98EC-0818F62BBF75}"/>
                  </a:ext>
                </a:extLst>
              </p14:cNvPr>
              <p14:cNvContentPartPr/>
              <p14:nvPr/>
            </p14:nvContentPartPr>
            <p14:xfrm>
              <a:off x="1733094" y="5506753"/>
              <a:ext cx="116100" cy="198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E3A343B-90C1-4299-98EC-0818F62BBF7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28794" y="5502441"/>
                <a:ext cx="124700" cy="206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83BA459-737B-4684-A604-779D328F552A}"/>
                  </a:ext>
                </a:extLst>
              </p14:cNvPr>
              <p14:cNvContentPartPr/>
              <p14:nvPr/>
            </p14:nvContentPartPr>
            <p14:xfrm>
              <a:off x="1931094" y="5431693"/>
              <a:ext cx="225360" cy="368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83BA459-737B-4684-A604-779D328F552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26781" y="5427377"/>
                <a:ext cx="233986" cy="377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22213E3-CDB3-48C6-88DC-E899BB043984}"/>
                  </a:ext>
                </a:extLst>
              </p14:cNvPr>
              <p14:cNvContentPartPr/>
              <p14:nvPr/>
            </p14:nvContentPartPr>
            <p14:xfrm>
              <a:off x="2258694" y="5220193"/>
              <a:ext cx="580500" cy="4235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22213E3-CDB3-48C6-88DC-E899BB04398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54375" y="5215871"/>
                <a:ext cx="589137" cy="432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CDA1564-594F-4C4B-8920-0E8BA17C9B82}"/>
                  </a:ext>
                </a:extLst>
              </p14:cNvPr>
              <p14:cNvContentPartPr/>
              <p14:nvPr/>
            </p14:nvContentPartPr>
            <p14:xfrm>
              <a:off x="4810734" y="3909973"/>
              <a:ext cx="13860" cy="1845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CDA1564-594F-4C4B-8920-0E8BA17C9B8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06469" y="3905657"/>
                <a:ext cx="22389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8CA0F9E-67CC-4475-AB4A-342C4295106A}"/>
                  </a:ext>
                </a:extLst>
              </p14:cNvPr>
              <p14:cNvContentPartPr/>
              <p14:nvPr/>
            </p14:nvContentPartPr>
            <p14:xfrm>
              <a:off x="4763034" y="3869113"/>
              <a:ext cx="252720" cy="2935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8CA0F9E-67CC-4475-AB4A-342C429510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58714" y="3864801"/>
                <a:ext cx="261360" cy="30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7B86EBD-EBD6-4AAF-A1E8-75186682344F}"/>
                  </a:ext>
                </a:extLst>
              </p14:cNvPr>
              <p14:cNvContentPartPr/>
              <p14:nvPr/>
            </p14:nvContentPartPr>
            <p14:xfrm>
              <a:off x="5090454" y="4026073"/>
              <a:ext cx="122940" cy="109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7B86EBD-EBD6-4AAF-A1E8-75186682344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86153" y="4021753"/>
                <a:ext cx="131542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3B8F230-4D76-4F21-8AE5-2B6B52CEA7BB}"/>
                  </a:ext>
                </a:extLst>
              </p14:cNvPr>
              <p14:cNvContentPartPr/>
              <p14:nvPr/>
            </p14:nvContentPartPr>
            <p14:xfrm>
              <a:off x="5315634" y="3739333"/>
              <a:ext cx="191340" cy="4028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3B8F230-4D76-4F21-8AE5-2B6B52CEA7B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11318" y="3735013"/>
                <a:ext cx="199972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7F68B93-54BB-47AB-BD60-A973F7F4FC32}"/>
                  </a:ext>
                </a:extLst>
              </p14:cNvPr>
              <p14:cNvContentPartPr/>
              <p14:nvPr/>
            </p14:nvContentPartPr>
            <p14:xfrm>
              <a:off x="5656914" y="3882613"/>
              <a:ext cx="122940" cy="24588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7F68B93-54BB-47AB-BD60-A973F7F4FC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52613" y="3878293"/>
                <a:ext cx="131542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FA485F0-63CD-423A-9EB7-AEE96F58479C}"/>
                  </a:ext>
                </a:extLst>
              </p14:cNvPr>
              <p14:cNvContentPartPr/>
              <p14:nvPr/>
            </p14:nvContentPartPr>
            <p14:xfrm>
              <a:off x="784674" y="3725833"/>
              <a:ext cx="2136600" cy="13107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FA485F0-63CD-423A-9EB7-AEE96F58479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80353" y="3721513"/>
                <a:ext cx="2145241" cy="13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F98E8C7-B0E2-44FB-8D3A-ABB9A5854C42}"/>
                  </a:ext>
                </a:extLst>
              </p14:cNvPr>
              <p14:cNvContentPartPr/>
              <p14:nvPr/>
            </p14:nvContentPartPr>
            <p14:xfrm>
              <a:off x="5035914" y="4435393"/>
              <a:ext cx="587520" cy="4440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F98E8C7-B0E2-44FB-8D3A-ABB9A5854C4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31594" y="4431075"/>
                <a:ext cx="596160" cy="45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97B55BE-A437-4D37-8074-B256383F2B94}"/>
                  </a:ext>
                </a:extLst>
              </p14:cNvPr>
              <p14:cNvContentPartPr/>
              <p14:nvPr/>
            </p14:nvContentPartPr>
            <p14:xfrm>
              <a:off x="5759334" y="4496773"/>
              <a:ext cx="286920" cy="3209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97B55BE-A437-4D37-8074-B256383F2B9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755014" y="4492455"/>
                <a:ext cx="295560" cy="32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D9D785B-4DD2-4696-A12F-D63F8A85D174}"/>
                  </a:ext>
                </a:extLst>
              </p14:cNvPr>
              <p14:cNvContentPartPr/>
              <p14:nvPr/>
            </p14:nvContentPartPr>
            <p14:xfrm>
              <a:off x="6202854" y="4544653"/>
              <a:ext cx="137160" cy="1434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D9D785B-4DD2-4696-A12F-D63F8A85D17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98534" y="4540349"/>
                <a:ext cx="145800" cy="152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97DBB2C-4E76-411B-8E63-A9C204D42ED1}"/>
                  </a:ext>
                </a:extLst>
              </p14:cNvPr>
              <p14:cNvContentPartPr/>
              <p14:nvPr/>
            </p14:nvContentPartPr>
            <p14:xfrm>
              <a:off x="6462054" y="4435393"/>
              <a:ext cx="246240" cy="3420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97DBB2C-4E76-411B-8E63-A9C204D42ED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57728" y="4431068"/>
                <a:ext cx="254893" cy="35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363C52E5-628A-4E4B-B6D2-B87FC6C3508A}"/>
                  </a:ext>
                </a:extLst>
              </p14:cNvPr>
              <p14:cNvContentPartPr/>
              <p14:nvPr/>
            </p14:nvContentPartPr>
            <p14:xfrm>
              <a:off x="6769134" y="4626553"/>
              <a:ext cx="116640" cy="212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363C52E5-628A-4E4B-B6D2-B87FC6C3508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64814" y="4622233"/>
                <a:ext cx="1252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5532E87-B5CC-48F7-A6AE-1312F5BBCE17}"/>
                  </a:ext>
                </a:extLst>
              </p14:cNvPr>
              <p14:cNvContentPartPr/>
              <p14:nvPr/>
            </p14:nvContentPartPr>
            <p14:xfrm>
              <a:off x="6939774" y="4339813"/>
              <a:ext cx="157140" cy="4510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5532E87-B5CC-48F7-A6AE-1312F5BBCE1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35459" y="4335493"/>
                <a:ext cx="16577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291BAE4-20F8-42DD-9C64-45A8994396CE}"/>
                  </a:ext>
                </a:extLst>
              </p14:cNvPr>
              <p14:cNvContentPartPr/>
              <p14:nvPr/>
            </p14:nvContentPartPr>
            <p14:xfrm>
              <a:off x="7199154" y="4421713"/>
              <a:ext cx="116280" cy="2595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291BAE4-20F8-42DD-9C64-45A8994396C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194847" y="4417393"/>
                <a:ext cx="124893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5F7F66C-F872-4DE8-BAA2-D801F3935756}"/>
                  </a:ext>
                </a:extLst>
              </p14:cNvPr>
              <p14:cNvContentPartPr/>
              <p14:nvPr/>
            </p14:nvContentPartPr>
            <p14:xfrm>
              <a:off x="7458354" y="4571833"/>
              <a:ext cx="47880" cy="138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5F7F66C-F872-4DE8-BAA2-D801F393575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54066" y="4567568"/>
                <a:ext cx="56456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63214E9-0F97-491D-AC15-EFAC8545CC8B}"/>
                  </a:ext>
                </a:extLst>
              </p14:cNvPr>
              <p14:cNvContentPartPr/>
              <p14:nvPr/>
            </p14:nvContentPartPr>
            <p14:xfrm>
              <a:off x="7601634" y="4401373"/>
              <a:ext cx="198360" cy="2730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63214E9-0F97-491D-AC15-EFAC8545CC8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97314" y="4397062"/>
                <a:ext cx="207000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B158908-93F2-4842-B370-1EDF1110B234}"/>
                  </a:ext>
                </a:extLst>
              </p14:cNvPr>
              <p14:cNvContentPartPr/>
              <p14:nvPr/>
            </p14:nvContentPartPr>
            <p14:xfrm>
              <a:off x="7874694" y="4421713"/>
              <a:ext cx="122940" cy="3004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B158908-93F2-4842-B370-1EDF1110B23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870393" y="4417401"/>
                <a:ext cx="131542" cy="309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58FC3DB-6E93-4C31-BB2C-5CADC4DB7CAA}"/>
                  </a:ext>
                </a:extLst>
              </p14:cNvPr>
              <p14:cNvContentPartPr/>
              <p14:nvPr/>
            </p14:nvContentPartPr>
            <p14:xfrm>
              <a:off x="8263674" y="4476433"/>
              <a:ext cx="20700" cy="1845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58FC3DB-6E93-4C31-BB2C-5CADC4DB7CA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259391" y="4472117"/>
                <a:ext cx="29266" cy="193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30787AC-2E5D-4DEC-9D59-342868EBEB59}"/>
                  </a:ext>
                </a:extLst>
              </p14:cNvPr>
              <p14:cNvContentPartPr/>
              <p14:nvPr/>
            </p14:nvContentPartPr>
            <p14:xfrm>
              <a:off x="8215794" y="4599193"/>
              <a:ext cx="75240" cy="70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30787AC-2E5D-4DEC-9D59-342868EBEB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211495" y="4594981"/>
                <a:ext cx="83839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CD2FF81-4D48-48EF-A929-3464B518FBD2}"/>
                  </a:ext>
                </a:extLst>
              </p14:cNvPr>
              <p14:cNvContentPartPr/>
              <p14:nvPr/>
            </p14:nvContentPartPr>
            <p14:xfrm>
              <a:off x="8495694" y="4326313"/>
              <a:ext cx="7020" cy="1571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CD2FF81-4D48-48EF-A929-3464B518FBD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91482" y="4321998"/>
                <a:ext cx="15444" cy="165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005E530-2DB3-45B7-B6F0-BA5311D99050}"/>
                  </a:ext>
                </a:extLst>
              </p14:cNvPr>
              <p14:cNvContentPartPr/>
              <p14:nvPr/>
            </p14:nvContentPartPr>
            <p14:xfrm>
              <a:off x="8413794" y="4578673"/>
              <a:ext cx="116100" cy="275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005E530-2DB3-45B7-B6F0-BA5311D9905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09494" y="4574381"/>
                <a:ext cx="12470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A39609F-FA6E-446D-A084-EE05B0FD73E1}"/>
                  </a:ext>
                </a:extLst>
              </p14:cNvPr>
              <p14:cNvContentPartPr/>
              <p14:nvPr/>
            </p14:nvContentPartPr>
            <p14:xfrm>
              <a:off x="8420634" y="4681093"/>
              <a:ext cx="95760" cy="1639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A39609F-FA6E-446D-A084-EE05B0FD73E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16314" y="4676778"/>
                <a:ext cx="104400" cy="17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E11E244-D3CE-423F-9FC0-BDA5BCEBB3C7}"/>
                  </a:ext>
                </a:extLst>
              </p14:cNvPr>
              <p14:cNvContentPartPr/>
              <p14:nvPr/>
            </p14:nvContentPartPr>
            <p14:xfrm>
              <a:off x="8707194" y="4558333"/>
              <a:ext cx="88920" cy="1503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E11E244-D3CE-423F-9FC0-BDA5BCEBB3C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702874" y="4554028"/>
                <a:ext cx="97560" cy="158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BC1B83D9-BA95-451B-8368-022CF3A3C5D6}"/>
                  </a:ext>
                </a:extLst>
              </p14:cNvPr>
              <p14:cNvContentPartPr/>
              <p14:nvPr/>
            </p14:nvContentPartPr>
            <p14:xfrm>
              <a:off x="8843634" y="4667413"/>
              <a:ext cx="157140" cy="2527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BC1B83D9-BA95-451B-8368-022CF3A3C5D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839319" y="4663093"/>
                <a:ext cx="16577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9DE12FA-004A-4A36-83A8-0768EEBC5369}"/>
                  </a:ext>
                </a:extLst>
              </p14:cNvPr>
              <p14:cNvContentPartPr/>
              <p14:nvPr/>
            </p14:nvContentPartPr>
            <p14:xfrm>
              <a:off x="9116694" y="4503613"/>
              <a:ext cx="286740" cy="2257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9DE12FA-004A-4A36-83A8-0768EEBC536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12382" y="4499293"/>
                <a:ext cx="295364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3EB7A26-0964-4A87-A072-FFA6DBDE535F}"/>
                  </a:ext>
                </a:extLst>
              </p14:cNvPr>
              <p14:cNvContentPartPr/>
              <p14:nvPr/>
            </p14:nvContentPartPr>
            <p14:xfrm>
              <a:off x="9061974" y="4374013"/>
              <a:ext cx="150300" cy="4779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3EB7A26-0964-4A87-A072-FFA6DBDE535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057669" y="4369695"/>
                <a:ext cx="158909" cy="486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C3DEC32-370D-450E-A76D-EBCE30CC63A2}"/>
                  </a:ext>
                </a:extLst>
              </p14:cNvPr>
              <p14:cNvContentPartPr/>
              <p14:nvPr/>
            </p14:nvContentPartPr>
            <p14:xfrm>
              <a:off x="9526014" y="4633393"/>
              <a:ext cx="54720" cy="138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C3DEC32-370D-450E-A76D-EBCE30CC63A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521722" y="4629128"/>
                <a:ext cx="63304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FC72C3B3-5C29-4427-BE6A-CFDFAC64B6B6}"/>
                  </a:ext>
                </a:extLst>
              </p14:cNvPr>
              <p14:cNvContentPartPr/>
              <p14:nvPr/>
            </p14:nvContentPartPr>
            <p14:xfrm>
              <a:off x="9648954" y="4462753"/>
              <a:ext cx="122940" cy="2730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FC72C3B3-5C29-4427-BE6A-CFDFAC64B6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644640" y="4458442"/>
                <a:ext cx="131567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665E3D7-F647-493F-9EF1-EA863FEC64E0}"/>
                  </a:ext>
                </a:extLst>
              </p14:cNvPr>
              <p14:cNvContentPartPr/>
              <p14:nvPr/>
            </p14:nvContentPartPr>
            <p14:xfrm>
              <a:off x="9833094" y="4728793"/>
              <a:ext cx="68400" cy="752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665E3D7-F647-493F-9EF1-EA863FEC64E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828797" y="4724494"/>
                <a:ext cx="76995" cy="83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07E6C238-AC24-424A-BFE0-94B840538B3B}"/>
                  </a:ext>
                </a:extLst>
              </p14:cNvPr>
              <p14:cNvContentPartPr/>
              <p14:nvPr/>
            </p14:nvContentPartPr>
            <p14:xfrm>
              <a:off x="9990054" y="4360333"/>
              <a:ext cx="259920" cy="5257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07E6C238-AC24-424A-BFE0-94B840538B3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985734" y="4356012"/>
                <a:ext cx="268560" cy="534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165EF9E-383D-4B75-A196-ABFF926DD28C}"/>
                  </a:ext>
                </a:extLst>
              </p14:cNvPr>
              <p14:cNvContentPartPr/>
              <p14:nvPr/>
            </p14:nvContentPartPr>
            <p14:xfrm>
              <a:off x="5609214" y="5227033"/>
              <a:ext cx="88920" cy="138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165EF9E-383D-4B75-A196-ABFF926DD28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04894" y="5222768"/>
                <a:ext cx="97560" cy="22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9A3BF2F-25FE-440E-B75F-5F7FA6051C0A}"/>
                  </a:ext>
                </a:extLst>
              </p14:cNvPr>
              <p14:cNvContentPartPr/>
              <p14:nvPr/>
            </p14:nvContentPartPr>
            <p14:xfrm>
              <a:off x="5602374" y="5370313"/>
              <a:ext cx="88920" cy="70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9A3BF2F-25FE-440E-B75F-5F7FA6051C0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598054" y="5366101"/>
                <a:ext cx="97560" cy="1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627BD23-5E63-4BB7-9698-A6E05B8B818C}"/>
                  </a:ext>
                </a:extLst>
              </p14:cNvPr>
              <p14:cNvContentPartPr/>
              <p14:nvPr/>
            </p14:nvContentPartPr>
            <p14:xfrm>
              <a:off x="5745654" y="4312633"/>
              <a:ext cx="498240" cy="4847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627BD23-5E63-4BB7-9698-A6E05B8B81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741337" y="4308315"/>
                <a:ext cx="506874" cy="493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83FCD47-7231-4DD7-B477-3B152F503126}"/>
                  </a:ext>
                </a:extLst>
              </p14:cNvPr>
              <p14:cNvContentPartPr/>
              <p14:nvPr/>
            </p14:nvContentPartPr>
            <p14:xfrm>
              <a:off x="6339294" y="4107973"/>
              <a:ext cx="129780" cy="1708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83FCD47-7231-4DD7-B477-3B152F5031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34992" y="4103658"/>
                <a:ext cx="138384" cy="17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6CAE784-597D-4253-8B47-DB6DDAA01EC7}"/>
                  </a:ext>
                </a:extLst>
              </p14:cNvPr>
              <p14:cNvContentPartPr/>
              <p14:nvPr/>
            </p14:nvContentPartPr>
            <p14:xfrm>
              <a:off x="6455214" y="4169353"/>
              <a:ext cx="675720" cy="6894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6CAE784-597D-4253-8B47-DB6DDAA01EC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450896" y="4165033"/>
                <a:ext cx="684355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08122A6D-0209-41E1-B075-53CC5CF73BF5}"/>
                  </a:ext>
                </a:extLst>
              </p14:cNvPr>
              <p14:cNvContentPartPr/>
              <p14:nvPr/>
            </p14:nvContentPartPr>
            <p14:xfrm>
              <a:off x="7253694" y="4060093"/>
              <a:ext cx="143460" cy="1366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08122A6D-0209-41E1-B075-53CC5CF73BF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249390" y="4055790"/>
                <a:ext cx="152068" cy="14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95F0B05-757C-4806-81DE-81537C2C0BE1}"/>
                  </a:ext>
                </a:extLst>
              </p14:cNvPr>
              <p14:cNvContentPartPr/>
              <p14:nvPr/>
            </p14:nvContentPartPr>
            <p14:xfrm>
              <a:off x="5902614" y="5281573"/>
              <a:ext cx="109440" cy="275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95F0B05-757C-4806-81DE-81537C2C0BE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898294" y="5277281"/>
                <a:ext cx="118080" cy="36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DD7540E-C9E1-4CB1-9D12-CA5B8A7E5759}"/>
                  </a:ext>
                </a:extLst>
              </p14:cNvPr>
              <p14:cNvContentPartPr/>
              <p14:nvPr/>
            </p14:nvContentPartPr>
            <p14:xfrm>
              <a:off x="6223374" y="5029033"/>
              <a:ext cx="20700" cy="1229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DD7540E-C9E1-4CB1-9D12-CA5B8A7E575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219091" y="5024732"/>
                <a:ext cx="29266" cy="131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4F7D846-0869-4F78-B14F-CB8BD555439D}"/>
                  </a:ext>
                </a:extLst>
              </p14:cNvPr>
              <p14:cNvContentPartPr/>
              <p14:nvPr/>
            </p14:nvContentPartPr>
            <p14:xfrm>
              <a:off x="6093594" y="5274733"/>
              <a:ext cx="163980" cy="343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4F7D846-0869-4F78-B14F-CB8BD555439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089279" y="5270435"/>
                <a:ext cx="172611" cy="4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ED56BD4-59DE-4A6E-A1D7-58A75B3C260D}"/>
                  </a:ext>
                </a:extLst>
              </p14:cNvPr>
              <p14:cNvContentPartPr/>
              <p14:nvPr/>
            </p14:nvContentPartPr>
            <p14:xfrm>
              <a:off x="6127794" y="5418013"/>
              <a:ext cx="122940" cy="1297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ED56BD4-59DE-4A6E-A1D7-58A75B3C260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123493" y="5413711"/>
                <a:ext cx="131542" cy="13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208B68C-3848-45C4-9D1D-A2C1561141B1}"/>
                  </a:ext>
                </a:extLst>
              </p14:cNvPr>
              <p14:cNvContentPartPr/>
              <p14:nvPr/>
            </p14:nvContentPartPr>
            <p14:xfrm>
              <a:off x="6414354" y="5274733"/>
              <a:ext cx="163980" cy="3346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208B68C-3848-45C4-9D1D-A2C1561141B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10039" y="5270415"/>
                <a:ext cx="172611" cy="34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070AA78F-FD33-401F-AA10-627DE1545F52}"/>
                  </a:ext>
                </a:extLst>
              </p14:cNvPr>
              <p14:cNvContentPartPr/>
              <p14:nvPr/>
            </p14:nvContentPartPr>
            <p14:xfrm>
              <a:off x="6741954" y="5145133"/>
              <a:ext cx="54720" cy="2730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070AA78F-FD33-401F-AA10-627DE1545F5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37662" y="5140822"/>
                <a:ext cx="63304" cy="281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46102D5-5590-45D7-A06A-441727CD0117}"/>
                  </a:ext>
                </a:extLst>
              </p14:cNvPr>
              <p14:cNvContentPartPr/>
              <p14:nvPr/>
            </p14:nvContentPartPr>
            <p14:xfrm>
              <a:off x="6898914" y="5138293"/>
              <a:ext cx="259740" cy="280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46102D5-5590-45D7-A06A-441727CD0117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94597" y="5133973"/>
                <a:ext cx="268374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9CBC943-D08C-4ACB-8733-514B339AC33D}"/>
                  </a:ext>
                </a:extLst>
              </p14:cNvPr>
              <p14:cNvContentPartPr/>
              <p14:nvPr/>
            </p14:nvContentPartPr>
            <p14:xfrm>
              <a:off x="7301394" y="5097433"/>
              <a:ext cx="518940" cy="4780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9CBC943-D08C-4ACB-8733-514B339AC33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297075" y="5093113"/>
                <a:ext cx="527577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5B69146-D143-497B-A40D-B6534D050095}"/>
                  </a:ext>
                </a:extLst>
              </p14:cNvPr>
              <p14:cNvContentPartPr/>
              <p14:nvPr/>
            </p14:nvContentPartPr>
            <p14:xfrm>
              <a:off x="7895214" y="5029033"/>
              <a:ext cx="129780" cy="1776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5B69146-D143-497B-A40D-B6534D050095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890912" y="5024717"/>
                <a:ext cx="138384" cy="186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FFFDEA73-4DD9-4687-9783-EB2D5A89F5FC}"/>
                  </a:ext>
                </a:extLst>
              </p14:cNvPr>
              <p14:cNvContentPartPr/>
              <p14:nvPr/>
            </p14:nvContentPartPr>
            <p14:xfrm>
              <a:off x="1473804" y="5827245"/>
              <a:ext cx="150300" cy="233171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FFFDEA73-4DD9-4687-9783-EB2D5A89F5F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469489" y="5822927"/>
                <a:ext cx="158930" cy="24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BB78214-77E0-4C8D-B4C5-8B7124C72578}"/>
                  </a:ext>
                </a:extLst>
              </p14:cNvPr>
              <p14:cNvContentPartPr/>
              <p14:nvPr/>
            </p14:nvContentPartPr>
            <p14:xfrm>
              <a:off x="1698984" y="5908591"/>
              <a:ext cx="47880" cy="16269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BB78214-77E0-4C8D-B4C5-8B7124C725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694696" y="5904281"/>
                <a:ext cx="56456" cy="171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77BF5F0-B7EE-44C4-AB93-C66EFED16AA5}"/>
                  </a:ext>
                </a:extLst>
              </p14:cNvPr>
              <p14:cNvContentPartPr/>
              <p14:nvPr/>
            </p14:nvContentPartPr>
            <p14:xfrm>
              <a:off x="1651284" y="6000658"/>
              <a:ext cx="109440" cy="21873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77BF5F0-B7EE-44C4-AB93-C66EFED16AA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646964" y="5996355"/>
                <a:ext cx="118080" cy="30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DCD153FC-E082-467C-8EDB-19DEE1252E52}"/>
                  </a:ext>
                </a:extLst>
              </p14:cNvPr>
              <p14:cNvContentPartPr/>
              <p14:nvPr/>
            </p14:nvContentPartPr>
            <p14:xfrm>
              <a:off x="1842444" y="5968206"/>
              <a:ext cx="7020" cy="65191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DCD153FC-E082-467C-8EDB-19DEE1252E52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838010" y="5963908"/>
                <a:ext cx="15887" cy="73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D9C509D-7F89-48B5-AC96-B8379AD82A81}"/>
                  </a:ext>
                </a:extLst>
              </p14:cNvPr>
              <p14:cNvContentPartPr/>
              <p14:nvPr/>
            </p14:nvContentPartPr>
            <p14:xfrm>
              <a:off x="2012904" y="5881428"/>
              <a:ext cx="34380" cy="5576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D9C509D-7F89-48B5-AC96-B8379AD82A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8651" y="5877492"/>
                <a:ext cx="42886" cy="13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FDF40473-1CFA-4EF0-B286-7824E80997A8}"/>
                  </a:ext>
                </a:extLst>
              </p14:cNvPr>
              <p14:cNvContentPartPr/>
              <p14:nvPr/>
            </p14:nvContentPartPr>
            <p14:xfrm>
              <a:off x="2169864" y="5805658"/>
              <a:ext cx="184500" cy="227738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FDF40473-1CFA-4EF0-B286-7824E80997A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165557" y="5801341"/>
                <a:ext cx="193115" cy="236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2628008-D6A3-4CF1-8111-AC4A89A4C01D}"/>
                  </a:ext>
                </a:extLst>
              </p14:cNvPr>
              <p14:cNvContentPartPr/>
              <p14:nvPr/>
            </p14:nvContentPartPr>
            <p14:xfrm>
              <a:off x="2436084" y="5903158"/>
              <a:ext cx="95760" cy="146536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2628008-D6A3-4CF1-8111-AC4A89A4C01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431764" y="5898838"/>
                <a:ext cx="104400" cy="155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3F19843-CC45-4A59-BD9B-F906899D25A0}"/>
                  </a:ext>
                </a:extLst>
              </p14:cNvPr>
              <p14:cNvContentPartPr/>
              <p14:nvPr/>
            </p14:nvContentPartPr>
            <p14:xfrm>
              <a:off x="2593044" y="5951908"/>
              <a:ext cx="116100" cy="124806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3F19843-CC45-4A59-BD9B-F906899D25A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588731" y="5947604"/>
                <a:ext cx="124727" cy="13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50668FB-C01D-4C59-9CDC-0EF0E4241725}"/>
                  </a:ext>
                </a:extLst>
              </p14:cNvPr>
              <p14:cNvContentPartPr/>
              <p14:nvPr/>
            </p14:nvContentPartPr>
            <p14:xfrm>
              <a:off x="2784024" y="5859841"/>
              <a:ext cx="157140" cy="21873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50668FB-C01D-4C59-9CDC-0EF0E424172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779719" y="5855608"/>
                <a:ext cx="165750" cy="30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13AADD1-A59D-4AF5-9413-43B23996D9CF}"/>
                  </a:ext>
                </a:extLst>
              </p14:cNvPr>
              <p14:cNvContentPartPr/>
              <p14:nvPr/>
            </p14:nvContentPartPr>
            <p14:xfrm>
              <a:off x="2804544" y="5995368"/>
              <a:ext cx="136620" cy="21873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13AADD1-A59D-4AF5-9413-43B23996D9C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800252" y="5991135"/>
                <a:ext cx="145203" cy="30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29EB003B-1913-4144-91AB-CF48B749AC20}"/>
                  </a:ext>
                </a:extLst>
              </p14:cNvPr>
              <p14:cNvContentPartPr/>
              <p14:nvPr/>
            </p14:nvContentPartPr>
            <p14:xfrm>
              <a:off x="3077424" y="5919456"/>
              <a:ext cx="95760" cy="27306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29EB003B-1913-4144-91AB-CF48B749AC2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073104" y="5915145"/>
                <a:ext cx="104400" cy="3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BCAD211-F83E-4F21-967B-709274C5919A}"/>
                  </a:ext>
                </a:extLst>
              </p14:cNvPr>
              <p14:cNvContentPartPr/>
              <p14:nvPr/>
            </p14:nvContentPartPr>
            <p14:xfrm>
              <a:off x="3357324" y="5751476"/>
              <a:ext cx="7020" cy="86921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BCAD211-F83E-4F21-967B-709274C5919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352890" y="5747166"/>
                <a:ext cx="15887" cy="95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D1365EA-3CAE-48D4-A295-573B8CE68C09}"/>
                  </a:ext>
                </a:extLst>
              </p14:cNvPr>
              <p14:cNvContentPartPr/>
              <p14:nvPr/>
            </p14:nvContentPartPr>
            <p14:xfrm>
              <a:off x="3268584" y="5919456"/>
              <a:ext cx="382500" cy="211583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D1365EA-3CAE-48D4-A295-573B8CE68C0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264270" y="5915138"/>
                <a:ext cx="391128" cy="220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9B92145-EF85-4EB6-AEA1-07D13192B912}"/>
                  </a:ext>
                </a:extLst>
              </p14:cNvPr>
              <p14:cNvContentPartPr/>
              <p14:nvPr/>
            </p14:nvContentPartPr>
            <p14:xfrm>
              <a:off x="3759804" y="5751476"/>
              <a:ext cx="430560" cy="298218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9B92145-EF85-4EB6-AEA1-07D13192B91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55484" y="5747164"/>
                <a:ext cx="439200" cy="30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353AA10-5E0B-49B1-AF66-ED2C29662E79}"/>
                  </a:ext>
                </a:extLst>
              </p14:cNvPr>
              <p14:cNvContentPartPr/>
              <p14:nvPr/>
            </p14:nvContentPartPr>
            <p14:xfrm>
              <a:off x="4305744" y="5886861"/>
              <a:ext cx="102600" cy="141103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353AA10-5E0B-49B1-AF66-ED2C29662E7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01424" y="5882542"/>
                <a:ext cx="111240" cy="149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EC484FE1-63BD-47BF-9F48-32FEDF5366C0}"/>
                  </a:ext>
                </a:extLst>
              </p14:cNvPr>
              <p14:cNvContentPartPr/>
              <p14:nvPr/>
            </p14:nvContentPartPr>
            <p14:xfrm>
              <a:off x="4524084" y="5778496"/>
              <a:ext cx="109440" cy="195429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EC484FE1-63BD-47BF-9F48-32FEDF5366C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19764" y="5774177"/>
                <a:ext cx="118080" cy="204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94677C4-6DE0-4DDD-9284-6A0C722C4DBD}"/>
                  </a:ext>
                </a:extLst>
              </p14:cNvPr>
              <p14:cNvContentPartPr/>
              <p14:nvPr/>
            </p14:nvContentPartPr>
            <p14:xfrm>
              <a:off x="4565124" y="6011523"/>
              <a:ext cx="122940" cy="108508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94677C4-6DE0-4DDD-9284-6A0C722C4DB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60810" y="6007211"/>
                <a:ext cx="131567" cy="117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333E7301-ECBC-4A6D-8F41-D33A931562E8}"/>
                  </a:ext>
                </a:extLst>
              </p14:cNvPr>
              <p14:cNvContentPartPr/>
              <p14:nvPr/>
            </p14:nvContentPartPr>
            <p14:xfrm>
              <a:off x="4892544" y="5930321"/>
              <a:ext cx="150300" cy="249468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333E7301-ECBC-4A6D-8F41-D33A931562E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88250" y="5926007"/>
                <a:ext cx="158889" cy="25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71A8D1E8-A86D-40FF-9413-F65790DA223A}"/>
                  </a:ext>
                </a:extLst>
              </p14:cNvPr>
              <p14:cNvContentPartPr/>
              <p14:nvPr/>
            </p14:nvContentPartPr>
            <p14:xfrm>
              <a:off x="5179284" y="5832678"/>
              <a:ext cx="95760" cy="319948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71A8D1E8-A86D-40FF-9413-F65790DA223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174964" y="5828359"/>
                <a:ext cx="104400" cy="32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914970B-86C9-4874-A858-BE3A4FEC105B}"/>
                  </a:ext>
                </a:extLst>
              </p14:cNvPr>
              <p14:cNvContentPartPr/>
              <p14:nvPr/>
            </p14:nvContentPartPr>
            <p14:xfrm>
              <a:off x="5383944" y="5914023"/>
              <a:ext cx="109440" cy="168123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914970B-86C9-4874-A858-BE3A4FEC105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379624" y="5909712"/>
                <a:ext cx="118080" cy="176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5B16715E-0BE7-4C96-8107-D5DA0D954EFD}"/>
                  </a:ext>
                </a:extLst>
              </p14:cNvPr>
              <p14:cNvContentPartPr/>
              <p14:nvPr/>
            </p14:nvContentPartPr>
            <p14:xfrm>
              <a:off x="5595444" y="5892293"/>
              <a:ext cx="54720" cy="184421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5B16715E-0BE7-4C96-8107-D5DA0D954EF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591152" y="5887987"/>
                <a:ext cx="63304" cy="193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66D60955-5584-4635-9A88-B9E8BDE67EB4}"/>
                  </a:ext>
                </a:extLst>
              </p14:cNvPr>
              <p14:cNvContentPartPr/>
              <p14:nvPr/>
            </p14:nvContentPartPr>
            <p14:xfrm>
              <a:off x="5513544" y="5989936"/>
              <a:ext cx="61560" cy="11008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66D60955-5584-4635-9A88-B9E8BDE67EB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09249" y="5985675"/>
                <a:ext cx="70150" cy="1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A190854-6BF4-411A-95BE-881EA3A0088E}"/>
                  </a:ext>
                </a:extLst>
              </p14:cNvPr>
              <p14:cNvContentPartPr/>
              <p14:nvPr/>
            </p14:nvContentPartPr>
            <p14:xfrm>
              <a:off x="5759244" y="5794793"/>
              <a:ext cx="102600" cy="113941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A190854-6BF4-411A-95BE-881EA3A0088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54924" y="5790480"/>
                <a:ext cx="111240" cy="122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D2C674CB-BADB-48C5-B258-187C424E1B41}"/>
                  </a:ext>
                </a:extLst>
              </p14:cNvPr>
              <p14:cNvContentPartPr/>
              <p14:nvPr/>
            </p14:nvContentPartPr>
            <p14:xfrm>
              <a:off x="5916204" y="6016956"/>
              <a:ext cx="95760" cy="16441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2C674CB-BADB-48C5-B258-187C424E1B4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911884" y="6012667"/>
                <a:ext cx="104400" cy="2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135B7DAF-A861-42DB-9122-230CE5A0FED2}"/>
                  </a:ext>
                </a:extLst>
              </p14:cNvPr>
              <p14:cNvContentPartPr/>
              <p14:nvPr/>
            </p14:nvContentPartPr>
            <p14:xfrm>
              <a:off x="6134544" y="5903158"/>
              <a:ext cx="450720" cy="200718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135B7DAF-A861-42DB-9122-230CE5A0FED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130224" y="5898834"/>
                <a:ext cx="459360" cy="209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35AF4789-F3B3-4D68-918A-C580C26E9903}"/>
                  </a:ext>
                </a:extLst>
              </p14:cNvPr>
              <p14:cNvContentPartPr/>
              <p14:nvPr/>
            </p14:nvContentPartPr>
            <p14:xfrm>
              <a:off x="6714684" y="5919456"/>
              <a:ext cx="293580" cy="200718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35AF4789-F3B3-4D68-918A-C580C26E990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710367" y="5915132"/>
                <a:ext cx="302215" cy="209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23902C05-4252-431F-A60A-B693A7E364F9}"/>
                  </a:ext>
                </a:extLst>
              </p14:cNvPr>
              <p14:cNvContentPartPr/>
              <p14:nvPr/>
            </p14:nvContentPartPr>
            <p14:xfrm>
              <a:off x="7212744" y="5946476"/>
              <a:ext cx="68400" cy="103075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23902C05-4252-431F-A60A-B693A7E364F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208447" y="5942181"/>
                <a:ext cx="76995" cy="111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C6338D0-27F9-4736-8459-CD5069C82338}"/>
                  </a:ext>
                </a:extLst>
              </p14:cNvPr>
              <p14:cNvContentPartPr/>
              <p14:nvPr/>
            </p14:nvContentPartPr>
            <p14:xfrm>
              <a:off x="7478964" y="5881428"/>
              <a:ext cx="232200" cy="260333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C6338D0-27F9-4736-8459-CD5069C8233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474644" y="5877107"/>
                <a:ext cx="240840" cy="26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2C0BA16-7B0B-4AC0-B96B-374715C0D057}"/>
                  </a:ext>
                </a:extLst>
              </p14:cNvPr>
              <p14:cNvContentPartPr/>
              <p14:nvPr/>
            </p14:nvContentPartPr>
            <p14:xfrm>
              <a:off x="7758684" y="5854408"/>
              <a:ext cx="95760" cy="124806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2C0BA16-7B0B-4AC0-B96B-374715C0D05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754364" y="5850104"/>
                <a:ext cx="104400" cy="13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A66D2A5-8537-4D6E-A37E-A3749FC14103}"/>
                  </a:ext>
                </a:extLst>
              </p14:cNvPr>
              <p14:cNvContentPartPr/>
              <p14:nvPr/>
            </p14:nvContentPartPr>
            <p14:xfrm>
              <a:off x="7942824" y="5811091"/>
              <a:ext cx="129780" cy="406583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A66D2A5-8537-4D6E-A37E-A3749FC1410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938534" y="5806773"/>
                <a:ext cx="138360" cy="41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7BD1E034-994B-4601-AA30-E1011236D823}"/>
                  </a:ext>
                </a:extLst>
              </p14:cNvPr>
              <p14:cNvContentPartPr/>
              <p14:nvPr/>
            </p14:nvContentPartPr>
            <p14:xfrm>
              <a:off x="8222724" y="5609173"/>
              <a:ext cx="2382030" cy="7236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7BD1E034-994B-4601-AA30-E1011236D82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218404" y="5604853"/>
                <a:ext cx="2390670" cy="7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2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9213-4EF1-46BB-9FD6-13F38A4C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Position, Velocity, and Acceleration</a:t>
            </a:r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B286CB90-CE38-4786-A199-CEFDB00623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3" t="33432" r="24261" b="6012"/>
          <a:stretch/>
        </p:blipFill>
        <p:spPr>
          <a:xfrm>
            <a:off x="1477805" y="2732192"/>
            <a:ext cx="3857798" cy="3017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EA38EC-CBFB-4450-9E70-BB703B3DB3D5}"/>
              </a:ext>
            </a:extLst>
          </p:cNvPr>
          <p:cNvSpPr/>
          <p:nvPr/>
        </p:nvSpPr>
        <p:spPr>
          <a:xfrm>
            <a:off x="2865839" y="3102524"/>
            <a:ext cx="2734056" cy="2276856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DD6E85F2-9A5B-4ECA-BF23-DF6F6D3E9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23" y="2556614"/>
            <a:ext cx="5644036" cy="33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26EF-6A9B-4922-B187-200F1A3E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Problems</a:t>
            </a:r>
          </a:p>
        </p:txBody>
      </p:sp>
      <p:pic>
        <p:nvPicPr>
          <p:cNvPr id="5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7702C8B5-6072-4B52-8E75-B96AB8B0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350" y="2908692"/>
            <a:ext cx="5000530" cy="3200400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E065D3A-9CE8-4C9B-A278-1A46A852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2" y="2830998"/>
            <a:ext cx="4630798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C7F6B-80A4-4B76-8BDF-930917041CB8}"/>
              </a:ext>
            </a:extLst>
          </p:cNvPr>
          <p:cNvSpPr txBox="1"/>
          <p:nvPr/>
        </p:nvSpPr>
        <p:spPr>
          <a:xfrm>
            <a:off x="1010091" y="3589359"/>
            <a:ext cx="463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 Construct both the velocity vs time and acceleration vs time plots.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56728-641D-4506-A265-40B40B80F6BD}"/>
              </a:ext>
            </a:extLst>
          </p:cNvPr>
          <p:cNvSpPr txBox="1"/>
          <p:nvPr/>
        </p:nvSpPr>
        <p:spPr>
          <a:xfrm>
            <a:off x="9314597" y="4139560"/>
            <a:ext cx="2333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d. Construct both the position vs time and acceleration vs time plots.</a:t>
            </a:r>
          </a:p>
        </p:txBody>
      </p:sp>
    </p:spTree>
    <p:extLst>
      <p:ext uri="{BB962C8B-B14F-4D97-AF65-F5344CB8AC3E}">
        <p14:creationId xmlns:p14="http://schemas.microsoft.com/office/powerpoint/2010/main" val="19467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879E-A381-4704-9EFC-3E17AC5B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252F-FFA5-4FA5-9A86-0CE72646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skier is gliding along at 3 m/s on horizontal, frictionless snow.  Then suddenly starts down a 10 degree incline.  The skier’s speed at the bottom is 15 m/s (hint a=</a:t>
            </a:r>
            <a:r>
              <a:rPr lang="en-US" dirty="0" err="1"/>
              <a:t>gsin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is the length of the incline?</a:t>
            </a:r>
          </a:p>
          <a:p>
            <a:pPr lvl="1"/>
            <a:r>
              <a:rPr lang="en-US" dirty="0"/>
              <a:t>How long does it taken the skier to reach the bottom of the incline?</a:t>
            </a:r>
          </a:p>
          <a:p>
            <a:r>
              <a:rPr lang="en-US" dirty="0"/>
              <a:t>Ships A and B leave port together.  For the next two hours, ship A travels 20 mph in a direction 30 degrees west of north while ship B travels 20 degrees east of north at 25 mph</a:t>
            </a:r>
          </a:p>
          <a:p>
            <a:pPr lvl="1"/>
            <a:r>
              <a:rPr lang="en-US" dirty="0"/>
              <a:t>What is the distance between the two ships two hours after they depart?</a:t>
            </a:r>
          </a:p>
          <a:p>
            <a:pPr lvl="1"/>
            <a:r>
              <a:rPr lang="en-US" dirty="0"/>
              <a:t>What is the speed of ship A as seen from ship B?</a:t>
            </a:r>
          </a:p>
        </p:txBody>
      </p:sp>
    </p:spTree>
    <p:extLst>
      <p:ext uri="{BB962C8B-B14F-4D97-AF65-F5344CB8AC3E}">
        <p14:creationId xmlns:p14="http://schemas.microsoft.com/office/powerpoint/2010/main" val="4234436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2051</TotalTime>
  <Words>247</Words>
  <Application>Microsoft Office PowerPoint</Application>
  <PresentationFormat>Widescreen</PresentationFormat>
  <Paragraphs>25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PH201: Recitation</vt:lpstr>
      <vt:lpstr>Position, Velocity and Acceleration</vt:lpstr>
      <vt:lpstr>Position, Velocity, and Acceleration</vt:lpstr>
      <vt:lpstr>Position, Velocity, and Acceleration</vt:lpstr>
      <vt:lpstr>Position, Velocity, and Acceleration</vt:lpstr>
      <vt:lpstr>Example Problems</vt:lpstr>
      <vt:lpstr>Example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PH201: Recitation</dc:title>
  <dc:creator>James Haggerty</dc:creator>
  <cp:lastModifiedBy>James Haggerty</cp:lastModifiedBy>
  <cp:revision>57</cp:revision>
  <dcterms:created xsi:type="dcterms:W3CDTF">2017-09-25T15:21:50Z</dcterms:created>
  <dcterms:modified xsi:type="dcterms:W3CDTF">2017-10-05T20:48:10Z</dcterms:modified>
</cp:coreProperties>
</file>