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8"/>
    <p:restoredTop sz="93590"/>
  </p:normalViewPr>
  <p:slideViewPr>
    <p:cSldViewPr snapToGrid="0" snapToObjects="1">
      <p:cViewPr varScale="1">
        <p:scale>
          <a:sx n="92" d="100"/>
          <a:sy n="92" d="100"/>
        </p:scale>
        <p:origin x="20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0AAD3-6FD8-C846-A25E-A269DBB576FC}" type="datetimeFigureOut">
              <a:rPr lang="en-US" smtClean="0"/>
              <a:t>10/3/17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EEC4E-D9E2-0749-B684-AE4CADAAD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27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a) 5</a:t>
            </a:r>
            <a:r>
              <a:rPr lang="en-US" baseline="0" dirty="0" smtClean="0"/>
              <a:t> m/s b)30m c)6-10 s d)5 m/s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EEC4E-D9E2-0749-B684-AE4CADAADC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30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a)</a:t>
            </a:r>
            <a:r>
              <a:rPr lang="en-US" baseline="0" dirty="0" smtClean="0"/>
              <a:t> Initial acceleration? B)distance traveled before max velocity reached? C)total distance traveled d) average speed? E) minimum acceleration?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EEC4E-D9E2-0749-B684-AE4CADAADC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1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F4F3-B61E-7F4A-8419-95230BA9728D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2C01-F119-A641-9E50-CC8E36DD0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F4F3-B61E-7F4A-8419-95230BA9728D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2C01-F119-A641-9E50-CC8E36DD0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20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F4F3-B61E-7F4A-8419-95230BA9728D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2C01-F119-A641-9E50-CC8E36DD0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F4F3-B61E-7F4A-8419-95230BA9728D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2C01-F119-A641-9E50-CC8E36DD0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1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F4F3-B61E-7F4A-8419-95230BA9728D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2C01-F119-A641-9E50-CC8E36DD0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7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F4F3-B61E-7F4A-8419-95230BA9728D}" type="datetimeFigureOut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2C01-F119-A641-9E50-CC8E36DD0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5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F4F3-B61E-7F4A-8419-95230BA9728D}" type="datetimeFigureOut">
              <a:rPr lang="en-US" smtClean="0"/>
              <a:t>10/3/17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2C01-F119-A641-9E50-CC8E36DD0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5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F4F3-B61E-7F4A-8419-95230BA9728D}" type="datetimeFigureOut">
              <a:rPr lang="en-US" smtClean="0"/>
              <a:t>10/3/17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2C01-F119-A641-9E50-CC8E36DD0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2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F4F3-B61E-7F4A-8419-95230BA9728D}" type="datetimeFigureOut">
              <a:rPr lang="en-US" smtClean="0"/>
              <a:t>10/3/17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2C01-F119-A641-9E50-CC8E36DD0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9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F4F3-B61E-7F4A-8419-95230BA9728D}" type="datetimeFigureOut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2C01-F119-A641-9E50-CC8E36DD0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4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7F4F3-B61E-7F4A-8419-95230BA9728D}" type="datetimeFigureOut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E2C01-F119-A641-9E50-CC8E36DD0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4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7F4F3-B61E-7F4A-8419-95230BA9728D}" type="datetimeFigureOut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2C01-F119-A641-9E50-CC8E36DD0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40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PH201 Recitation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10/03/17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8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89" y="1702695"/>
            <a:ext cx="5753211" cy="343258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3122"/>
            <a:ext cx="6518866" cy="347173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32734" y="322729"/>
            <a:ext cx="91117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Graphical Representation of Kinematics:</a:t>
            </a:r>
          </a:p>
          <a:p>
            <a:r>
              <a:rPr lang="en-US" sz="3200" dirty="0" smtClean="0"/>
              <a:t>Position ⟹ velocity, velocity </a:t>
            </a:r>
            <a:r>
              <a:rPr lang="en-US" sz="3200" dirty="0" smtClean="0"/>
              <a:t>⟹</a:t>
            </a:r>
            <a:r>
              <a:rPr lang="en-US" sz="3200" dirty="0" smtClean="0"/>
              <a:t> acceleration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3320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2734" y="322729"/>
            <a:ext cx="91117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Graphical Representation of Kinematics:</a:t>
            </a:r>
          </a:p>
          <a:p>
            <a:r>
              <a:rPr lang="en-US" sz="3200" dirty="0" smtClean="0"/>
              <a:t>acceleration ⟹ velocity, velocity </a:t>
            </a:r>
            <a:r>
              <a:rPr lang="en-US" sz="3200" dirty="0" smtClean="0"/>
              <a:t>⟹</a:t>
            </a:r>
            <a:r>
              <a:rPr lang="en-US" sz="3200" dirty="0" smtClean="0"/>
              <a:t> position 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259" y="1500094"/>
            <a:ext cx="5606676" cy="445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7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382" y="221914"/>
            <a:ext cx="1912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Problem 1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752" y="514301"/>
            <a:ext cx="7785848" cy="608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53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382" y="221914"/>
            <a:ext cx="1912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Problem 2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859" y="1091453"/>
            <a:ext cx="10058400" cy="49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8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6276" y="2548255"/>
            <a:ext cx="4251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smtClean="0"/>
              <a:t>HW questions??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1603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70</Words>
  <Application>Microsoft Macintosh PowerPoint</Application>
  <PresentationFormat>Widescreen</PresentationFormat>
  <Paragraphs>13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PH201 Recitation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PH201 Recitation</dc:title>
  <dc:creator>Gicking, Allison M - ONID</dc:creator>
  <cp:lastModifiedBy>Gicking, Allison M - ONID</cp:lastModifiedBy>
  <cp:revision>12</cp:revision>
  <dcterms:created xsi:type="dcterms:W3CDTF">2017-10-03T21:14:26Z</dcterms:created>
  <dcterms:modified xsi:type="dcterms:W3CDTF">2017-10-03T23:37:03Z</dcterms:modified>
</cp:coreProperties>
</file>