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9" r:id="rId3"/>
    <p:sldId id="290" r:id="rId4"/>
    <p:sldId id="296" r:id="rId5"/>
    <p:sldId id="297" r:id="rId6"/>
    <p:sldId id="298" r:id="rId7"/>
    <p:sldId id="299" r:id="rId8"/>
    <p:sldId id="300" r:id="rId9"/>
    <p:sldId id="301" r:id="rId10"/>
    <p:sldId id="261" r:id="rId11"/>
    <p:sldId id="304" r:id="rId12"/>
    <p:sldId id="288" r:id="rId13"/>
    <p:sldId id="302" r:id="rId14"/>
    <p:sldId id="30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0" autoAdjust="0"/>
    <p:restoredTop sz="94660"/>
  </p:normalViewPr>
  <p:slideViewPr>
    <p:cSldViewPr snapToGrid="0">
      <p:cViewPr varScale="1">
        <p:scale>
          <a:sx n="84" d="100"/>
          <a:sy n="84" d="100"/>
        </p:scale>
        <p:origin x="102" y="61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89978-BCC4-410D-A902-DE62B106EC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0E46B63-4A66-4FAF-AC7B-824CF096DF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7C6BCB7-5490-4D79-A615-8687C5DE0D53}"/>
              </a:ext>
            </a:extLst>
          </p:cNvPr>
          <p:cNvSpPr>
            <a:spLocks noGrp="1"/>
          </p:cNvSpPr>
          <p:nvPr>
            <p:ph type="dt" sz="half" idx="10"/>
          </p:nvPr>
        </p:nvSpPr>
        <p:spPr/>
        <p:txBody>
          <a:bodyPr/>
          <a:lstStyle/>
          <a:p>
            <a:fld id="{77E8B303-A59F-478B-9325-6E5C885BB5F0}" type="datetimeFigureOut">
              <a:rPr lang="en-US" smtClean="0"/>
              <a:t>1/8/2019</a:t>
            </a:fld>
            <a:endParaRPr lang="en-US"/>
          </a:p>
        </p:txBody>
      </p:sp>
      <p:sp>
        <p:nvSpPr>
          <p:cNvPr id="5" name="Footer Placeholder 4">
            <a:extLst>
              <a:ext uri="{FF2B5EF4-FFF2-40B4-BE49-F238E27FC236}">
                <a16:creationId xmlns:a16="http://schemas.microsoft.com/office/drawing/2014/main" id="{2472816C-65DD-4B49-9662-A2EB19D874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445F0F-655C-43CB-8979-B95DE683EC4E}"/>
              </a:ext>
            </a:extLst>
          </p:cNvPr>
          <p:cNvSpPr>
            <a:spLocks noGrp="1"/>
          </p:cNvSpPr>
          <p:nvPr>
            <p:ph type="sldNum" sz="quarter" idx="12"/>
          </p:nvPr>
        </p:nvSpPr>
        <p:spPr/>
        <p:txBody>
          <a:bodyPr/>
          <a:lstStyle/>
          <a:p>
            <a:fld id="{D581C0C2-61FA-41CC-BAA6-D018306A634F}" type="slidenum">
              <a:rPr lang="en-US" smtClean="0"/>
              <a:t>‹#›</a:t>
            </a:fld>
            <a:endParaRPr lang="en-US"/>
          </a:p>
        </p:txBody>
      </p:sp>
    </p:spTree>
    <p:extLst>
      <p:ext uri="{BB962C8B-B14F-4D97-AF65-F5344CB8AC3E}">
        <p14:creationId xmlns:p14="http://schemas.microsoft.com/office/powerpoint/2010/main" val="584935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21A30-6492-4938-A92F-5C655E541C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9B6D9A0-943B-46D1-93E0-48806D05BC5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2D6B2D-507E-4429-B70E-B967C07D8B5D}"/>
              </a:ext>
            </a:extLst>
          </p:cNvPr>
          <p:cNvSpPr>
            <a:spLocks noGrp="1"/>
          </p:cNvSpPr>
          <p:nvPr>
            <p:ph type="dt" sz="half" idx="10"/>
          </p:nvPr>
        </p:nvSpPr>
        <p:spPr/>
        <p:txBody>
          <a:bodyPr/>
          <a:lstStyle/>
          <a:p>
            <a:fld id="{77E8B303-A59F-478B-9325-6E5C885BB5F0}" type="datetimeFigureOut">
              <a:rPr lang="en-US" smtClean="0"/>
              <a:t>1/8/2019</a:t>
            </a:fld>
            <a:endParaRPr lang="en-US"/>
          </a:p>
        </p:txBody>
      </p:sp>
      <p:sp>
        <p:nvSpPr>
          <p:cNvPr id="5" name="Footer Placeholder 4">
            <a:extLst>
              <a:ext uri="{FF2B5EF4-FFF2-40B4-BE49-F238E27FC236}">
                <a16:creationId xmlns:a16="http://schemas.microsoft.com/office/drawing/2014/main" id="{F910C88F-4DBD-434A-8D19-C313F1F2CC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95A02F-0B8B-4756-ADBD-1DB9FB209D0F}"/>
              </a:ext>
            </a:extLst>
          </p:cNvPr>
          <p:cNvSpPr>
            <a:spLocks noGrp="1"/>
          </p:cNvSpPr>
          <p:nvPr>
            <p:ph type="sldNum" sz="quarter" idx="12"/>
          </p:nvPr>
        </p:nvSpPr>
        <p:spPr/>
        <p:txBody>
          <a:bodyPr/>
          <a:lstStyle/>
          <a:p>
            <a:fld id="{D581C0C2-61FA-41CC-BAA6-D018306A634F}" type="slidenum">
              <a:rPr lang="en-US" smtClean="0"/>
              <a:t>‹#›</a:t>
            </a:fld>
            <a:endParaRPr lang="en-US"/>
          </a:p>
        </p:txBody>
      </p:sp>
    </p:spTree>
    <p:extLst>
      <p:ext uri="{BB962C8B-B14F-4D97-AF65-F5344CB8AC3E}">
        <p14:creationId xmlns:p14="http://schemas.microsoft.com/office/powerpoint/2010/main" val="1741771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DA569AC-ED90-4150-99FC-CA4C8EAA38F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89781ED-642B-4E56-A29A-56441746F2F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11712C-7019-4FC0-9503-0A5F97747EF1}"/>
              </a:ext>
            </a:extLst>
          </p:cNvPr>
          <p:cNvSpPr>
            <a:spLocks noGrp="1"/>
          </p:cNvSpPr>
          <p:nvPr>
            <p:ph type="dt" sz="half" idx="10"/>
          </p:nvPr>
        </p:nvSpPr>
        <p:spPr/>
        <p:txBody>
          <a:bodyPr/>
          <a:lstStyle/>
          <a:p>
            <a:fld id="{77E8B303-A59F-478B-9325-6E5C885BB5F0}" type="datetimeFigureOut">
              <a:rPr lang="en-US" smtClean="0"/>
              <a:t>1/8/2019</a:t>
            </a:fld>
            <a:endParaRPr lang="en-US"/>
          </a:p>
        </p:txBody>
      </p:sp>
      <p:sp>
        <p:nvSpPr>
          <p:cNvPr id="5" name="Footer Placeholder 4">
            <a:extLst>
              <a:ext uri="{FF2B5EF4-FFF2-40B4-BE49-F238E27FC236}">
                <a16:creationId xmlns:a16="http://schemas.microsoft.com/office/drawing/2014/main" id="{87F07968-6CE0-402C-A74A-0DC86DDF8D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A2D11E-1E01-49CD-9701-15C88F793F41}"/>
              </a:ext>
            </a:extLst>
          </p:cNvPr>
          <p:cNvSpPr>
            <a:spLocks noGrp="1"/>
          </p:cNvSpPr>
          <p:nvPr>
            <p:ph type="sldNum" sz="quarter" idx="12"/>
          </p:nvPr>
        </p:nvSpPr>
        <p:spPr/>
        <p:txBody>
          <a:bodyPr/>
          <a:lstStyle/>
          <a:p>
            <a:fld id="{D581C0C2-61FA-41CC-BAA6-D018306A634F}" type="slidenum">
              <a:rPr lang="en-US" smtClean="0"/>
              <a:t>‹#›</a:t>
            </a:fld>
            <a:endParaRPr lang="en-US"/>
          </a:p>
        </p:txBody>
      </p:sp>
    </p:spTree>
    <p:extLst>
      <p:ext uri="{BB962C8B-B14F-4D97-AF65-F5344CB8AC3E}">
        <p14:creationId xmlns:p14="http://schemas.microsoft.com/office/powerpoint/2010/main" val="512609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EBA50-E3F0-4402-BB65-35F1A1D8014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12EB52-7FDB-4251-884C-269D04AE1B9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92C56B-1924-454E-8F8C-2046593AEEA6}"/>
              </a:ext>
            </a:extLst>
          </p:cNvPr>
          <p:cNvSpPr>
            <a:spLocks noGrp="1"/>
          </p:cNvSpPr>
          <p:nvPr>
            <p:ph type="dt" sz="half" idx="10"/>
          </p:nvPr>
        </p:nvSpPr>
        <p:spPr/>
        <p:txBody>
          <a:bodyPr/>
          <a:lstStyle/>
          <a:p>
            <a:fld id="{77E8B303-A59F-478B-9325-6E5C885BB5F0}" type="datetimeFigureOut">
              <a:rPr lang="en-US" smtClean="0"/>
              <a:t>1/8/2019</a:t>
            </a:fld>
            <a:endParaRPr lang="en-US"/>
          </a:p>
        </p:txBody>
      </p:sp>
      <p:sp>
        <p:nvSpPr>
          <p:cNvPr id="5" name="Footer Placeholder 4">
            <a:extLst>
              <a:ext uri="{FF2B5EF4-FFF2-40B4-BE49-F238E27FC236}">
                <a16:creationId xmlns:a16="http://schemas.microsoft.com/office/drawing/2014/main" id="{40FE1A24-5AF3-4C1D-B1A1-3F20E1E315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68A2DF-0016-4841-8EAD-0C992D21700C}"/>
              </a:ext>
            </a:extLst>
          </p:cNvPr>
          <p:cNvSpPr>
            <a:spLocks noGrp="1"/>
          </p:cNvSpPr>
          <p:nvPr>
            <p:ph type="sldNum" sz="quarter" idx="12"/>
          </p:nvPr>
        </p:nvSpPr>
        <p:spPr/>
        <p:txBody>
          <a:bodyPr/>
          <a:lstStyle/>
          <a:p>
            <a:fld id="{D581C0C2-61FA-41CC-BAA6-D018306A634F}" type="slidenum">
              <a:rPr lang="en-US" smtClean="0"/>
              <a:t>‹#›</a:t>
            </a:fld>
            <a:endParaRPr lang="en-US"/>
          </a:p>
        </p:txBody>
      </p:sp>
    </p:spTree>
    <p:extLst>
      <p:ext uri="{BB962C8B-B14F-4D97-AF65-F5344CB8AC3E}">
        <p14:creationId xmlns:p14="http://schemas.microsoft.com/office/powerpoint/2010/main" val="638679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146E4-1828-46B1-AB2E-ACFB4CAF5F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DD93F1E-346E-4EE7-A0E4-6E73209168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8D2273A-142F-4FA0-AB32-429C9DDFA47C}"/>
              </a:ext>
            </a:extLst>
          </p:cNvPr>
          <p:cNvSpPr>
            <a:spLocks noGrp="1"/>
          </p:cNvSpPr>
          <p:nvPr>
            <p:ph type="dt" sz="half" idx="10"/>
          </p:nvPr>
        </p:nvSpPr>
        <p:spPr/>
        <p:txBody>
          <a:bodyPr/>
          <a:lstStyle/>
          <a:p>
            <a:fld id="{77E8B303-A59F-478B-9325-6E5C885BB5F0}" type="datetimeFigureOut">
              <a:rPr lang="en-US" smtClean="0"/>
              <a:t>1/8/2019</a:t>
            </a:fld>
            <a:endParaRPr lang="en-US"/>
          </a:p>
        </p:txBody>
      </p:sp>
      <p:sp>
        <p:nvSpPr>
          <p:cNvPr id="5" name="Footer Placeholder 4">
            <a:extLst>
              <a:ext uri="{FF2B5EF4-FFF2-40B4-BE49-F238E27FC236}">
                <a16:creationId xmlns:a16="http://schemas.microsoft.com/office/drawing/2014/main" id="{2E327E81-4DBD-4C1A-9C9A-6622813459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025C29-A9EF-4960-ACE5-0ABB937072E6}"/>
              </a:ext>
            </a:extLst>
          </p:cNvPr>
          <p:cNvSpPr>
            <a:spLocks noGrp="1"/>
          </p:cNvSpPr>
          <p:nvPr>
            <p:ph type="sldNum" sz="quarter" idx="12"/>
          </p:nvPr>
        </p:nvSpPr>
        <p:spPr/>
        <p:txBody>
          <a:bodyPr/>
          <a:lstStyle/>
          <a:p>
            <a:fld id="{D581C0C2-61FA-41CC-BAA6-D018306A634F}" type="slidenum">
              <a:rPr lang="en-US" smtClean="0"/>
              <a:t>‹#›</a:t>
            </a:fld>
            <a:endParaRPr lang="en-US"/>
          </a:p>
        </p:txBody>
      </p:sp>
    </p:spTree>
    <p:extLst>
      <p:ext uri="{BB962C8B-B14F-4D97-AF65-F5344CB8AC3E}">
        <p14:creationId xmlns:p14="http://schemas.microsoft.com/office/powerpoint/2010/main" val="3256095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ACE0E-A3BE-4327-9A5E-49EDC1FA48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ADDA-63FB-40A9-99AC-AB327128956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386B8C2-1DF3-4449-BE58-6982E1A0AC6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5F6C300-52FB-415F-A3A6-D7C42CB24E6C}"/>
              </a:ext>
            </a:extLst>
          </p:cNvPr>
          <p:cNvSpPr>
            <a:spLocks noGrp="1"/>
          </p:cNvSpPr>
          <p:nvPr>
            <p:ph type="dt" sz="half" idx="10"/>
          </p:nvPr>
        </p:nvSpPr>
        <p:spPr/>
        <p:txBody>
          <a:bodyPr/>
          <a:lstStyle/>
          <a:p>
            <a:fld id="{77E8B303-A59F-478B-9325-6E5C885BB5F0}" type="datetimeFigureOut">
              <a:rPr lang="en-US" smtClean="0"/>
              <a:t>1/8/2019</a:t>
            </a:fld>
            <a:endParaRPr lang="en-US"/>
          </a:p>
        </p:txBody>
      </p:sp>
      <p:sp>
        <p:nvSpPr>
          <p:cNvPr id="6" name="Footer Placeholder 5">
            <a:extLst>
              <a:ext uri="{FF2B5EF4-FFF2-40B4-BE49-F238E27FC236}">
                <a16:creationId xmlns:a16="http://schemas.microsoft.com/office/drawing/2014/main" id="{1E8F021A-686F-4864-AA89-038E90D484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817809-0C4B-49E0-B149-37D298A06BD4}"/>
              </a:ext>
            </a:extLst>
          </p:cNvPr>
          <p:cNvSpPr>
            <a:spLocks noGrp="1"/>
          </p:cNvSpPr>
          <p:nvPr>
            <p:ph type="sldNum" sz="quarter" idx="12"/>
          </p:nvPr>
        </p:nvSpPr>
        <p:spPr/>
        <p:txBody>
          <a:bodyPr/>
          <a:lstStyle/>
          <a:p>
            <a:fld id="{D581C0C2-61FA-41CC-BAA6-D018306A634F}" type="slidenum">
              <a:rPr lang="en-US" smtClean="0"/>
              <a:t>‹#›</a:t>
            </a:fld>
            <a:endParaRPr lang="en-US"/>
          </a:p>
        </p:txBody>
      </p:sp>
    </p:spTree>
    <p:extLst>
      <p:ext uri="{BB962C8B-B14F-4D97-AF65-F5344CB8AC3E}">
        <p14:creationId xmlns:p14="http://schemas.microsoft.com/office/powerpoint/2010/main" val="656950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21018-FB4E-45AA-8353-EBD77EE60A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7D7DB88-39AB-4124-86AC-A02CC2D185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31F7F17-F473-4DD7-A4A5-48503833583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2ABC766-CC03-49EC-A22C-8538ACD1E1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F44CF87-F258-4381-B11B-9D49FCFAA91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DE3B34A-49DA-4D29-A5D5-338917E04856}"/>
              </a:ext>
            </a:extLst>
          </p:cNvPr>
          <p:cNvSpPr>
            <a:spLocks noGrp="1"/>
          </p:cNvSpPr>
          <p:nvPr>
            <p:ph type="dt" sz="half" idx="10"/>
          </p:nvPr>
        </p:nvSpPr>
        <p:spPr/>
        <p:txBody>
          <a:bodyPr/>
          <a:lstStyle/>
          <a:p>
            <a:fld id="{77E8B303-A59F-478B-9325-6E5C885BB5F0}" type="datetimeFigureOut">
              <a:rPr lang="en-US" smtClean="0"/>
              <a:t>1/8/2019</a:t>
            </a:fld>
            <a:endParaRPr lang="en-US"/>
          </a:p>
        </p:txBody>
      </p:sp>
      <p:sp>
        <p:nvSpPr>
          <p:cNvPr id="8" name="Footer Placeholder 7">
            <a:extLst>
              <a:ext uri="{FF2B5EF4-FFF2-40B4-BE49-F238E27FC236}">
                <a16:creationId xmlns:a16="http://schemas.microsoft.com/office/drawing/2014/main" id="{0E1F33F1-FC7E-4FED-8A73-18E1EF9CF82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2CA8F41-E16E-4108-B79F-E0E033FB844D}"/>
              </a:ext>
            </a:extLst>
          </p:cNvPr>
          <p:cNvSpPr>
            <a:spLocks noGrp="1"/>
          </p:cNvSpPr>
          <p:nvPr>
            <p:ph type="sldNum" sz="quarter" idx="12"/>
          </p:nvPr>
        </p:nvSpPr>
        <p:spPr/>
        <p:txBody>
          <a:bodyPr/>
          <a:lstStyle/>
          <a:p>
            <a:fld id="{D581C0C2-61FA-41CC-BAA6-D018306A634F}" type="slidenum">
              <a:rPr lang="en-US" smtClean="0"/>
              <a:t>‹#›</a:t>
            </a:fld>
            <a:endParaRPr lang="en-US"/>
          </a:p>
        </p:txBody>
      </p:sp>
    </p:spTree>
    <p:extLst>
      <p:ext uri="{BB962C8B-B14F-4D97-AF65-F5344CB8AC3E}">
        <p14:creationId xmlns:p14="http://schemas.microsoft.com/office/powerpoint/2010/main" val="1815225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CECC6-CF1D-4166-AB0F-F94111CF629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85C25B8-69B6-4B67-9456-A9F326004AC6}"/>
              </a:ext>
            </a:extLst>
          </p:cNvPr>
          <p:cNvSpPr>
            <a:spLocks noGrp="1"/>
          </p:cNvSpPr>
          <p:nvPr>
            <p:ph type="dt" sz="half" idx="10"/>
          </p:nvPr>
        </p:nvSpPr>
        <p:spPr/>
        <p:txBody>
          <a:bodyPr/>
          <a:lstStyle/>
          <a:p>
            <a:fld id="{77E8B303-A59F-478B-9325-6E5C885BB5F0}" type="datetimeFigureOut">
              <a:rPr lang="en-US" smtClean="0"/>
              <a:t>1/8/2019</a:t>
            </a:fld>
            <a:endParaRPr lang="en-US"/>
          </a:p>
        </p:txBody>
      </p:sp>
      <p:sp>
        <p:nvSpPr>
          <p:cNvPr id="4" name="Footer Placeholder 3">
            <a:extLst>
              <a:ext uri="{FF2B5EF4-FFF2-40B4-BE49-F238E27FC236}">
                <a16:creationId xmlns:a16="http://schemas.microsoft.com/office/drawing/2014/main" id="{0A39BDF7-14BC-47F1-A379-13E5A844F41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12DC81E-3C9E-40A1-9BB0-45906FD6F5D8}"/>
              </a:ext>
            </a:extLst>
          </p:cNvPr>
          <p:cNvSpPr>
            <a:spLocks noGrp="1"/>
          </p:cNvSpPr>
          <p:nvPr>
            <p:ph type="sldNum" sz="quarter" idx="12"/>
          </p:nvPr>
        </p:nvSpPr>
        <p:spPr/>
        <p:txBody>
          <a:bodyPr/>
          <a:lstStyle/>
          <a:p>
            <a:fld id="{D581C0C2-61FA-41CC-BAA6-D018306A634F}" type="slidenum">
              <a:rPr lang="en-US" smtClean="0"/>
              <a:t>‹#›</a:t>
            </a:fld>
            <a:endParaRPr lang="en-US"/>
          </a:p>
        </p:txBody>
      </p:sp>
    </p:spTree>
    <p:extLst>
      <p:ext uri="{BB962C8B-B14F-4D97-AF65-F5344CB8AC3E}">
        <p14:creationId xmlns:p14="http://schemas.microsoft.com/office/powerpoint/2010/main" val="2076085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01384F-DA3A-4310-8334-3DD227C82352}"/>
              </a:ext>
            </a:extLst>
          </p:cNvPr>
          <p:cNvSpPr>
            <a:spLocks noGrp="1"/>
          </p:cNvSpPr>
          <p:nvPr>
            <p:ph type="dt" sz="half" idx="10"/>
          </p:nvPr>
        </p:nvSpPr>
        <p:spPr/>
        <p:txBody>
          <a:bodyPr/>
          <a:lstStyle/>
          <a:p>
            <a:fld id="{77E8B303-A59F-478B-9325-6E5C885BB5F0}" type="datetimeFigureOut">
              <a:rPr lang="en-US" smtClean="0"/>
              <a:t>1/8/2019</a:t>
            </a:fld>
            <a:endParaRPr lang="en-US"/>
          </a:p>
        </p:txBody>
      </p:sp>
      <p:sp>
        <p:nvSpPr>
          <p:cNvPr id="3" name="Footer Placeholder 2">
            <a:extLst>
              <a:ext uri="{FF2B5EF4-FFF2-40B4-BE49-F238E27FC236}">
                <a16:creationId xmlns:a16="http://schemas.microsoft.com/office/drawing/2014/main" id="{B0DCEB97-D19A-4F73-B7C3-F87FB0EC071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50B3B08-0269-422C-B294-91FDDED8DC14}"/>
              </a:ext>
            </a:extLst>
          </p:cNvPr>
          <p:cNvSpPr>
            <a:spLocks noGrp="1"/>
          </p:cNvSpPr>
          <p:nvPr>
            <p:ph type="sldNum" sz="quarter" idx="12"/>
          </p:nvPr>
        </p:nvSpPr>
        <p:spPr/>
        <p:txBody>
          <a:bodyPr/>
          <a:lstStyle/>
          <a:p>
            <a:fld id="{D581C0C2-61FA-41CC-BAA6-D018306A634F}" type="slidenum">
              <a:rPr lang="en-US" smtClean="0"/>
              <a:t>‹#›</a:t>
            </a:fld>
            <a:endParaRPr lang="en-US"/>
          </a:p>
        </p:txBody>
      </p:sp>
    </p:spTree>
    <p:extLst>
      <p:ext uri="{BB962C8B-B14F-4D97-AF65-F5344CB8AC3E}">
        <p14:creationId xmlns:p14="http://schemas.microsoft.com/office/powerpoint/2010/main" val="1451119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FDC65-CF77-4804-BC53-743F5C1261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33871A-6010-4C71-A93D-2F1FA81821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B5309B5-173F-4AAE-825A-865EDC78DF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B418E18-609A-423F-ABED-A8111E37DB64}"/>
              </a:ext>
            </a:extLst>
          </p:cNvPr>
          <p:cNvSpPr>
            <a:spLocks noGrp="1"/>
          </p:cNvSpPr>
          <p:nvPr>
            <p:ph type="dt" sz="half" idx="10"/>
          </p:nvPr>
        </p:nvSpPr>
        <p:spPr/>
        <p:txBody>
          <a:bodyPr/>
          <a:lstStyle/>
          <a:p>
            <a:fld id="{77E8B303-A59F-478B-9325-6E5C885BB5F0}" type="datetimeFigureOut">
              <a:rPr lang="en-US" smtClean="0"/>
              <a:t>1/8/2019</a:t>
            </a:fld>
            <a:endParaRPr lang="en-US"/>
          </a:p>
        </p:txBody>
      </p:sp>
      <p:sp>
        <p:nvSpPr>
          <p:cNvPr id="6" name="Footer Placeholder 5">
            <a:extLst>
              <a:ext uri="{FF2B5EF4-FFF2-40B4-BE49-F238E27FC236}">
                <a16:creationId xmlns:a16="http://schemas.microsoft.com/office/drawing/2014/main" id="{73B95AB7-87FA-448B-8E07-94FE7CF6A5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FBF0C3-C93F-45D9-A8DE-2C67D50127BE}"/>
              </a:ext>
            </a:extLst>
          </p:cNvPr>
          <p:cNvSpPr>
            <a:spLocks noGrp="1"/>
          </p:cNvSpPr>
          <p:nvPr>
            <p:ph type="sldNum" sz="quarter" idx="12"/>
          </p:nvPr>
        </p:nvSpPr>
        <p:spPr/>
        <p:txBody>
          <a:bodyPr/>
          <a:lstStyle/>
          <a:p>
            <a:fld id="{D581C0C2-61FA-41CC-BAA6-D018306A634F}" type="slidenum">
              <a:rPr lang="en-US" smtClean="0"/>
              <a:t>‹#›</a:t>
            </a:fld>
            <a:endParaRPr lang="en-US"/>
          </a:p>
        </p:txBody>
      </p:sp>
    </p:spTree>
    <p:extLst>
      <p:ext uri="{BB962C8B-B14F-4D97-AF65-F5344CB8AC3E}">
        <p14:creationId xmlns:p14="http://schemas.microsoft.com/office/powerpoint/2010/main" val="474542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EE1B7-20FA-4390-8F8F-DE64E6A20D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1D35426-E1AA-4328-8FA7-720C61B98F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5139249-4E44-4127-90DD-0E1A6C680E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C646A09-A476-4AFD-BEE4-FF1873E61BC5}"/>
              </a:ext>
            </a:extLst>
          </p:cNvPr>
          <p:cNvSpPr>
            <a:spLocks noGrp="1"/>
          </p:cNvSpPr>
          <p:nvPr>
            <p:ph type="dt" sz="half" idx="10"/>
          </p:nvPr>
        </p:nvSpPr>
        <p:spPr/>
        <p:txBody>
          <a:bodyPr/>
          <a:lstStyle/>
          <a:p>
            <a:fld id="{77E8B303-A59F-478B-9325-6E5C885BB5F0}" type="datetimeFigureOut">
              <a:rPr lang="en-US" smtClean="0"/>
              <a:t>1/8/2019</a:t>
            </a:fld>
            <a:endParaRPr lang="en-US"/>
          </a:p>
        </p:txBody>
      </p:sp>
      <p:sp>
        <p:nvSpPr>
          <p:cNvPr id="6" name="Footer Placeholder 5">
            <a:extLst>
              <a:ext uri="{FF2B5EF4-FFF2-40B4-BE49-F238E27FC236}">
                <a16:creationId xmlns:a16="http://schemas.microsoft.com/office/drawing/2014/main" id="{BBE8758E-7E82-4B0D-B3D1-FFD7A3547D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4305BD-36DD-4F3E-8B44-D16C053CB0EC}"/>
              </a:ext>
            </a:extLst>
          </p:cNvPr>
          <p:cNvSpPr>
            <a:spLocks noGrp="1"/>
          </p:cNvSpPr>
          <p:nvPr>
            <p:ph type="sldNum" sz="quarter" idx="12"/>
          </p:nvPr>
        </p:nvSpPr>
        <p:spPr/>
        <p:txBody>
          <a:bodyPr/>
          <a:lstStyle/>
          <a:p>
            <a:fld id="{D581C0C2-61FA-41CC-BAA6-D018306A634F}" type="slidenum">
              <a:rPr lang="en-US" smtClean="0"/>
              <a:t>‹#›</a:t>
            </a:fld>
            <a:endParaRPr lang="en-US"/>
          </a:p>
        </p:txBody>
      </p:sp>
    </p:spTree>
    <p:extLst>
      <p:ext uri="{BB962C8B-B14F-4D97-AF65-F5344CB8AC3E}">
        <p14:creationId xmlns:p14="http://schemas.microsoft.com/office/powerpoint/2010/main" val="2342822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D5466F-6C40-4F53-A1FC-6B1B747A8B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8C085D6-5EA8-4A1E-ACBB-EA6EC3E7A5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482232-2228-4B12-BBF4-11689AA95B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E8B303-A59F-478B-9325-6E5C885BB5F0}" type="datetimeFigureOut">
              <a:rPr lang="en-US" smtClean="0"/>
              <a:t>1/8/2019</a:t>
            </a:fld>
            <a:endParaRPr lang="en-US"/>
          </a:p>
        </p:txBody>
      </p:sp>
      <p:sp>
        <p:nvSpPr>
          <p:cNvPr id="5" name="Footer Placeholder 4">
            <a:extLst>
              <a:ext uri="{FF2B5EF4-FFF2-40B4-BE49-F238E27FC236}">
                <a16:creationId xmlns:a16="http://schemas.microsoft.com/office/drawing/2014/main" id="{5D31980A-3E66-451C-A3BA-1A9152F6D3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FF8CF0F-65B7-4EF1-B370-F70C6929F8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81C0C2-61FA-41CC-BAA6-D018306A634F}" type="slidenum">
              <a:rPr lang="en-US" smtClean="0"/>
              <a:t>‹#›</a:t>
            </a:fld>
            <a:endParaRPr lang="en-US"/>
          </a:p>
        </p:txBody>
      </p:sp>
    </p:spTree>
    <p:extLst>
      <p:ext uri="{BB962C8B-B14F-4D97-AF65-F5344CB8AC3E}">
        <p14:creationId xmlns:p14="http://schemas.microsoft.com/office/powerpoint/2010/main" val="25610171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D3AD5-B979-4013-BFAF-B09291AF7F8E}"/>
              </a:ext>
            </a:extLst>
          </p:cNvPr>
          <p:cNvSpPr>
            <a:spLocks noGrp="1"/>
          </p:cNvSpPr>
          <p:nvPr>
            <p:ph type="ctrTitle"/>
          </p:nvPr>
        </p:nvSpPr>
        <p:spPr/>
        <p:txBody>
          <a:bodyPr/>
          <a:lstStyle/>
          <a:p>
            <a:r>
              <a:rPr lang="en-US" dirty="0"/>
              <a:t>PH202 Recitation 1</a:t>
            </a:r>
          </a:p>
        </p:txBody>
      </p:sp>
      <p:sp>
        <p:nvSpPr>
          <p:cNvPr id="3" name="Subtitle 2">
            <a:extLst>
              <a:ext uri="{FF2B5EF4-FFF2-40B4-BE49-F238E27FC236}">
                <a16:creationId xmlns:a16="http://schemas.microsoft.com/office/drawing/2014/main" id="{51B8353C-E5F8-4EEF-86C6-3B8337D0F7F9}"/>
              </a:ext>
            </a:extLst>
          </p:cNvPr>
          <p:cNvSpPr>
            <a:spLocks noGrp="1"/>
          </p:cNvSpPr>
          <p:nvPr>
            <p:ph type="subTitle" idx="1"/>
          </p:nvPr>
        </p:nvSpPr>
        <p:spPr/>
        <p:txBody>
          <a:bodyPr/>
          <a:lstStyle/>
          <a:p>
            <a:r>
              <a:rPr lang="en-US"/>
              <a:t>Rotational Kinematics</a:t>
            </a:r>
            <a:endParaRPr lang="en-US" dirty="0"/>
          </a:p>
        </p:txBody>
      </p:sp>
    </p:spTree>
    <p:extLst>
      <p:ext uri="{BB962C8B-B14F-4D97-AF65-F5344CB8AC3E}">
        <p14:creationId xmlns:p14="http://schemas.microsoft.com/office/powerpoint/2010/main" val="717142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7AA91-7988-476A-B6DB-64A2DCD32296}"/>
              </a:ext>
            </a:extLst>
          </p:cNvPr>
          <p:cNvSpPr>
            <a:spLocks noGrp="1"/>
          </p:cNvSpPr>
          <p:nvPr>
            <p:ph type="title"/>
          </p:nvPr>
        </p:nvSpPr>
        <p:spPr/>
        <p:txBody>
          <a:bodyPr/>
          <a:lstStyle/>
          <a:p>
            <a:r>
              <a:rPr lang="en-US" dirty="0"/>
              <a:t>Discussion Question 1: 3 minutes</a:t>
            </a:r>
          </a:p>
        </p:txBody>
      </p:sp>
      <p:sp>
        <p:nvSpPr>
          <p:cNvPr id="3" name="Content Placeholder 2">
            <a:extLst>
              <a:ext uri="{FF2B5EF4-FFF2-40B4-BE49-F238E27FC236}">
                <a16:creationId xmlns:a16="http://schemas.microsoft.com/office/drawing/2014/main" id="{461A6094-2749-435F-A1DE-605C0AA66E72}"/>
              </a:ext>
            </a:extLst>
          </p:cNvPr>
          <p:cNvSpPr>
            <a:spLocks noGrp="1"/>
          </p:cNvSpPr>
          <p:nvPr>
            <p:ph idx="1"/>
          </p:nvPr>
        </p:nvSpPr>
        <p:spPr>
          <a:xfrm>
            <a:off x="838200" y="1825625"/>
            <a:ext cx="10515600" cy="4667250"/>
          </a:xfrm>
        </p:spPr>
        <p:txBody>
          <a:bodyPr>
            <a:normAutofit/>
          </a:bodyPr>
          <a:lstStyle/>
          <a:p>
            <a:r>
              <a:rPr lang="en-US" dirty="0"/>
              <a:t>The earth rotates once per day about its axis.  Where on earth’s surface should you stand in order to have the smallest possible tangential speed?  Where would you stand in order to have the largest possible tangential speed? Why?</a:t>
            </a:r>
          </a:p>
        </p:txBody>
      </p:sp>
    </p:spTree>
    <p:extLst>
      <p:ext uri="{BB962C8B-B14F-4D97-AF65-F5344CB8AC3E}">
        <p14:creationId xmlns:p14="http://schemas.microsoft.com/office/powerpoint/2010/main" val="1598440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2DA4B-F730-4492-A7E7-39BC2C24B94B}"/>
              </a:ext>
            </a:extLst>
          </p:cNvPr>
          <p:cNvSpPr>
            <a:spLocks noGrp="1"/>
          </p:cNvSpPr>
          <p:nvPr>
            <p:ph type="title"/>
          </p:nvPr>
        </p:nvSpPr>
        <p:spPr/>
        <p:txBody>
          <a:bodyPr/>
          <a:lstStyle/>
          <a:p>
            <a:r>
              <a:rPr lang="en-US" dirty="0"/>
              <a:t>Discussion Question 2: 3 minutes</a:t>
            </a:r>
          </a:p>
        </p:txBody>
      </p:sp>
      <p:sp>
        <p:nvSpPr>
          <p:cNvPr id="3" name="Content Placeholder 2">
            <a:extLst>
              <a:ext uri="{FF2B5EF4-FFF2-40B4-BE49-F238E27FC236}">
                <a16:creationId xmlns:a16="http://schemas.microsoft.com/office/drawing/2014/main" id="{62CF7EEA-1600-43F8-A2F6-E4CEE567C32A}"/>
              </a:ext>
            </a:extLst>
          </p:cNvPr>
          <p:cNvSpPr>
            <a:spLocks noGrp="1"/>
          </p:cNvSpPr>
          <p:nvPr>
            <p:ph idx="1"/>
          </p:nvPr>
        </p:nvSpPr>
        <p:spPr/>
        <p:txBody>
          <a:bodyPr/>
          <a:lstStyle/>
          <a:p>
            <a:r>
              <a:rPr lang="en-US" dirty="0"/>
              <a:t>2 points are located on a rigid wheel that is rotating with a decreasing angular velocity about a fixed axis.  Point A is located on the rim of the wheel and point B is half-way between the rim and the axis.  Which of the following statements are true concerning this situation?</a:t>
            </a:r>
          </a:p>
          <a:p>
            <a:pPr marL="914400" lvl="1" indent="-457200">
              <a:buFont typeface="+mj-lt"/>
              <a:buAutoNum type="alphaUcPeriod"/>
            </a:pPr>
            <a:r>
              <a:rPr lang="en-US" dirty="0"/>
              <a:t>Both points have the same radial acceleration</a:t>
            </a:r>
          </a:p>
          <a:p>
            <a:pPr marL="914400" lvl="1" indent="-457200">
              <a:buFont typeface="+mj-lt"/>
              <a:buAutoNum type="alphaUcPeriod"/>
            </a:pPr>
            <a:r>
              <a:rPr lang="en-US" dirty="0"/>
              <a:t>Both points have the same tangential acceleration</a:t>
            </a:r>
          </a:p>
          <a:p>
            <a:pPr marL="914400" lvl="1" indent="-457200">
              <a:buFont typeface="+mj-lt"/>
              <a:buAutoNum type="alphaUcPeriod"/>
            </a:pPr>
            <a:r>
              <a:rPr lang="en-US" dirty="0"/>
              <a:t>The angular velocity at point A is greater than that of point B</a:t>
            </a:r>
          </a:p>
          <a:p>
            <a:pPr marL="914400" lvl="1" indent="-457200">
              <a:buFont typeface="+mj-lt"/>
              <a:buAutoNum type="alphaUcPeriod"/>
            </a:pPr>
            <a:r>
              <a:rPr lang="en-US" dirty="0"/>
              <a:t>Each second, point A turns through a greater angle than point B</a:t>
            </a:r>
          </a:p>
          <a:p>
            <a:pPr marL="457200" lvl="1" indent="0">
              <a:buNone/>
            </a:pPr>
            <a:endParaRPr lang="en-US" dirty="0"/>
          </a:p>
        </p:txBody>
      </p:sp>
    </p:spTree>
    <p:extLst>
      <p:ext uri="{BB962C8B-B14F-4D97-AF65-F5344CB8AC3E}">
        <p14:creationId xmlns:p14="http://schemas.microsoft.com/office/powerpoint/2010/main" val="29896613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7AA91-7988-476A-B6DB-64A2DCD32296}"/>
              </a:ext>
            </a:extLst>
          </p:cNvPr>
          <p:cNvSpPr>
            <a:spLocks noGrp="1"/>
          </p:cNvSpPr>
          <p:nvPr>
            <p:ph type="title"/>
          </p:nvPr>
        </p:nvSpPr>
        <p:spPr/>
        <p:txBody>
          <a:bodyPr/>
          <a:lstStyle/>
          <a:p>
            <a:r>
              <a:rPr lang="en-US" dirty="0"/>
              <a:t>Question 1: 7 minutes</a:t>
            </a:r>
          </a:p>
        </p:txBody>
      </p:sp>
      <p:sp>
        <p:nvSpPr>
          <p:cNvPr id="3" name="Content Placeholder 2">
            <a:extLst>
              <a:ext uri="{FF2B5EF4-FFF2-40B4-BE49-F238E27FC236}">
                <a16:creationId xmlns:a16="http://schemas.microsoft.com/office/drawing/2014/main" id="{461A6094-2749-435F-A1DE-605C0AA66E72}"/>
              </a:ext>
            </a:extLst>
          </p:cNvPr>
          <p:cNvSpPr>
            <a:spLocks noGrp="1"/>
          </p:cNvSpPr>
          <p:nvPr>
            <p:ph idx="1"/>
          </p:nvPr>
        </p:nvSpPr>
        <p:spPr>
          <a:xfrm>
            <a:off x="838200" y="1690688"/>
            <a:ext cx="10626090" cy="4252912"/>
          </a:xfrm>
        </p:spPr>
        <p:txBody>
          <a:bodyPr>
            <a:normAutofit/>
          </a:bodyPr>
          <a:lstStyle/>
          <a:p>
            <a:r>
              <a:rPr lang="en-US" dirty="0"/>
              <a:t>You put your favorite CD into a CD player to listen to some music as you do your Challenge Homework.  </a:t>
            </a:r>
          </a:p>
          <a:p>
            <a:pPr marL="914400" lvl="1" indent="-457200">
              <a:buFont typeface="+mj-lt"/>
              <a:buAutoNum type="alphaUcPeriod"/>
            </a:pPr>
            <a:r>
              <a:rPr lang="en-US" dirty="0"/>
              <a:t>If your CD (radius = 6cm) speeds up to a speed of 3600 revolutions per minute in 4s, what is the angular acceleration of the CD?</a:t>
            </a:r>
          </a:p>
          <a:p>
            <a:pPr marL="914400" lvl="1" indent="-457200">
              <a:buFont typeface="+mj-lt"/>
              <a:buAutoNum type="alphaUcPeriod"/>
            </a:pPr>
            <a:r>
              <a:rPr lang="en-US" dirty="0"/>
              <a:t>How far did a point on the edge of the CD travel during that 4s?</a:t>
            </a:r>
          </a:p>
          <a:p>
            <a:pPr marL="914400" lvl="1" indent="-457200">
              <a:buFont typeface="+mj-lt"/>
              <a:buAutoNum type="alphaUcPeriod"/>
            </a:pPr>
            <a:r>
              <a:rPr lang="en-US" dirty="0"/>
              <a:t>If the CD takes 6s to come to rest, what is the angular acceleration of the CD?</a:t>
            </a:r>
          </a:p>
        </p:txBody>
      </p:sp>
    </p:spTree>
    <p:extLst>
      <p:ext uri="{BB962C8B-B14F-4D97-AF65-F5344CB8AC3E}">
        <p14:creationId xmlns:p14="http://schemas.microsoft.com/office/powerpoint/2010/main" val="28282196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42C4C-2491-456E-A2E1-5109CE5F8354}"/>
              </a:ext>
            </a:extLst>
          </p:cNvPr>
          <p:cNvSpPr>
            <a:spLocks noGrp="1"/>
          </p:cNvSpPr>
          <p:nvPr>
            <p:ph type="title"/>
          </p:nvPr>
        </p:nvSpPr>
        <p:spPr/>
        <p:txBody>
          <a:bodyPr/>
          <a:lstStyle/>
          <a:p>
            <a:r>
              <a:rPr lang="en-US" dirty="0"/>
              <a:t>Question 2: 7 minutes</a:t>
            </a:r>
          </a:p>
        </p:txBody>
      </p:sp>
      <p:sp>
        <p:nvSpPr>
          <p:cNvPr id="3" name="Content Placeholder 2">
            <a:extLst>
              <a:ext uri="{FF2B5EF4-FFF2-40B4-BE49-F238E27FC236}">
                <a16:creationId xmlns:a16="http://schemas.microsoft.com/office/drawing/2014/main" id="{4AEE721F-A819-4304-9A05-C45BFA337485}"/>
              </a:ext>
            </a:extLst>
          </p:cNvPr>
          <p:cNvSpPr>
            <a:spLocks noGrp="1"/>
          </p:cNvSpPr>
          <p:nvPr>
            <p:ph idx="1"/>
          </p:nvPr>
        </p:nvSpPr>
        <p:spPr/>
        <p:txBody>
          <a:bodyPr/>
          <a:lstStyle/>
          <a:p>
            <a:r>
              <a:rPr lang="en-US" dirty="0"/>
              <a:t>At time t = 0, a wheel is rotating about it’s axis with an angular velocity of 2 rad/s and is constantly accelerating.  2 seconds later the wheel has completed 5 revolutions.  What is the angular velocity of the wheel after the 2 seconds?</a:t>
            </a:r>
          </a:p>
        </p:txBody>
      </p:sp>
    </p:spTree>
    <p:extLst>
      <p:ext uri="{BB962C8B-B14F-4D97-AF65-F5344CB8AC3E}">
        <p14:creationId xmlns:p14="http://schemas.microsoft.com/office/powerpoint/2010/main" val="10711183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F4E78-8B5F-4E33-9C3E-27C47C5C8804}"/>
              </a:ext>
            </a:extLst>
          </p:cNvPr>
          <p:cNvSpPr>
            <a:spLocks noGrp="1"/>
          </p:cNvSpPr>
          <p:nvPr>
            <p:ph type="title"/>
          </p:nvPr>
        </p:nvSpPr>
        <p:spPr/>
        <p:txBody>
          <a:bodyPr/>
          <a:lstStyle/>
          <a:p>
            <a:r>
              <a:rPr lang="en-US" dirty="0"/>
              <a:t>Question 3: 7 minutes</a:t>
            </a:r>
          </a:p>
        </p:txBody>
      </p:sp>
      <p:sp>
        <p:nvSpPr>
          <p:cNvPr id="3" name="Content Placeholder 2">
            <a:extLst>
              <a:ext uri="{FF2B5EF4-FFF2-40B4-BE49-F238E27FC236}">
                <a16:creationId xmlns:a16="http://schemas.microsoft.com/office/drawing/2014/main" id="{ACA5F740-7A4A-490A-8A56-548433B8E668}"/>
              </a:ext>
            </a:extLst>
          </p:cNvPr>
          <p:cNvSpPr>
            <a:spLocks noGrp="1"/>
          </p:cNvSpPr>
          <p:nvPr>
            <p:ph idx="1"/>
          </p:nvPr>
        </p:nvSpPr>
        <p:spPr/>
        <p:txBody>
          <a:bodyPr/>
          <a:lstStyle/>
          <a:p>
            <a:r>
              <a:rPr lang="en-US" dirty="0"/>
              <a:t>A lacrosse ball is thrown by rotating the stick through 90 degrees and then releasing the ball when vertical.  If the stick starts at rest, is 1m long, and the ball has linear velocity of 10m/s at its launch, what is the angular acceleration of the stick?</a:t>
            </a:r>
          </a:p>
        </p:txBody>
      </p:sp>
      <p:pic>
        <p:nvPicPr>
          <p:cNvPr id="5" name="Picture 4" descr="A close up of a device&#10;&#10;Description generated with high confidence">
            <a:extLst>
              <a:ext uri="{FF2B5EF4-FFF2-40B4-BE49-F238E27FC236}">
                <a16:creationId xmlns:a16="http://schemas.microsoft.com/office/drawing/2014/main" id="{D6BEB73F-87DA-4C2E-B729-96B4108E02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8821818">
            <a:off x="4224337" y="5172869"/>
            <a:ext cx="2143125" cy="2143125"/>
          </a:xfrm>
          <a:prstGeom prst="rect">
            <a:avLst/>
          </a:prstGeom>
        </p:spPr>
      </p:pic>
      <p:pic>
        <p:nvPicPr>
          <p:cNvPr id="6" name="Picture 5" descr="A close up of a device&#10;&#10;Description generated with high confidence">
            <a:extLst>
              <a:ext uri="{FF2B5EF4-FFF2-40B4-BE49-F238E27FC236}">
                <a16:creationId xmlns:a16="http://schemas.microsoft.com/office/drawing/2014/main" id="{C30B9E5D-984C-4115-B69F-5D58288C63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470689">
            <a:off x="5584353" y="3728290"/>
            <a:ext cx="2143125" cy="2143125"/>
          </a:xfrm>
          <a:prstGeom prst="rect">
            <a:avLst/>
          </a:prstGeom>
        </p:spPr>
      </p:pic>
      <p:pic>
        <p:nvPicPr>
          <p:cNvPr id="8" name="Picture 7">
            <a:extLst>
              <a:ext uri="{FF2B5EF4-FFF2-40B4-BE49-F238E27FC236}">
                <a16:creationId xmlns:a16="http://schemas.microsoft.com/office/drawing/2014/main" id="{4A7C9E4E-614B-4057-9F4B-980C440E9A3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35730" y="6028989"/>
            <a:ext cx="295948" cy="295948"/>
          </a:xfrm>
          <a:prstGeom prst="rect">
            <a:avLst/>
          </a:prstGeom>
        </p:spPr>
      </p:pic>
      <p:pic>
        <p:nvPicPr>
          <p:cNvPr id="9" name="Picture 8">
            <a:extLst>
              <a:ext uri="{FF2B5EF4-FFF2-40B4-BE49-F238E27FC236}">
                <a16:creationId xmlns:a16="http://schemas.microsoft.com/office/drawing/2014/main" id="{8898ED7F-4287-40AF-8F9C-4DDE1BF2DEB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07941" y="3484918"/>
            <a:ext cx="295948" cy="295948"/>
          </a:xfrm>
          <a:prstGeom prst="rect">
            <a:avLst/>
          </a:prstGeom>
        </p:spPr>
      </p:pic>
      <p:pic>
        <p:nvPicPr>
          <p:cNvPr id="10" name="Picture 9">
            <a:extLst>
              <a:ext uri="{FF2B5EF4-FFF2-40B4-BE49-F238E27FC236}">
                <a16:creationId xmlns:a16="http://schemas.microsoft.com/office/drawing/2014/main" id="{EEC101AB-8EEC-46A8-B411-DC788D4E580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28726" y="3484918"/>
            <a:ext cx="304800" cy="295948"/>
          </a:xfrm>
          <a:prstGeom prst="rect">
            <a:avLst/>
          </a:prstGeom>
        </p:spPr>
      </p:pic>
      <p:pic>
        <p:nvPicPr>
          <p:cNvPr id="11" name="Picture 10">
            <a:extLst>
              <a:ext uri="{FF2B5EF4-FFF2-40B4-BE49-F238E27FC236}">
                <a16:creationId xmlns:a16="http://schemas.microsoft.com/office/drawing/2014/main" id="{9C3C1F52-0C00-40B5-A893-562E051C1AB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70935" y="3484918"/>
            <a:ext cx="295948" cy="295948"/>
          </a:xfrm>
          <a:prstGeom prst="rect">
            <a:avLst/>
          </a:prstGeom>
        </p:spPr>
      </p:pic>
      <p:pic>
        <p:nvPicPr>
          <p:cNvPr id="12" name="Picture 11">
            <a:extLst>
              <a:ext uri="{FF2B5EF4-FFF2-40B4-BE49-F238E27FC236}">
                <a16:creationId xmlns:a16="http://schemas.microsoft.com/office/drawing/2014/main" id="{89FC3B2C-D829-4644-8A38-24D9FF123CA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80153" y="3632892"/>
            <a:ext cx="295948" cy="295948"/>
          </a:xfrm>
          <a:prstGeom prst="rect">
            <a:avLst/>
          </a:prstGeom>
        </p:spPr>
      </p:pic>
      <p:pic>
        <p:nvPicPr>
          <p:cNvPr id="13" name="Picture 12">
            <a:extLst>
              <a:ext uri="{FF2B5EF4-FFF2-40B4-BE49-F238E27FC236}">
                <a16:creationId xmlns:a16="http://schemas.microsoft.com/office/drawing/2014/main" id="{8756D9DB-F559-40E5-8B3B-7379AF4D428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90810" y="4137660"/>
            <a:ext cx="304800" cy="295948"/>
          </a:xfrm>
          <a:prstGeom prst="rect">
            <a:avLst/>
          </a:prstGeom>
        </p:spPr>
      </p:pic>
      <p:pic>
        <p:nvPicPr>
          <p:cNvPr id="14" name="Picture 13">
            <a:extLst>
              <a:ext uri="{FF2B5EF4-FFF2-40B4-BE49-F238E27FC236}">
                <a16:creationId xmlns:a16="http://schemas.microsoft.com/office/drawing/2014/main" id="{81F54F3F-CDFE-41A8-88CF-E44E444ACD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513946" y="5326380"/>
            <a:ext cx="295948" cy="295948"/>
          </a:xfrm>
          <a:prstGeom prst="rect">
            <a:avLst/>
          </a:prstGeom>
        </p:spPr>
      </p:pic>
    </p:spTree>
    <p:extLst>
      <p:ext uri="{BB962C8B-B14F-4D97-AF65-F5344CB8AC3E}">
        <p14:creationId xmlns:p14="http://schemas.microsoft.com/office/powerpoint/2010/main" val="3647581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91D55-44B7-419C-8AE4-3667CAC0E8D9}"/>
              </a:ext>
            </a:extLst>
          </p:cNvPr>
          <p:cNvSpPr>
            <a:spLocks noGrp="1"/>
          </p:cNvSpPr>
          <p:nvPr>
            <p:ph type="title"/>
          </p:nvPr>
        </p:nvSpPr>
        <p:spPr/>
        <p:txBody>
          <a:bodyPr/>
          <a:lstStyle/>
          <a:p>
            <a:r>
              <a:rPr lang="en-US" dirty="0"/>
              <a:t>Warm-Up 1</a:t>
            </a:r>
          </a:p>
        </p:txBody>
      </p:sp>
      <p:pic>
        <p:nvPicPr>
          <p:cNvPr id="4" name="Content Placeholder 4" descr="A screenshot of a cell phone&#10;&#10;Description generated with very high confidence">
            <a:extLst>
              <a:ext uri="{FF2B5EF4-FFF2-40B4-BE49-F238E27FC236}">
                <a16:creationId xmlns:a16="http://schemas.microsoft.com/office/drawing/2014/main" id="{95FEB512-CA67-4B03-9CC9-B326B35287D2}"/>
              </a:ext>
            </a:extLst>
          </p:cNvPr>
          <p:cNvPicPr>
            <a:picLocks noChangeAspect="1"/>
          </p:cNvPicPr>
          <p:nvPr/>
        </p:nvPicPr>
        <p:blipFill rotWithShape="1">
          <a:blip r:embed="rId2">
            <a:extLst>
              <a:ext uri="{28A0092B-C50C-407E-A947-70E740481C1C}">
                <a14:useLocalDpi xmlns:a14="http://schemas.microsoft.com/office/drawing/2010/main" val="0"/>
              </a:ext>
            </a:extLst>
          </a:blip>
          <a:srcRect l="13844" t="45116" r="26716" b="40970"/>
          <a:stretch/>
        </p:blipFill>
        <p:spPr>
          <a:xfrm>
            <a:off x="2610886" y="2983230"/>
            <a:ext cx="6970227" cy="1474471"/>
          </a:xfrm>
          <a:prstGeom prst="rect">
            <a:avLst/>
          </a:prstGeom>
        </p:spPr>
      </p:pic>
      <p:sp>
        <p:nvSpPr>
          <p:cNvPr id="5" name="Content Placeholder 2">
            <a:extLst>
              <a:ext uri="{FF2B5EF4-FFF2-40B4-BE49-F238E27FC236}">
                <a16:creationId xmlns:a16="http://schemas.microsoft.com/office/drawing/2014/main" id="{3E57C37A-0F43-4E8D-AE2A-06974335AD9F}"/>
              </a:ext>
            </a:extLst>
          </p:cNvPr>
          <p:cNvSpPr>
            <a:spLocks noGrp="1"/>
          </p:cNvSpPr>
          <p:nvPr>
            <p:ph idx="1"/>
          </p:nvPr>
        </p:nvSpPr>
        <p:spPr>
          <a:xfrm>
            <a:off x="838200" y="1825625"/>
            <a:ext cx="10515600" cy="4351338"/>
          </a:xfrm>
        </p:spPr>
        <p:txBody>
          <a:bodyPr/>
          <a:lstStyle/>
          <a:p>
            <a:r>
              <a:rPr lang="en-US" dirty="0"/>
              <a:t>Say this equation in words</a:t>
            </a:r>
          </a:p>
        </p:txBody>
      </p:sp>
    </p:spTree>
    <p:extLst>
      <p:ext uri="{BB962C8B-B14F-4D97-AF65-F5344CB8AC3E}">
        <p14:creationId xmlns:p14="http://schemas.microsoft.com/office/powerpoint/2010/main" val="26006246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34B35-E324-43D0-8C95-7BD6DD7C9FC4}"/>
              </a:ext>
            </a:extLst>
          </p:cNvPr>
          <p:cNvSpPr>
            <a:spLocks noGrp="1"/>
          </p:cNvSpPr>
          <p:nvPr>
            <p:ph type="title"/>
          </p:nvPr>
        </p:nvSpPr>
        <p:spPr/>
        <p:txBody>
          <a:bodyPr/>
          <a:lstStyle/>
          <a:p>
            <a:r>
              <a:rPr lang="en-US" dirty="0"/>
              <a:t>Warm-Up 1 Solution</a:t>
            </a:r>
          </a:p>
        </p:txBody>
      </p:sp>
      <p:pic>
        <p:nvPicPr>
          <p:cNvPr id="5" name="Content Placeholder 4" descr="A screenshot of a cell phone&#10;&#10;Description generated with very high confidence">
            <a:extLst>
              <a:ext uri="{FF2B5EF4-FFF2-40B4-BE49-F238E27FC236}">
                <a16:creationId xmlns:a16="http://schemas.microsoft.com/office/drawing/2014/main" id="{C8187FF7-A2D1-4B1D-8054-95B87D6B3BE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69977" y="1690688"/>
            <a:ext cx="5052046" cy="4565259"/>
          </a:xfrm>
        </p:spPr>
      </p:pic>
    </p:spTree>
    <p:extLst>
      <p:ext uri="{BB962C8B-B14F-4D97-AF65-F5344CB8AC3E}">
        <p14:creationId xmlns:p14="http://schemas.microsoft.com/office/powerpoint/2010/main" val="3087522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91D55-44B7-419C-8AE4-3667CAC0E8D9}"/>
              </a:ext>
            </a:extLst>
          </p:cNvPr>
          <p:cNvSpPr>
            <a:spLocks noGrp="1"/>
          </p:cNvSpPr>
          <p:nvPr>
            <p:ph type="title"/>
          </p:nvPr>
        </p:nvSpPr>
        <p:spPr/>
        <p:txBody>
          <a:bodyPr/>
          <a:lstStyle/>
          <a:p>
            <a:r>
              <a:rPr lang="en-US" dirty="0"/>
              <a:t>Warm-Up 2</a:t>
            </a:r>
          </a:p>
        </p:txBody>
      </p:sp>
      <p:sp>
        <p:nvSpPr>
          <p:cNvPr id="8" name="Content Placeholder 7">
            <a:extLst>
              <a:ext uri="{FF2B5EF4-FFF2-40B4-BE49-F238E27FC236}">
                <a16:creationId xmlns:a16="http://schemas.microsoft.com/office/drawing/2014/main" id="{90A6FDD4-37B7-4368-A137-3406A0DD3E31}"/>
              </a:ext>
            </a:extLst>
          </p:cNvPr>
          <p:cNvSpPr>
            <a:spLocks noGrp="1"/>
          </p:cNvSpPr>
          <p:nvPr>
            <p:ph idx="1"/>
          </p:nvPr>
        </p:nvSpPr>
        <p:spPr/>
        <p:txBody>
          <a:bodyPr/>
          <a:lstStyle/>
          <a:p>
            <a:r>
              <a:rPr lang="en-US" dirty="0"/>
              <a:t>Say the equation in words</a:t>
            </a:r>
          </a:p>
        </p:txBody>
      </p:sp>
      <p:pic>
        <p:nvPicPr>
          <p:cNvPr id="10" name="Picture 9" descr="A picture containing object&#10;&#10;Description generated with high confidence">
            <a:extLst>
              <a:ext uri="{FF2B5EF4-FFF2-40B4-BE49-F238E27FC236}">
                <a16:creationId xmlns:a16="http://schemas.microsoft.com/office/drawing/2014/main" id="{06B9A12F-A1C5-47B6-8A27-9A1DB7413C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0594" y="2295988"/>
            <a:ext cx="9470812" cy="2266023"/>
          </a:xfrm>
          <a:prstGeom prst="rect">
            <a:avLst/>
          </a:prstGeom>
        </p:spPr>
      </p:pic>
    </p:spTree>
    <p:extLst>
      <p:ext uri="{BB962C8B-B14F-4D97-AF65-F5344CB8AC3E}">
        <p14:creationId xmlns:p14="http://schemas.microsoft.com/office/powerpoint/2010/main" val="2133619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34B35-E324-43D0-8C95-7BD6DD7C9FC4}"/>
              </a:ext>
            </a:extLst>
          </p:cNvPr>
          <p:cNvSpPr>
            <a:spLocks noGrp="1"/>
          </p:cNvSpPr>
          <p:nvPr>
            <p:ph type="title"/>
          </p:nvPr>
        </p:nvSpPr>
        <p:spPr/>
        <p:txBody>
          <a:bodyPr/>
          <a:lstStyle/>
          <a:p>
            <a:r>
              <a:rPr lang="en-US" dirty="0"/>
              <a:t>Warm-Up 2 Solution</a:t>
            </a:r>
          </a:p>
        </p:txBody>
      </p:sp>
      <p:pic>
        <p:nvPicPr>
          <p:cNvPr id="4" name="Content Placeholder 3" descr="A picture containing object&#10;&#10;Description generated with high confidence">
            <a:extLst>
              <a:ext uri="{FF2B5EF4-FFF2-40B4-BE49-F238E27FC236}">
                <a16:creationId xmlns:a16="http://schemas.microsoft.com/office/drawing/2014/main" id="{A4B23664-5FF0-49BA-B536-F310E6C73C2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25914" y="2766218"/>
            <a:ext cx="5540172" cy="1325563"/>
          </a:xfrm>
          <a:prstGeom prst="rect">
            <a:avLst/>
          </a:prstGeom>
        </p:spPr>
      </p:pic>
      <p:sp>
        <p:nvSpPr>
          <p:cNvPr id="5" name="TextBox 4">
            <a:extLst>
              <a:ext uri="{FF2B5EF4-FFF2-40B4-BE49-F238E27FC236}">
                <a16:creationId xmlns:a16="http://schemas.microsoft.com/office/drawing/2014/main" id="{5F82213B-9053-4D44-92EB-C316F71DA515}"/>
              </a:ext>
            </a:extLst>
          </p:cNvPr>
          <p:cNvSpPr txBox="1"/>
          <p:nvPr/>
        </p:nvSpPr>
        <p:spPr>
          <a:xfrm>
            <a:off x="3200400" y="2137410"/>
            <a:ext cx="1143000" cy="923330"/>
          </a:xfrm>
          <a:prstGeom prst="rect">
            <a:avLst/>
          </a:prstGeom>
          <a:noFill/>
        </p:spPr>
        <p:txBody>
          <a:bodyPr wrap="square" rtlCol="0">
            <a:spAutoFit/>
          </a:bodyPr>
          <a:lstStyle/>
          <a:p>
            <a:r>
              <a:rPr lang="en-US" dirty="0"/>
              <a:t>Change in Angular Position</a:t>
            </a:r>
          </a:p>
        </p:txBody>
      </p:sp>
      <p:sp>
        <p:nvSpPr>
          <p:cNvPr id="6" name="TextBox 5">
            <a:extLst>
              <a:ext uri="{FF2B5EF4-FFF2-40B4-BE49-F238E27FC236}">
                <a16:creationId xmlns:a16="http://schemas.microsoft.com/office/drawing/2014/main" id="{63F71921-F062-4326-B5CA-B62FAA2F3908}"/>
              </a:ext>
            </a:extLst>
          </p:cNvPr>
          <p:cNvSpPr txBox="1"/>
          <p:nvPr/>
        </p:nvSpPr>
        <p:spPr>
          <a:xfrm>
            <a:off x="4732020" y="3842979"/>
            <a:ext cx="948690" cy="923330"/>
          </a:xfrm>
          <a:prstGeom prst="rect">
            <a:avLst/>
          </a:prstGeom>
          <a:noFill/>
        </p:spPr>
        <p:txBody>
          <a:bodyPr wrap="square" rtlCol="0">
            <a:spAutoFit/>
          </a:bodyPr>
          <a:lstStyle/>
          <a:p>
            <a:r>
              <a:rPr lang="en-US" dirty="0"/>
              <a:t>Initial Angular Velocity</a:t>
            </a:r>
          </a:p>
        </p:txBody>
      </p:sp>
      <p:sp>
        <p:nvSpPr>
          <p:cNvPr id="7" name="TextBox 6">
            <a:extLst>
              <a:ext uri="{FF2B5EF4-FFF2-40B4-BE49-F238E27FC236}">
                <a16:creationId xmlns:a16="http://schemas.microsoft.com/office/drawing/2014/main" id="{A89C65D7-97CA-4F10-A943-87794081CBF2}"/>
              </a:ext>
            </a:extLst>
          </p:cNvPr>
          <p:cNvSpPr txBox="1"/>
          <p:nvPr/>
        </p:nvSpPr>
        <p:spPr>
          <a:xfrm>
            <a:off x="5326380" y="2368690"/>
            <a:ext cx="948690" cy="646331"/>
          </a:xfrm>
          <a:prstGeom prst="rect">
            <a:avLst/>
          </a:prstGeom>
          <a:noFill/>
        </p:spPr>
        <p:txBody>
          <a:bodyPr wrap="square" rtlCol="0">
            <a:spAutoFit/>
          </a:bodyPr>
          <a:lstStyle/>
          <a:p>
            <a:r>
              <a:rPr lang="en-US" dirty="0"/>
              <a:t>Change in Time</a:t>
            </a:r>
          </a:p>
        </p:txBody>
      </p:sp>
      <p:sp>
        <p:nvSpPr>
          <p:cNvPr id="8" name="TextBox 7">
            <a:extLst>
              <a:ext uri="{FF2B5EF4-FFF2-40B4-BE49-F238E27FC236}">
                <a16:creationId xmlns:a16="http://schemas.microsoft.com/office/drawing/2014/main" id="{CCA04445-B2EE-4BD4-AD97-2075FD316034}"/>
              </a:ext>
            </a:extLst>
          </p:cNvPr>
          <p:cNvSpPr txBox="1"/>
          <p:nvPr/>
        </p:nvSpPr>
        <p:spPr>
          <a:xfrm>
            <a:off x="7719060" y="2230190"/>
            <a:ext cx="948690" cy="923330"/>
          </a:xfrm>
          <a:prstGeom prst="rect">
            <a:avLst/>
          </a:prstGeom>
          <a:noFill/>
        </p:spPr>
        <p:txBody>
          <a:bodyPr wrap="square" rtlCol="0">
            <a:spAutoFit/>
          </a:bodyPr>
          <a:lstStyle/>
          <a:p>
            <a:r>
              <a:rPr lang="en-US" dirty="0"/>
              <a:t>Change in Time squared</a:t>
            </a:r>
          </a:p>
        </p:txBody>
      </p:sp>
      <p:sp>
        <p:nvSpPr>
          <p:cNvPr id="9" name="TextBox 8">
            <a:extLst>
              <a:ext uri="{FF2B5EF4-FFF2-40B4-BE49-F238E27FC236}">
                <a16:creationId xmlns:a16="http://schemas.microsoft.com/office/drawing/2014/main" id="{64C630C1-C7AB-4FA9-A824-66396AD7C6BC}"/>
              </a:ext>
            </a:extLst>
          </p:cNvPr>
          <p:cNvSpPr txBox="1"/>
          <p:nvPr/>
        </p:nvSpPr>
        <p:spPr>
          <a:xfrm>
            <a:off x="6833235" y="4119978"/>
            <a:ext cx="1360170" cy="646331"/>
          </a:xfrm>
          <a:prstGeom prst="rect">
            <a:avLst/>
          </a:prstGeom>
          <a:noFill/>
        </p:spPr>
        <p:txBody>
          <a:bodyPr wrap="square" rtlCol="0">
            <a:spAutoFit/>
          </a:bodyPr>
          <a:lstStyle/>
          <a:p>
            <a:r>
              <a:rPr lang="en-US" dirty="0"/>
              <a:t>Angular Acceleration</a:t>
            </a:r>
          </a:p>
        </p:txBody>
      </p:sp>
      <p:sp>
        <p:nvSpPr>
          <p:cNvPr id="10" name="TextBox 9">
            <a:extLst>
              <a:ext uri="{FF2B5EF4-FFF2-40B4-BE49-F238E27FC236}">
                <a16:creationId xmlns:a16="http://schemas.microsoft.com/office/drawing/2014/main" id="{9F2A0242-1F54-4688-BE4C-BE381E4A6125}"/>
              </a:ext>
            </a:extLst>
          </p:cNvPr>
          <p:cNvSpPr txBox="1"/>
          <p:nvPr/>
        </p:nvSpPr>
        <p:spPr>
          <a:xfrm>
            <a:off x="3457575" y="4994102"/>
            <a:ext cx="5634990" cy="1200329"/>
          </a:xfrm>
          <a:prstGeom prst="rect">
            <a:avLst/>
          </a:prstGeom>
          <a:noFill/>
        </p:spPr>
        <p:txBody>
          <a:bodyPr wrap="square" rtlCol="0">
            <a:spAutoFit/>
          </a:bodyPr>
          <a:lstStyle/>
          <a:p>
            <a:r>
              <a:rPr lang="en-US" i="1" dirty="0"/>
              <a:t>In words:</a:t>
            </a:r>
            <a:r>
              <a:rPr lang="en-US" dirty="0"/>
              <a:t> The change in angular position is equal to the product of the initial angular velocity and the change in time plus one half the product of the angular acceleration and the change in time squared.</a:t>
            </a:r>
            <a:endParaRPr lang="en-US" i="1" dirty="0"/>
          </a:p>
        </p:txBody>
      </p:sp>
    </p:spTree>
    <p:extLst>
      <p:ext uri="{BB962C8B-B14F-4D97-AF65-F5344CB8AC3E}">
        <p14:creationId xmlns:p14="http://schemas.microsoft.com/office/powerpoint/2010/main" val="14729346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91D55-44B7-419C-8AE4-3667CAC0E8D9}"/>
              </a:ext>
            </a:extLst>
          </p:cNvPr>
          <p:cNvSpPr>
            <a:spLocks noGrp="1"/>
          </p:cNvSpPr>
          <p:nvPr>
            <p:ph type="title"/>
          </p:nvPr>
        </p:nvSpPr>
        <p:spPr/>
        <p:txBody>
          <a:bodyPr/>
          <a:lstStyle/>
          <a:p>
            <a:r>
              <a:rPr lang="en-US" dirty="0"/>
              <a:t>Warm-Up 3</a:t>
            </a:r>
          </a:p>
        </p:txBody>
      </p:sp>
      <p:sp>
        <p:nvSpPr>
          <p:cNvPr id="3" name="Content Placeholder 2">
            <a:extLst>
              <a:ext uri="{FF2B5EF4-FFF2-40B4-BE49-F238E27FC236}">
                <a16:creationId xmlns:a16="http://schemas.microsoft.com/office/drawing/2014/main" id="{8D2D3275-B656-4801-AEA9-F9B2CB621105}"/>
              </a:ext>
            </a:extLst>
          </p:cNvPr>
          <p:cNvSpPr>
            <a:spLocks noGrp="1"/>
          </p:cNvSpPr>
          <p:nvPr>
            <p:ph idx="1"/>
          </p:nvPr>
        </p:nvSpPr>
        <p:spPr/>
        <p:txBody>
          <a:bodyPr/>
          <a:lstStyle/>
          <a:p>
            <a:r>
              <a:rPr lang="en-US" dirty="0"/>
              <a:t>Say the equation in words</a:t>
            </a:r>
          </a:p>
        </p:txBody>
      </p:sp>
      <p:pic>
        <p:nvPicPr>
          <p:cNvPr id="4" name="Content Placeholder 4" descr="A screenshot of a cell phone&#10;&#10;Description generated with very high confidence">
            <a:extLst>
              <a:ext uri="{FF2B5EF4-FFF2-40B4-BE49-F238E27FC236}">
                <a16:creationId xmlns:a16="http://schemas.microsoft.com/office/drawing/2014/main" id="{E18C7C7D-582F-4476-BFF8-25FE00654671}"/>
              </a:ext>
            </a:extLst>
          </p:cNvPr>
          <p:cNvPicPr>
            <a:picLocks noChangeAspect="1"/>
          </p:cNvPicPr>
          <p:nvPr/>
        </p:nvPicPr>
        <p:blipFill rotWithShape="1">
          <a:blip r:embed="rId2">
            <a:extLst>
              <a:ext uri="{28A0092B-C50C-407E-A947-70E740481C1C}">
                <a14:useLocalDpi xmlns:a14="http://schemas.microsoft.com/office/drawing/2010/main" val="0"/>
              </a:ext>
            </a:extLst>
          </a:blip>
          <a:srcRect l="6135" t="42912" r="8492" b="40114"/>
          <a:stretch/>
        </p:blipFill>
        <p:spPr>
          <a:xfrm>
            <a:off x="1348157" y="3178334"/>
            <a:ext cx="9495685" cy="1645920"/>
          </a:xfrm>
          <a:prstGeom prst="rect">
            <a:avLst/>
          </a:prstGeom>
        </p:spPr>
      </p:pic>
    </p:spTree>
    <p:extLst>
      <p:ext uri="{BB962C8B-B14F-4D97-AF65-F5344CB8AC3E}">
        <p14:creationId xmlns:p14="http://schemas.microsoft.com/office/powerpoint/2010/main" val="28577224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34B35-E324-43D0-8C95-7BD6DD7C9FC4}"/>
              </a:ext>
            </a:extLst>
          </p:cNvPr>
          <p:cNvSpPr>
            <a:spLocks noGrp="1"/>
          </p:cNvSpPr>
          <p:nvPr>
            <p:ph type="title"/>
          </p:nvPr>
        </p:nvSpPr>
        <p:spPr/>
        <p:txBody>
          <a:bodyPr/>
          <a:lstStyle/>
          <a:p>
            <a:r>
              <a:rPr lang="en-US" dirty="0"/>
              <a:t>Warm-Up 3 Solution</a:t>
            </a:r>
          </a:p>
        </p:txBody>
      </p:sp>
      <p:pic>
        <p:nvPicPr>
          <p:cNvPr id="5" name="Content Placeholder 4" descr="A screenshot of a cell phone&#10;&#10;Description generated with very high confidence">
            <a:extLst>
              <a:ext uri="{FF2B5EF4-FFF2-40B4-BE49-F238E27FC236}">
                <a16:creationId xmlns:a16="http://schemas.microsoft.com/office/drawing/2014/main" id="{3C792D72-1A0B-4AE6-8212-9606D3B8AA9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83533" y="1589087"/>
            <a:ext cx="5624934" cy="4903788"/>
          </a:xfrm>
        </p:spPr>
      </p:pic>
    </p:spTree>
    <p:extLst>
      <p:ext uri="{BB962C8B-B14F-4D97-AF65-F5344CB8AC3E}">
        <p14:creationId xmlns:p14="http://schemas.microsoft.com/office/powerpoint/2010/main" val="191594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91D55-44B7-419C-8AE4-3667CAC0E8D9}"/>
              </a:ext>
            </a:extLst>
          </p:cNvPr>
          <p:cNvSpPr>
            <a:spLocks noGrp="1"/>
          </p:cNvSpPr>
          <p:nvPr>
            <p:ph type="title"/>
          </p:nvPr>
        </p:nvSpPr>
        <p:spPr/>
        <p:txBody>
          <a:bodyPr/>
          <a:lstStyle/>
          <a:p>
            <a:r>
              <a:rPr lang="en-US" dirty="0"/>
              <a:t>Warm-Up 4</a:t>
            </a:r>
          </a:p>
        </p:txBody>
      </p:sp>
      <p:sp>
        <p:nvSpPr>
          <p:cNvPr id="3" name="Content Placeholder 2">
            <a:extLst>
              <a:ext uri="{FF2B5EF4-FFF2-40B4-BE49-F238E27FC236}">
                <a16:creationId xmlns:a16="http://schemas.microsoft.com/office/drawing/2014/main" id="{8D2D3275-B656-4801-AEA9-F9B2CB621105}"/>
              </a:ext>
            </a:extLst>
          </p:cNvPr>
          <p:cNvSpPr>
            <a:spLocks noGrp="1"/>
          </p:cNvSpPr>
          <p:nvPr>
            <p:ph idx="1"/>
          </p:nvPr>
        </p:nvSpPr>
        <p:spPr/>
        <p:txBody>
          <a:bodyPr/>
          <a:lstStyle/>
          <a:p>
            <a:r>
              <a:rPr lang="en-US" dirty="0"/>
              <a:t>Say the equation in words</a:t>
            </a:r>
          </a:p>
        </p:txBody>
      </p:sp>
      <p:pic>
        <p:nvPicPr>
          <p:cNvPr id="4" name="Content Placeholder 4" descr="A screenshot of a cell phone&#10;&#10;Description generated with very high confidence">
            <a:extLst>
              <a:ext uri="{FF2B5EF4-FFF2-40B4-BE49-F238E27FC236}">
                <a16:creationId xmlns:a16="http://schemas.microsoft.com/office/drawing/2014/main" id="{D70697E5-8BB4-4F6E-A6DC-FC9534E40E3E}"/>
              </a:ext>
            </a:extLst>
          </p:cNvPr>
          <p:cNvPicPr>
            <a:picLocks noChangeAspect="1"/>
          </p:cNvPicPr>
          <p:nvPr/>
        </p:nvPicPr>
        <p:blipFill rotWithShape="1">
          <a:blip r:embed="rId2">
            <a:extLst>
              <a:ext uri="{28A0092B-C50C-407E-A947-70E740481C1C}">
                <a14:useLocalDpi xmlns:a14="http://schemas.microsoft.com/office/drawing/2010/main" val="0"/>
              </a:ext>
            </a:extLst>
          </a:blip>
          <a:srcRect l="8226" t="41668" r="12517" b="37899"/>
          <a:stretch/>
        </p:blipFill>
        <p:spPr>
          <a:xfrm>
            <a:off x="1324420" y="3098323"/>
            <a:ext cx="9543159" cy="1805941"/>
          </a:xfrm>
          <a:prstGeom prst="rect">
            <a:avLst/>
          </a:prstGeom>
        </p:spPr>
      </p:pic>
    </p:spTree>
    <p:extLst>
      <p:ext uri="{BB962C8B-B14F-4D97-AF65-F5344CB8AC3E}">
        <p14:creationId xmlns:p14="http://schemas.microsoft.com/office/powerpoint/2010/main" val="990256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34B35-E324-43D0-8C95-7BD6DD7C9FC4}"/>
              </a:ext>
            </a:extLst>
          </p:cNvPr>
          <p:cNvSpPr>
            <a:spLocks noGrp="1"/>
          </p:cNvSpPr>
          <p:nvPr>
            <p:ph type="title"/>
          </p:nvPr>
        </p:nvSpPr>
        <p:spPr/>
        <p:txBody>
          <a:bodyPr/>
          <a:lstStyle/>
          <a:p>
            <a:r>
              <a:rPr lang="en-US" dirty="0"/>
              <a:t>Warm-Up 4 Solution</a:t>
            </a:r>
          </a:p>
        </p:txBody>
      </p:sp>
      <p:pic>
        <p:nvPicPr>
          <p:cNvPr id="5" name="Content Placeholder 4" descr="A screenshot of a cell phone&#10;&#10;Description generated with very high confidence">
            <a:extLst>
              <a:ext uri="{FF2B5EF4-FFF2-40B4-BE49-F238E27FC236}">
                <a16:creationId xmlns:a16="http://schemas.microsoft.com/office/drawing/2014/main" id="{6B78DA3E-C866-4747-82B5-B30616B2220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23843" y="1690688"/>
            <a:ext cx="6544313" cy="4803661"/>
          </a:xfrm>
        </p:spPr>
      </p:pic>
    </p:spTree>
    <p:extLst>
      <p:ext uri="{BB962C8B-B14F-4D97-AF65-F5344CB8AC3E}">
        <p14:creationId xmlns:p14="http://schemas.microsoft.com/office/powerpoint/2010/main" val="8454886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2970</TotalTime>
  <Words>454</Words>
  <Application>Microsoft Office PowerPoint</Application>
  <PresentationFormat>Widescreen</PresentationFormat>
  <Paragraphs>37</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PH202 Recitation 1</vt:lpstr>
      <vt:lpstr>Warm-Up 1</vt:lpstr>
      <vt:lpstr>Warm-Up 1 Solution</vt:lpstr>
      <vt:lpstr>Warm-Up 2</vt:lpstr>
      <vt:lpstr>Warm-Up 2 Solution</vt:lpstr>
      <vt:lpstr>Warm-Up 3</vt:lpstr>
      <vt:lpstr>Warm-Up 3 Solution</vt:lpstr>
      <vt:lpstr>Warm-Up 4</vt:lpstr>
      <vt:lpstr>Warm-Up 4 Solution</vt:lpstr>
      <vt:lpstr>Discussion Question 1: 3 minutes</vt:lpstr>
      <vt:lpstr>Discussion Question 2: 3 minutes</vt:lpstr>
      <vt:lpstr>Question 1: 7 minutes</vt:lpstr>
      <vt:lpstr>Question 2: 7 minutes</vt:lpstr>
      <vt:lpstr>Question 3: 7 minutes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PH201 Recitation 2</dc:title>
  <dc:creator>Austin Naylor</dc:creator>
  <cp:lastModifiedBy>Austin Naylor</cp:lastModifiedBy>
  <cp:revision>138</cp:revision>
  <dcterms:created xsi:type="dcterms:W3CDTF">2018-09-27T03:12:18Z</dcterms:created>
  <dcterms:modified xsi:type="dcterms:W3CDTF">2019-01-09T04:53:47Z</dcterms:modified>
</cp:coreProperties>
</file>