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3" r:id="rId5"/>
    <p:sldId id="264" r:id="rId6"/>
    <p:sldId id="265" r:id="rId7"/>
    <p:sldId id="266" r:id="rId8"/>
    <p:sldId id="267" r:id="rId9"/>
    <p:sldId id="261"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81" d="100"/>
          <a:sy n="81" d="100"/>
        </p:scale>
        <p:origin x="96" y="5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FFF00-B193-49F1-8A92-02ACC2F6B3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31AF080-F623-4578-9864-6294956F5C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6A4AB2-1C82-4841-A559-81FA82E47D1E}"/>
              </a:ext>
            </a:extLst>
          </p:cNvPr>
          <p:cNvSpPr>
            <a:spLocks noGrp="1"/>
          </p:cNvSpPr>
          <p:nvPr>
            <p:ph type="dt" sz="half" idx="10"/>
          </p:nvPr>
        </p:nvSpPr>
        <p:spPr/>
        <p:txBody>
          <a:bodyPr/>
          <a:lstStyle/>
          <a:p>
            <a:fld id="{03FCF95A-AD50-4F9F-B324-CFEA9A4B500D}" type="datetimeFigureOut">
              <a:rPr lang="en-US" smtClean="0"/>
              <a:t>3/10/2019</a:t>
            </a:fld>
            <a:endParaRPr lang="en-US"/>
          </a:p>
        </p:txBody>
      </p:sp>
      <p:sp>
        <p:nvSpPr>
          <p:cNvPr id="5" name="Footer Placeholder 4">
            <a:extLst>
              <a:ext uri="{FF2B5EF4-FFF2-40B4-BE49-F238E27FC236}">
                <a16:creationId xmlns:a16="http://schemas.microsoft.com/office/drawing/2014/main" id="{80594A92-14FB-405C-BD58-CCB43430C3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B44109-F55B-45DB-AD73-081CDD41A323}"/>
              </a:ext>
            </a:extLst>
          </p:cNvPr>
          <p:cNvSpPr>
            <a:spLocks noGrp="1"/>
          </p:cNvSpPr>
          <p:nvPr>
            <p:ph type="sldNum" sz="quarter" idx="12"/>
          </p:nvPr>
        </p:nvSpPr>
        <p:spPr/>
        <p:txBody>
          <a:bodyPr/>
          <a:lstStyle/>
          <a:p>
            <a:fld id="{573537AA-CA04-4D8C-9D49-FEEEBC1D6F75}" type="slidenum">
              <a:rPr lang="en-US" smtClean="0"/>
              <a:t>‹#›</a:t>
            </a:fld>
            <a:endParaRPr lang="en-US"/>
          </a:p>
        </p:txBody>
      </p:sp>
    </p:spTree>
    <p:extLst>
      <p:ext uri="{BB962C8B-B14F-4D97-AF65-F5344CB8AC3E}">
        <p14:creationId xmlns:p14="http://schemas.microsoft.com/office/powerpoint/2010/main" val="3632723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0BC1B-9081-4581-BFC9-B1073866CA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A34C83-6E8F-41F8-909B-0F0CCAFACF8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67D329-B33C-48B7-9A64-9DCF250FB234}"/>
              </a:ext>
            </a:extLst>
          </p:cNvPr>
          <p:cNvSpPr>
            <a:spLocks noGrp="1"/>
          </p:cNvSpPr>
          <p:nvPr>
            <p:ph type="dt" sz="half" idx="10"/>
          </p:nvPr>
        </p:nvSpPr>
        <p:spPr/>
        <p:txBody>
          <a:bodyPr/>
          <a:lstStyle/>
          <a:p>
            <a:fld id="{03FCF95A-AD50-4F9F-B324-CFEA9A4B500D}" type="datetimeFigureOut">
              <a:rPr lang="en-US" smtClean="0"/>
              <a:t>3/10/2019</a:t>
            </a:fld>
            <a:endParaRPr lang="en-US"/>
          </a:p>
        </p:txBody>
      </p:sp>
      <p:sp>
        <p:nvSpPr>
          <p:cNvPr id="5" name="Footer Placeholder 4">
            <a:extLst>
              <a:ext uri="{FF2B5EF4-FFF2-40B4-BE49-F238E27FC236}">
                <a16:creationId xmlns:a16="http://schemas.microsoft.com/office/drawing/2014/main" id="{987594ED-C154-4A12-B396-D73B0ACBFC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667D56-59D4-4241-BE29-F63761EF59A4}"/>
              </a:ext>
            </a:extLst>
          </p:cNvPr>
          <p:cNvSpPr>
            <a:spLocks noGrp="1"/>
          </p:cNvSpPr>
          <p:nvPr>
            <p:ph type="sldNum" sz="quarter" idx="12"/>
          </p:nvPr>
        </p:nvSpPr>
        <p:spPr/>
        <p:txBody>
          <a:bodyPr/>
          <a:lstStyle/>
          <a:p>
            <a:fld id="{573537AA-CA04-4D8C-9D49-FEEEBC1D6F75}" type="slidenum">
              <a:rPr lang="en-US" smtClean="0"/>
              <a:t>‹#›</a:t>
            </a:fld>
            <a:endParaRPr lang="en-US"/>
          </a:p>
        </p:txBody>
      </p:sp>
    </p:spTree>
    <p:extLst>
      <p:ext uri="{BB962C8B-B14F-4D97-AF65-F5344CB8AC3E}">
        <p14:creationId xmlns:p14="http://schemas.microsoft.com/office/powerpoint/2010/main" val="1103183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C1A74C8-1ED9-4B48-A280-0474841A5C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840B04D-214B-4F2D-BCA4-9471D6D39BC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AA5AE1-3214-4146-9A93-92F24838627F}"/>
              </a:ext>
            </a:extLst>
          </p:cNvPr>
          <p:cNvSpPr>
            <a:spLocks noGrp="1"/>
          </p:cNvSpPr>
          <p:nvPr>
            <p:ph type="dt" sz="half" idx="10"/>
          </p:nvPr>
        </p:nvSpPr>
        <p:spPr/>
        <p:txBody>
          <a:bodyPr/>
          <a:lstStyle/>
          <a:p>
            <a:fld id="{03FCF95A-AD50-4F9F-B324-CFEA9A4B500D}" type="datetimeFigureOut">
              <a:rPr lang="en-US" smtClean="0"/>
              <a:t>3/10/2019</a:t>
            </a:fld>
            <a:endParaRPr lang="en-US"/>
          </a:p>
        </p:txBody>
      </p:sp>
      <p:sp>
        <p:nvSpPr>
          <p:cNvPr id="5" name="Footer Placeholder 4">
            <a:extLst>
              <a:ext uri="{FF2B5EF4-FFF2-40B4-BE49-F238E27FC236}">
                <a16:creationId xmlns:a16="http://schemas.microsoft.com/office/drawing/2014/main" id="{96440471-5622-49D1-8683-9A2299A3D7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239DE3-E7CB-4370-88D3-1A1BB3E46D78}"/>
              </a:ext>
            </a:extLst>
          </p:cNvPr>
          <p:cNvSpPr>
            <a:spLocks noGrp="1"/>
          </p:cNvSpPr>
          <p:nvPr>
            <p:ph type="sldNum" sz="quarter" idx="12"/>
          </p:nvPr>
        </p:nvSpPr>
        <p:spPr/>
        <p:txBody>
          <a:bodyPr/>
          <a:lstStyle/>
          <a:p>
            <a:fld id="{573537AA-CA04-4D8C-9D49-FEEEBC1D6F75}" type="slidenum">
              <a:rPr lang="en-US" smtClean="0"/>
              <a:t>‹#›</a:t>
            </a:fld>
            <a:endParaRPr lang="en-US"/>
          </a:p>
        </p:txBody>
      </p:sp>
    </p:spTree>
    <p:extLst>
      <p:ext uri="{BB962C8B-B14F-4D97-AF65-F5344CB8AC3E}">
        <p14:creationId xmlns:p14="http://schemas.microsoft.com/office/powerpoint/2010/main" val="2129556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62196-19BB-435C-96A5-6755C52182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5EF6D-C7C1-452D-85F1-53D36D2300A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024D26-B77B-4C95-AF7B-89649FC38F06}"/>
              </a:ext>
            </a:extLst>
          </p:cNvPr>
          <p:cNvSpPr>
            <a:spLocks noGrp="1"/>
          </p:cNvSpPr>
          <p:nvPr>
            <p:ph type="dt" sz="half" idx="10"/>
          </p:nvPr>
        </p:nvSpPr>
        <p:spPr/>
        <p:txBody>
          <a:bodyPr/>
          <a:lstStyle/>
          <a:p>
            <a:fld id="{03FCF95A-AD50-4F9F-B324-CFEA9A4B500D}" type="datetimeFigureOut">
              <a:rPr lang="en-US" smtClean="0"/>
              <a:t>3/10/2019</a:t>
            </a:fld>
            <a:endParaRPr lang="en-US"/>
          </a:p>
        </p:txBody>
      </p:sp>
      <p:sp>
        <p:nvSpPr>
          <p:cNvPr id="5" name="Footer Placeholder 4">
            <a:extLst>
              <a:ext uri="{FF2B5EF4-FFF2-40B4-BE49-F238E27FC236}">
                <a16:creationId xmlns:a16="http://schemas.microsoft.com/office/drawing/2014/main" id="{FF3EE686-441D-493A-9E21-07F33AE05A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B5A8A2-326F-4F65-A54A-744CCC060233}"/>
              </a:ext>
            </a:extLst>
          </p:cNvPr>
          <p:cNvSpPr>
            <a:spLocks noGrp="1"/>
          </p:cNvSpPr>
          <p:nvPr>
            <p:ph type="sldNum" sz="quarter" idx="12"/>
          </p:nvPr>
        </p:nvSpPr>
        <p:spPr/>
        <p:txBody>
          <a:bodyPr/>
          <a:lstStyle/>
          <a:p>
            <a:fld id="{573537AA-CA04-4D8C-9D49-FEEEBC1D6F75}" type="slidenum">
              <a:rPr lang="en-US" smtClean="0"/>
              <a:t>‹#›</a:t>
            </a:fld>
            <a:endParaRPr lang="en-US"/>
          </a:p>
        </p:txBody>
      </p:sp>
    </p:spTree>
    <p:extLst>
      <p:ext uri="{BB962C8B-B14F-4D97-AF65-F5344CB8AC3E}">
        <p14:creationId xmlns:p14="http://schemas.microsoft.com/office/powerpoint/2010/main" val="751017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8C9E1-A12F-47A6-A697-17CA9A94D4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111109B-108D-4942-9F16-AF542EE01D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71B8A83-F30A-4DB2-9B3B-780C706D7335}"/>
              </a:ext>
            </a:extLst>
          </p:cNvPr>
          <p:cNvSpPr>
            <a:spLocks noGrp="1"/>
          </p:cNvSpPr>
          <p:nvPr>
            <p:ph type="dt" sz="half" idx="10"/>
          </p:nvPr>
        </p:nvSpPr>
        <p:spPr/>
        <p:txBody>
          <a:bodyPr/>
          <a:lstStyle/>
          <a:p>
            <a:fld id="{03FCF95A-AD50-4F9F-B324-CFEA9A4B500D}" type="datetimeFigureOut">
              <a:rPr lang="en-US" smtClean="0"/>
              <a:t>3/10/2019</a:t>
            </a:fld>
            <a:endParaRPr lang="en-US"/>
          </a:p>
        </p:txBody>
      </p:sp>
      <p:sp>
        <p:nvSpPr>
          <p:cNvPr id="5" name="Footer Placeholder 4">
            <a:extLst>
              <a:ext uri="{FF2B5EF4-FFF2-40B4-BE49-F238E27FC236}">
                <a16:creationId xmlns:a16="http://schemas.microsoft.com/office/drawing/2014/main" id="{29CB67A4-6E0D-48F5-9F2A-7F3C2A12F6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39645F-67B5-4C09-B4BA-211341BAD3F9}"/>
              </a:ext>
            </a:extLst>
          </p:cNvPr>
          <p:cNvSpPr>
            <a:spLocks noGrp="1"/>
          </p:cNvSpPr>
          <p:nvPr>
            <p:ph type="sldNum" sz="quarter" idx="12"/>
          </p:nvPr>
        </p:nvSpPr>
        <p:spPr/>
        <p:txBody>
          <a:bodyPr/>
          <a:lstStyle/>
          <a:p>
            <a:fld id="{573537AA-CA04-4D8C-9D49-FEEEBC1D6F75}" type="slidenum">
              <a:rPr lang="en-US" smtClean="0"/>
              <a:t>‹#›</a:t>
            </a:fld>
            <a:endParaRPr lang="en-US"/>
          </a:p>
        </p:txBody>
      </p:sp>
    </p:spTree>
    <p:extLst>
      <p:ext uri="{BB962C8B-B14F-4D97-AF65-F5344CB8AC3E}">
        <p14:creationId xmlns:p14="http://schemas.microsoft.com/office/powerpoint/2010/main" val="4272945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E1DA3-3227-4512-BB01-5C2216374F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48B1AD-BA03-4230-A4F2-0510B7B3A32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0639D56-B593-4776-84F7-2B79D6766B7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DDCBC6A-232F-45D0-8841-B56EA357350C}"/>
              </a:ext>
            </a:extLst>
          </p:cNvPr>
          <p:cNvSpPr>
            <a:spLocks noGrp="1"/>
          </p:cNvSpPr>
          <p:nvPr>
            <p:ph type="dt" sz="half" idx="10"/>
          </p:nvPr>
        </p:nvSpPr>
        <p:spPr/>
        <p:txBody>
          <a:bodyPr/>
          <a:lstStyle/>
          <a:p>
            <a:fld id="{03FCF95A-AD50-4F9F-B324-CFEA9A4B500D}" type="datetimeFigureOut">
              <a:rPr lang="en-US" smtClean="0"/>
              <a:t>3/10/2019</a:t>
            </a:fld>
            <a:endParaRPr lang="en-US"/>
          </a:p>
        </p:txBody>
      </p:sp>
      <p:sp>
        <p:nvSpPr>
          <p:cNvPr id="6" name="Footer Placeholder 5">
            <a:extLst>
              <a:ext uri="{FF2B5EF4-FFF2-40B4-BE49-F238E27FC236}">
                <a16:creationId xmlns:a16="http://schemas.microsoft.com/office/drawing/2014/main" id="{61A841B2-DA8A-4548-965A-7977E97D6A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EBDFBC-83B6-4603-AD5C-9DF6C1585F69}"/>
              </a:ext>
            </a:extLst>
          </p:cNvPr>
          <p:cNvSpPr>
            <a:spLocks noGrp="1"/>
          </p:cNvSpPr>
          <p:nvPr>
            <p:ph type="sldNum" sz="quarter" idx="12"/>
          </p:nvPr>
        </p:nvSpPr>
        <p:spPr/>
        <p:txBody>
          <a:bodyPr/>
          <a:lstStyle/>
          <a:p>
            <a:fld id="{573537AA-CA04-4D8C-9D49-FEEEBC1D6F75}" type="slidenum">
              <a:rPr lang="en-US" smtClean="0"/>
              <a:t>‹#›</a:t>
            </a:fld>
            <a:endParaRPr lang="en-US"/>
          </a:p>
        </p:txBody>
      </p:sp>
    </p:spTree>
    <p:extLst>
      <p:ext uri="{BB962C8B-B14F-4D97-AF65-F5344CB8AC3E}">
        <p14:creationId xmlns:p14="http://schemas.microsoft.com/office/powerpoint/2010/main" val="1484524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D18D7-8882-44BB-B0B7-A981C3B998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6A9B75-5F1F-4AFF-ADDC-DD0DAB125D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2A965E-BD5C-4533-83A9-6895DC088AF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E277633-CCC2-44D7-9C5A-90AAEA82D4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D7C15F-D20D-4CD5-8D95-98EDC049CB5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7AA7378-7BB7-4117-A9A5-C4E07B4BBC8D}"/>
              </a:ext>
            </a:extLst>
          </p:cNvPr>
          <p:cNvSpPr>
            <a:spLocks noGrp="1"/>
          </p:cNvSpPr>
          <p:nvPr>
            <p:ph type="dt" sz="half" idx="10"/>
          </p:nvPr>
        </p:nvSpPr>
        <p:spPr/>
        <p:txBody>
          <a:bodyPr/>
          <a:lstStyle/>
          <a:p>
            <a:fld id="{03FCF95A-AD50-4F9F-B324-CFEA9A4B500D}" type="datetimeFigureOut">
              <a:rPr lang="en-US" smtClean="0"/>
              <a:t>3/10/2019</a:t>
            </a:fld>
            <a:endParaRPr lang="en-US"/>
          </a:p>
        </p:txBody>
      </p:sp>
      <p:sp>
        <p:nvSpPr>
          <p:cNvPr id="8" name="Footer Placeholder 7">
            <a:extLst>
              <a:ext uri="{FF2B5EF4-FFF2-40B4-BE49-F238E27FC236}">
                <a16:creationId xmlns:a16="http://schemas.microsoft.com/office/drawing/2014/main" id="{E65170D9-7DFA-4301-BEDF-103BBABCEC6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5870C2-BF83-46E7-9EDD-88AB0A129EA1}"/>
              </a:ext>
            </a:extLst>
          </p:cNvPr>
          <p:cNvSpPr>
            <a:spLocks noGrp="1"/>
          </p:cNvSpPr>
          <p:nvPr>
            <p:ph type="sldNum" sz="quarter" idx="12"/>
          </p:nvPr>
        </p:nvSpPr>
        <p:spPr/>
        <p:txBody>
          <a:bodyPr/>
          <a:lstStyle/>
          <a:p>
            <a:fld id="{573537AA-CA04-4D8C-9D49-FEEEBC1D6F75}" type="slidenum">
              <a:rPr lang="en-US" smtClean="0"/>
              <a:t>‹#›</a:t>
            </a:fld>
            <a:endParaRPr lang="en-US"/>
          </a:p>
        </p:txBody>
      </p:sp>
    </p:spTree>
    <p:extLst>
      <p:ext uri="{BB962C8B-B14F-4D97-AF65-F5344CB8AC3E}">
        <p14:creationId xmlns:p14="http://schemas.microsoft.com/office/powerpoint/2010/main" val="569635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9B692-F878-499C-AC8B-3C6107A37E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0C6ED47-4C36-49BD-AA12-C676CADC032A}"/>
              </a:ext>
            </a:extLst>
          </p:cNvPr>
          <p:cNvSpPr>
            <a:spLocks noGrp="1"/>
          </p:cNvSpPr>
          <p:nvPr>
            <p:ph type="dt" sz="half" idx="10"/>
          </p:nvPr>
        </p:nvSpPr>
        <p:spPr/>
        <p:txBody>
          <a:bodyPr/>
          <a:lstStyle/>
          <a:p>
            <a:fld id="{03FCF95A-AD50-4F9F-B324-CFEA9A4B500D}" type="datetimeFigureOut">
              <a:rPr lang="en-US" smtClean="0"/>
              <a:t>3/10/2019</a:t>
            </a:fld>
            <a:endParaRPr lang="en-US"/>
          </a:p>
        </p:txBody>
      </p:sp>
      <p:sp>
        <p:nvSpPr>
          <p:cNvPr id="4" name="Footer Placeholder 3">
            <a:extLst>
              <a:ext uri="{FF2B5EF4-FFF2-40B4-BE49-F238E27FC236}">
                <a16:creationId xmlns:a16="http://schemas.microsoft.com/office/drawing/2014/main" id="{67228E4D-C716-475E-B23A-973D5480F1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71020D6-838F-4D62-AFF1-BE943D8B09AF}"/>
              </a:ext>
            </a:extLst>
          </p:cNvPr>
          <p:cNvSpPr>
            <a:spLocks noGrp="1"/>
          </p:cNvSpPr>
          <p:nvPr>
            <p:ph type="sldNum" sz="quarter" idx="12"/>
          </p:nvPr>
        </p:nvSpPr>
        <p:spPr/>
        <p:txBody>
          <a:bodyPr/>
          <a:lstStyle/>
          <a:p>
            <a:fld id="{573537AA-CA04-4D8C-9D49-FEEEBC1D6F75}" type="slidenum">
              <a:rPr lang="en-US" smtClean="0"/>
              <a:t>‹#›</a:t>
            </a:fld>
            <a:endParaRPr lang="en-US"/>
          </a:p>
        </p:txBody>
      </p:sp>
    </p:spTree>
    <p:extLst>
      <p:ext uri="{BB962C8B-B14F-4D97-AF65-F5344CB8AC3E}">
        <p14:creationId xmlns:p14="http://schemas.microsoft.com/office/powerpoint/2010/main" val="1483218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2EBBB0-D13F-4601-BEF5-6278F19421E2}"/>
              </a:ext>
            </a:extLst>
          </p:cNvPr>
          <p:cNvSpPr>
            <a:spLocks noGrp="1"/>
          </p:cNvSpPr>
          <p:nvPr>
            <p:ph type="dt" sz="half" idx="10"/>
          </p:nvPr>
        </p:nvSpPr>
        <p:spPr/>
        <p:txBody>
          <a:bodyPr/>
          <a:lstStyle/>
          <a:p>
            <a:fld id="{03FCF95A-AD50-4F9F-B324-CFEA9A4B500D}" type="datetimeFigureOut">
              <a:rPr lang="en-US" smtClean="0"/>
              <a:t>3/10/2019</a:t>
            </a:fld>
            <a:endParaRPr lang="en-US"/>
          </a:p>
        </p:txBody>
      </p:sp>
      <p:sp>
        <p:nvSpPr>
          <p:cNvPr id="3" name="Footer Placeholder 2">
            <a:extLst>
              <a:ext uri="{FF2B5EF4-FFF2-40B4-BE49-F238E27FC236}">
                <a16:creationId xmlns:a16="http://schemas.microsoft.com/office/drawing/2014/main" id="{8881479C-95DC-4AE4-A455-AF7930C61AB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A56EC3-C426-48E1-A87E-B61FB1ECDE8A}"/>
              </a:ext>
            </a:extLst>
          </p:cNvPr>
          <p:cNvSpPr>
            <a:spLocks noGrp="1"/>
          </p:cNvSpPr>
          <p:nvPr>
            <p:ph type="sldNum" sz="quarter" idx="12"/>
          </p:nvPr>
        </p:nvSpPr>
        <p:spPr/>
        <p:txBody>
          <a:bodyPr/>
          <a:lstStyle/>
          <a:p>
            <a:fld id="{573537AA-CA04-4D8C-9D49-FEEEBC1D6F75}" type="slidenum">
              <a:rPr lang="en-US" smtClean="0"/>
              <a:t>‹#›</a:t>
            </a:fld>
            <a:endParaRPr lang="en-US"/>
          </a:p>
        </p:txBody>
      </p:sp>
    </p:spTree>
    <p:extLst>
      <p:ext uri="{BB962C8B-B14F-4D97-AF65-F5344CB8AC3E}">
        <p14:creationId xmlns:p14="http://schemas.microsoft.com/office/powerpoint/2010/main" val="2565652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249A1-DF9D-43A2-9CF1-2F8CA74C7C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0531605-6F38-46CA-840A-96749B4C62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A3D0E4-102E-4F06-AC25-D11C829651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0F114F1-F0C9-43F6-A1A2-852604BA3A10}"/>
              </a:ext>
            </a:extLst>
          </p:cNvPr>
          <p:cNvSpPr>
            <a:spLocks noGrp="1"/>
          </p:cNvSpPr>
          <p:nvPr>
            <p:ph type="dt" sz="half" idx="10"/>
          </p:nvPr>
        </p:nvSpPr>
        <p:spPr/>
        <p:txBody>
          <a:bodyPr/>
          <a:lstStyle/>
          <a:p>
            <a:fld id="{03FCF95A-AD50-4F9F-B324-CFEA9A4B500D}" type="datetimeFigureOut">
              <a:rPr lang="en-US" smtClean="0"/>
              <a:t>3/10/2019</a:t>
            </a:fld>
            <a:endParaRPr lang="en-US"/>
          </a:p>
        </p:txBody>
      </p:sp>
      <p:sp>
        <p:nvSpPr>
          <p:cNvPr id="6" name="Footer Placeholder 5">
            <a:extLst>
              <a:ext uri="{FF2B5EF4-FFF2-40B4-BE49-F238E27FC236}">
                <a16:creationId xmlns:a16="http://schemas.microsoft.com/office/drawing/2014/main" id="{73118EFB-EE7C-4061-B327-88153CB137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641E6E-E92B-449D-B58B-DB83D65E5FEB}"/>
              </a:ext>
            </a:extLst>
          </p:cNvPr>
          <p:cNvSpPr>
            <a:spLocks noGrp="1"/>
          </p:cNvSpPr>
          <p:nvPr>
            <p:ph type="sldNum" sz="quarter" idx="12"/>
          </p:nvPr>
        </p:nvSpPr>
        <p:spPr/>
        <p:txBody>
          <a:bodyPr/>
          <a:lstStyle/>
          <a:p>
            <a:fld id="{573537AA-CA04-4D8C-9D49-FEEEBC1D6F75}" type="slidenum">
              <a:rPr lang="en-US" smtClean="0"/>
              <a:t>‹#›</a:t>
            </a:fld>
            <a:endParaRPr lang="en-US"/>
          </a:p>
        </p:txBody>
      </p:sp>
    </p:spTree>
    <p:extLst>
      <p:ext uri="{BB962C8B-B14F-4D97-AF65-F5344CB8AC3E}">
        <p14:creationId xmlns:p14="http://schemas.microsoft.com/office/powerpoint/2010/main" val="353885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A5CF4-DDFF-4B10-9F2E-93895C2AA7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1D067D-8DC9-4794-8B46-9F8985D634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CBD3990-2CCA-48E5-A0DC-B957844AE6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1983658-37BA-46D5-895C-02698E97C54D}"/>
              </a:ext>
            </a:extLst>
          </p:cNvPr>
          <p:cNvSpPr>
            <a:spLocks noGrp="1"/>
          </p:cNvSpPr>
          <p:nvPr>
            <p:ph type="dt" sz="half" idx="10"/>
          </p:nvPr>
        </p:nvSpPr>
        <p:spPr/>
        <p:txBody>
          <a:bodyPr/>
          <a:lstStyle/>
          <a:p>
            <a:fld id="{03FCF95A-AD50-4F9F-B324-CFEA9A4B500D}" type="datetimeFigureOut">
              <a:rPr lang="en-US" smtClean="0"/>
              <a:t>3/10/2019</a:t>
            </a:fld>
            <a:endParaRPr lang="en-US"/>
          </a:p>
        </p:txBody>
      </p:sp>
      <p:sp>
        <p:nvSpPr>
          <p:cNvPr id="6" name="Footer Placeholder 5">
            <a:extLst>
              <a:ext uri="{FF2B5EF4-FFF2-40B4-BE49-F238E27FC236}">
                <a16:creationId xmlns:a16="http://schemas.microsoft.com/office/drawing/2014/main" id="{C64DDD6F-9601-4AD0-BE0B-D64C9437B9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6B1FDB-651D-4E6E-842F-C6C7659DAB23}"/>
              </a:ext>
            </a:extLst>
          </p:cNvPr>
          <p:cNvSpPr>
            <a:spLocks noGrp="1"/>
          </p:cNvSpPr>
          <p:nvPr>
            <p:ph type="sldNum" sz="quarter" idx="12"/>
          </p:nvPr>
        </p:nvSpPr>
        <p:spPr/>
        <p:txBody>
          <a:bodyPr/>
          <a:lstStyle/>
          <a:p>
            <a:fld id="{573537AA-CA04-4D8C-9D49-FEEEBC1D6F75}" type="slidenum">
              <a:rPr lang="en-US" smtClean="0"/>
              <a:t>‹#›</a:t>
            </a:fld>
            <a:endParaRPr lang="en-US"/>
          </a:p>
        </p:txBody>
      </p:sp>
    </p:spTree>
    <p:extLst>
      <p:ext uri="{BB962C8B-B14F-4D97-AF65-F5344CB8AC3E}">
        <p14:creationId xmlns:p14="http://schemas.microsoft.com/office/powerpoint/2010/main" val="50785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449A48-1465-4AE6-AEB0-CB26597903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64FC42D-DDD6-4454-9AA6-9AB67EF801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BC46E9-0C20-4154-88D0-BB6A9622E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FCF95A-AD50-4F9F-B324-CFEA9A4B500D}" type="datetimeFigureOut">
              <a:rPr lang="en-US" smtClean="0"/>
              <a:t>3/10/2019</a:t>
            </a:fld>
            <a:endParaRPr lang="en-US"/>
          </a:p>
        </p:txBody>
      </p:sp>
      <p:sp>
        <p:nvSpPr>
          <p:cNvPr id="5" name="Footer Placeholder 4">
            <a:extLst>
              <a:ext uri="{FF2B5EF4-FFF2-40B4-BE49-F238E27FC236}">
                <a16:creationId xmlns:a16="http://schemas.microsoft.com/office/drawing/2014/main" id="{32CB77AC-BA07-4D67-ABBF-26E99E4F3A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25A1428-A2B8-4154-855C-5E93BAFAC3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3537AA-CA04-4D8C-9D49-FEEEBC1D6F75}" type="slidenum">
              <a:rPr lang="en-US" smtClean="0"/>
              <a:t>‹#›</a:t>
            </a:fld>
            <a:endParaRPr lang="en-US"/>
          </a:p>
        </p:txBody>
      </p:sp>
    </p:spTree>
    <p:extLst>
      <p:ext uri="{BB962C8B-B14F-4D97-AF65-F5344CB8AC3E}">
        <p14:creationId xmlns:p14="http://schemas.microsoft.com/office/powerpoint/2010/main" val="669813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96C9A-8805-4835-A7EE-C92923E5FE7E}"/>
              </a:ext>
            </a:extLst>
          </p:cNvPr>
          <p:cNvSpPr>
            <a:spLocks noGrp="1"/>
          </p:cNvSpPr>
          <p:nvPr>
            <p:ph type="ctrTitle"/>
          </p:nvPr>
        </p:nvSpPr>
        <p:spPr/>
        <p:txBody>
          <a:bodyPr/>
          <a:lstStyle/>
          <a:p>
            <a:r>
              <a:rPr lang="en-US" dirty="0"/>
              <a:t>PH202 Recitation 10</a:t>
            </a:r>
          </a:p>
        </p:txBody>
      </p:sp>
      <p:sp>
        <p:nvSpPr>
          <p:cNvPr id="3" name="Subtitle 2">
            <a:extLst>
              <a:ext uri="{FF2B5EF4-FFF2-40B4-BE49-F238E27FC236}">
                <a16:creationId xmlns:a16="http://schemas.microsoft.com/office/drawing/2014/main" id="{637BE188-4000-4032-B678-0B783C50CFFB}"/>
              </a:ext>
            </a:extLst>
          </p:cNvPr>
          <p:cNvSpPr>
            <a:spLocks noGrp="1"/>
          </p:cNvSpPr>
          <p:nvPr>
            <p:ph type="subTitle" idx="1"/>
          </p:nvPr>
        </p:nvSpPr>
        <p:spPr/>
        <p:txBody>
          <a:bodyPr/>
          <a:lstStyle/>
          <a:p>
            <a:r>
              <a:rPr lang="en-US" dirty="0"/>
              <a:t>Final Exam Review</a:t>
            </a:r>
          </a:p>
        </p:txBody>
      </p:sp>
    </p:spTree>
    <p:extLst>
      <p:ext uri="{BB962C8B-B14F-4D97-AF65-F5344CB8AC3E}">
        <p14:creationId xmlns:p14="http://schemas.microsoft.com/office/powerpoint/2010/main" val="297681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B7379-CD96-4592-998D-1C333DC52FEE}"/>
              </a:ext>
            </a:extLst>
          </p:cNvPr>
          <p:cNvSpPr>
            <a:spLocks noGrp="1"/>
          </p:cNvSpPr>
          <p:nvPr>
            <p:ph type="title"/>
          </p:nvPr>
        </p:nvSpPr>
        <p:spPr/>
        <p:txBody>
          <a:bodyPr/>
          <a:lstStyle/>
          <a:p>
            <a:r>
              <a:rPr lang="en-US" dirty="0"/>
              <a:t>Problem 2: 7 minutes</a:t>
            </a:r>
          </a:p>
        </p:txBody>
      </p:sp>
      <p:sp>
        <p:nvSpPr>
          <p:cNvPr id="3" name="Content Placeholder 2">
            <a:extLst>
              <a:ext uri="{FF2B5EF4-FFF2-40B4-BE49-F238E27FC236}">
                <a16:creationId xmlns:a16="http://schemas.microsoft.com/office/drawing/2014/main" id="{47BA863D-BB99-4984-B502-88B8FAF5353A}"/>
              </a:ext>
            </a:extLst>
          </p:cNvPr>
          <p:cNvSpPr>
            <a:spLocks noGrp="1"/>
          </p:cNvSpPr>
          <p:nvPr>
            <p:ph idx="1"/>
          </p:nvPr>
        </p:nvSpPr>
        <p:spPr/>
        <p:txBody>
          <a:bodyPr/>
          <a:lstStyle/>
          <a:p>
            <a:pPr marL="514350" indent="-514350">
              <a:buFont typeface="+mj-lt"/>
              <a:buAutoNum type="alphaUcPeriod"/>
            </a:pPr>
            <a:r>
              <a:rPr lang="en-US" dirty="0"/>
              <a:t>A train is traveling at 35m/s on a still air day.  You are standing alongside the train track, stationary, as the conductor blares the 150Hz horn.  What frequencies do you hear as the train approaches you, and then as it leaves past you?</a:t>
            </a:r>
          </a:p>
          <a:p>
            <a:pPr marL="514350" indent="-514350">
              <a:buFont typeface="+mj-lt"/>
              <a:buAutoNum type="alphaUcPeriod"/>
            </a:pPr>
            <a:r>
              <a:rPr lang="en-US" dirty="0"/>
              <a:t>What does the conductor on the train hear?</a:t>
            </a:r>
          </a:p>
        </p:txBody>
      </p:sp>
    </p:spTree>
    <p:extLst>
      <p:ext uri="{BB962C8B-B14F-4D97-AF65-F5344CB8AC3E}">
        <p14:creationId xmlns:p14="http://schemas.microsoft.com/office/powerpoint/2010/main" val="3501212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2F344-5D5D-477C-9792-38195AD240B3}"/>
              </a:ext>
            </a:extLst>
          </p:cNvPr>
          <p:cNvSpPr>
            <a:spLocks noGrp="1"/>
          </p:cNvSpPr>
          <p:nvPr>
            <p:ph type="title"/>
          </p:nvPr>
        </p:nvSpPr>
        <p:spPr/>
        <p:txBody>
          <a:bodyPr/>
          <a:lstStyle/>
          <a:p>
            <a:r>
              <a:rPr lang="en-US" dirty="0"/>
              <a:t>Doppler Shift</a:t>
            </a:r>
          </a:p>
        </p:txBody>
      </p:sp>
      <p:pic>
        <p:nvPicPr>
          <p:cNvPr id="5" name="Content Placeholder 4" descr="A screenshot of a cell phone&#10;&#10;Description generated with very high confidence">
            <a:extLst>
              <a:ext uri="{FF2B5EF4-FFF2-40B4-BE49-F238E27FC236}">
                <a16:creationId xmlns:a16="http://schemas.microsoft.com/office/drawing/2014/main" id="{7B119AB3-6AAD-4496-848B-00AD39C435B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88725" y="2529444"/>
            <a:ext cx="10414549" cy="1968335"/>
          </a:xfrm>
        </p:spPr>
      </p:pic>
    </p:spTree>
    <p:extLst>
      <p:ext uri="{BB962C8B-B14F-4D97-AF65-F5344CB8AC3E}">
        <p14:creationId xmlns:p14="http://schemas.microsoft.com/office/powerpoint/2010/main" val="3020386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2F0F0-7BBF-48FA-9E96-9BE5DA18C9EA}"/>
              </a:ext>
            </a:extLst>
          </p:cNvPr>
          <p:cNvSpPr>
            <a:spLocks noGrp="1"/>
          </p:cNvSpPr>
          <p:nvPr>
            <p:ph type="title"/>
          </p:nvPr>
        </p:nvSpPr>
        <p:spPr/>
        <p:txBody>
          <a:bodyPr/>
          <a:lstStyle/>
          <a:p>
            <a:r>
              <a:rPr lang="en-US" dirty="0"/>
              <a:t>Standing Wave Resonance</a:t>
            </a:r>
          </a:p>
        </p:txBody>
      </p:sp>
      <p:pic>
        <p:nvPicPr>
          <p:cNvPr id="4" name="Picture 3" descr="A screenshot of a cell phone&#10;&#10;Description generated with very high confidence">
            <a:extLst>
              <a:ext uri="{FF2B5EF4-FFF2-40B4-BE49-F238E27FC236}">
                <a16:creationId xmlns:a16="http://schemas.microsoft.com/office/drawing/2014/main" id="{9BBE64FD-D862-4B39-824C-40CAEB4993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3804" y="1770846"/>
            <a:ext cx="10444392" cy="4423723"/>
          </a:xfrm>
          <a:prstGeom prst="rect">
            <a:avLst/>
          </a:prstGeom>
        </p:spPr>
      </p:pic>
    </p:spTree>
    <p:extLst>
      <p:ext uri="{BB962C8B-B14F-4D97-AF65-F5344CB8AC3E}">
        <p14:creationId xmlns:p14="http://schemas.microsoft.com/office/powerpoint/2010/main" val="942731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3D57E-C013-45A6-9976-9F9DDCC4502E}"/>
              </a:ext>
            </a:extLst>
          </p:cNvPr>
          <p:cNvSpPr>
            <a:spLocks noGrp="1"/>
          </p:cNvSpPr>
          <p:nvPr>
            <p:ph type="title"/>
          </p:nvPr>
        </p:nvSpPr>
        <p:spPr/>
        <p:txBody>
          <a:bodyPr/>
          <a:lstStyle/>
          <a:p>
            <a:r>
              <a:rPr lang="en-US" dirty="0"/>
              <a:t>Question 1: 3 minutes</a:t>
            </a:r>
          </a:p>
        </p:txBody>
      </p:sp>
      <p:sp>
        <p:nvSpPr>
          <p:cNvPr id="3" name="Content Placeholder 2">
            <a:extLst>
              <a:ext uri="{FF2B5EF4-FFF2-40B4-BE49-F238E27FC236}">
                <a16:creationId xmlns:a16="http://schemas.microsoft.com/office/drawing/2014/main" id="{C8CB29A9-A2CE-4D8A-9D6F-E2A3D903CB4F}"/>
              </a:ext>
            </a:extLst>
          </p:cNvPr>
          <p:cNvSpPr>
            <a:spLocks noGrp="1"/>
          </p:cNvSpPr>
          <p:nvPr>
            <p:ph idx="1"/>
          </p:nvPr>
        </p:nvSpPr>
        <p:spPr/>
        <p:txBody>
          <a:bodyPr/>
          <a:lstStyle/>
          <a:p>
            <a:r>
              <a:rPr lang="en-US" dirty="0"/>
              <a:t>Thermoses are designed to minimize temperature changes of their contents.  The figure shows a schematic of a thermos.  Explain how the design addresses all three heat transfer mechanisms.</a:t>
            </a:r>
          </a:p>
        </p:txBody>
      </p:sp>
      <p:pic>
        <p:nvPicPr>
          <p:cNvPr id="5" name="Picture 4">
            <a:extLst>
              <a:ext uri="{FF2B5EF4-FFF2-40B4-BE49-F238E27FC236}">
                <a16:creationId xmlns:a16="http://schemas.microsoft.com/office/drawing/2014/main" id="{5F83C817-5A47-4C31-80A4-9F1BEDB156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74937" y="3323634"/>
            <a:ext cx="4042125" cy="3169241"/>
          </a:xfrm>
          <a:prstGeom prst="rect">
            <a:avLst/>
          </a:prstGeom>
        </p:spPr>
      </p:pic>
    </p:spTree>
    <p:extLst>
      <p:ext uri="{BB962C8B-B14F-4D97-AF65-F5344CB8AC3E}">
        <p14:creationId xmlns:p14="http://schemas.microsoft.com/office/powerpoint/2010/main" val="675442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70552-8B30-4BF6-8057-FB0565A42177}"/>
              </a:ext>
            </a:extLst>
          </p:cNvPr>
          <p:cNvSpPr>
            <a:spLocks noGrp="1"/>
          </p:cNvSpPr>
          <p:nvPr>
            <p:ph type="title"/>
          </p:nvPr>
        </p:nvSpPr>
        <p:spPr/>
        <p:txBody>
          <a:bodyPr/>
          <a:lstStyle/>
          <a:p>
            <a:r>
              <a:rPr lang="en-US" dirty="0"/>
              <a:t>Question 2: 3 minutes</a:t>
            </a:r>
          </a:p>
        </p:txBody>
      </p:sp>
      <p:sp>
        <p:nvSpPr>
          <p:cNvPr id="3" name="Content Placeholder 2">
            <a:extLst>
              <a:ext uri="{FF2B5EF4-FFF2-40B4-BE49-F238E27FC236}">
                <a16:creationId xmlns:a16="http://schemas.microsoft.com/office/drawing/2014/main" id="{A578A811-2BE5-475F-8E84-6664C12C9666}"/>
              </a:ext>
            </a:extLst>
          </p:cNvPr>
          <p:cNvSpPr>
            <a:spLocks noGrp="1"/>
          </p:cNvSpPr>
          <p:nvPr>
            <p:ph idx="1"/>
          </p:nvPr>
        </p:nvSpPr>
        <p:spPr/>
        <p:txBody>
          <a:bodyPr/>
          <a:lstStyle/>
          <a:p>
            <a:r>
              <a:rPr lang="en-US" dirty="0"/>
              <a:t>Rank the following angular accelerations from most negative to most positive, indicating if any are equal.  Assume point masses at the end of massless rods.</a:t>
            </a:r>
          </a:p>
        </p:txBody>
      </p:sp>
      <p:pic>
        <p:nvPicPr>
          <p:cNvPr id="5" name="Picture 4" descr="A close up of a clock&#10;&#10;Description generated with high confidence">
            <a:extLst>
              <a:ext uri="{FF2B5EF4-FFF2-40B4-BE49-F238E27FC236}">
                <a16:creationId xmlns:a16="http://schemas.microsoft.com/office/drawing/2014/main" id="{14ED86CA-3635-4B25-AE22-44E8D2623B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5269" y="2850984"/>
            <a:ext cx="6380637" cy="3846700"/>
          </a:xfrm>
          <a:prstGeom prst="rect">
            <a:avLst/>
          </a:prstGeom>
        </p:spPr>
      </p:pic>
    </p:spTree>
    <p:extLst>
      <p:ext uri="{BB962C8B-B14F-4D97-AF65-F5344CB8AC3E}">
        <p14:creationId xmlns:p14="http://schemas.microsoft.com/office/powerpoint/2010/main" val="2149491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5EA45-9846-4CEA-BB6F-F580C1251D45}"/>
              </a:ext>
            </a:extLst>
          </p:cNvPr>
          <p:cNvSpPr>
            <a:spLocks noGrp="1"/>
          </p:cNvSpPr>
          <p:nvPr>
            <p:ph type="title"/>
          </p:nvPr>
        </p:nvSpPr>
        <p:spPr/>
        <p:txBody>
          <a:bodyPr/>
          <a:lstStyle/>
          <a:p>
            <a:r>
              <a:rPr lang="en-US" dirty="0"/>
              <a:t>Question 3: 3 minutes</a:t>
            </a:r>
          </a:p>
        </p:txBody>
      </p:sp>
      <p:sp>
        <p:nvSpPr>
          <p:cNvPr id="3" name="Content Placeholder 2">
            <a:extLst>
              <a:ext uri="{FF2B5EF4-FFF2-40B4-BE49-F238E27FC236}">
                <a16:creationId xmlns:a16="http://schemas.microsoft.com/office/drawing/2014/main" id="{2DD0F1CE-42EC-4D10-8C02-D22733B9C72F}"/>
              </a:ext>
            </a:extLst>
          </p:cNvPr>
          <p:cNvSpPr>
            <a:spLocks noGrp="1"/>
          </p:cNvSpPr>
          <p:nvPr>
            <p:ph idx="1"/>
          </p:nvPr>
        </p:nvSpPr>
        <p:spPr/>
        <p:txBody>
          <a:bodyPr>
            <a:normAutofit lnSpcReduction="10000"/>
          </a:bodyPr>
          <a:lstStyle/>
          <a:p>
            <a:r>
              <a:rPr lang="en-US" dirty="0"/>
              <a:t>The tires of a car support the weight of a stationary car.  If one tire has a slow leak, the air pressure within the tire will _______ with time, the surface area between the tire and the road will _______ with time, and the net force the tire exerts on the road will _______ with time.</a:t>
            </a:r>
          </a:p>
          <a:p>
            <a:pPr marL="914400" lvl="1" indent="-457200">
              <a:buFont typeface="+mj-lt"/>
              <a:buAutoNum type="alphaLcParenR"/>
            </a:pPr>
            <a:r>
              <a:rPr lang="en-US" dirty="0"/>
              <a:t>Decrease, increase, remain constant</a:t>
            </a:r>
          </a:p>
          <a:p>
            <a:pPr marL="914400" lvl="1" indent="-457200">
              <a:buFont typeface="+mj-lt"/>
              <a:buAutoNum type="alphaLcParenR"/>
            </a:pPr>
            <a:r>
              <a:rPr lang="en-US" dirty="0"/>
              <a:t>Increase, decrease, remain constant</a:t>
            </a:r>
          </a:p>
          <a:p>
            <a:pPr marL="914400" lvl="1" indent="-457200">
              <a:buFont typeface="+mj-lt"/>
              <a:buAutoNum type="alphaLcParenR"/>
            </a:pPr>
            <a:r>
              <a:rPr lang="en-US" dirty="0"/>
              <a:t>Decrease, increase, decrease</a:t>
            </a:r>
          </a:p>
          <a:p>
            <a:pPr marL="914400" lvl="1" indent="-457200">
              <a:buFont typeface="+mj-lt"/>
              <a:buAutoNum type="alphaLcParenR"/>
            </a:pPr>
            <a:r>
              <a:rPr lang="en-US" dirty="0"/>
              <a:t>Decrease, decrease, decrease</a:t>
            </a:r>
          </a:p>
          <a:p>
            <a:pPr marL="914400" lvl="1" indent="-457200">
              <a:buFont typeface="+mj-lt"/>
              <a:buAutoNum type="alphaLcParenR"/>
            </a:pPr>
            <a:r>
              <a:rPr lang="en-US" dirty="0"/>
              <a:t>Increase, increase, increase</a:t>
            </a:r>
          </a:p>
          <a:p>
            <a:pPr marL="914400" lvl="1" indent="-457200">
              <a:buFont typeface="+mj-lt"/>
              <a:buAutoNum type="alphaLcParenR"/>
            </a:pPr>
            <a:r>
              <a:rPr lang="en-US" dirty="0"/>
              <a:t>Decrease, increase, increase</a:t>
            </a:r>
          </a:p>
        </p:txBody>
      </p:sp>
    </p:spTree>
    <p:extLst>
      <p:ext uri="{BB962C8B-B14F-4D97-AF65-F5344CB8AC3E}">
        <p14:creationId xmlns:p14="http://schemas.microsoft.com/office/powerpoint/2010/main" val="4044713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66A5F-B68E-40C4-B2B9-86D366336275}"/>
              </a:ext>
            </a:extLst>
          </p:cNvPr>
          <p:cNvSpPr>
            <a:spLocks noGrp="1"/>
          </p:cNvSpPr>
          <p:nvPr>
            <p:ph type="title"/>
          </p:nvPr>
        </p:nvSpPr>
        <p:spPr/>
        <p:txBody>
          <a:bodyPr/>
          <a:lstStyle/>
          <a:p>
            <a:r>
              <a:rPr lang="en-US" dirty="0"/>
              <a:t>Question 4: 3 minutes</a:t>
            </a:r>
          </a:p>
        </p:txBody>
      </p:sp>
      <p:sp>
        <p:nvSpPr>
          <p:cNvPr id="3" name="Content Placeholder 2">
            <a:extLst>
              <a:ext uri="{FF2B5EF4-FFF2-40B4-BE49-F238E27FC236}">
                <a16:creationId xmlns:a16="http://schemas.microsoft.com/office/drawing/2014/main" id="{71E077AD-FA3F-4DE4-8C29-5E3F4EC4525A}"/>
              </a:ext>
            </a:extLst>
          </p:cNvPr>
          <p:cNvSpPr>
            <a:spLocks noGrp="1"/>
          </p:cNvSpPr>
          <p:nvPr>
            <p:ph idx="1"/>
          </p:nvPr>
        </p:nvSpPr>
        <p:spPr/>
        <p:txBody>
          <a:bodyPr/>
          <a:lstStyle/>
          <a:p>
            <a:r>
              <a:rPr lang="en-US" dirty="0"/>
              <a:t>A 0.92m long pipe is closed on one end.  It vibrates in the third harmonic with a frequency of 489Hz.  In this situation, the speed of sound in air is closest to:</a:t>
            </a:r>
          </a:p>
          <a:p>
            <a:pPr marL="914400" lvl="1" indent="-457200">
              <a:buFont typeface="+mj-lt"/>
              <a:buAutoNum type="alphaLcParenR"/>
            </a:pPr>
            <a:r>
              <a:rPr lang="en-US" dirty="0"/>
              <a:t>334 m/s</a:t>
            </a:r>
          </a:p>
          <a:p>
            <a:pPr marL="914400" lvl="1" indent="-457200">
              <a:buFont typeface="+mj-lt"/>
              <a:buAutoNum type="alphaLcParenR"/>
            </a:pPr>
            <a:r>
              <a:rPr lang="en-US" dirty="0"/>
              <a:t>343 m/s</a:t>
            </a:r>
          </a:p>
          <a:p>
            <a:pPr marL="914400" lvl="1" indent="-457200">
              <a:buFont typeface="+mj-lt"/>
              <a:buAutoNum type="alphaLcParenR"/>
            </a:pPr>
            <a:r>
              <a:rPr lang="en-US" dirty="0"/>
              <a:t>350 m/s</a:t>
            </a:r>
          </a:p>
          <a:p>
            <a:pPr marL="914400" lvl="1" indent="-457200">
              <a:buFont typeface="+mj-lt"/>
              <a:buAutoNum type="alphaLcParenR"/>
            </a:pPr>
            <a:r>
              <a:rPr lang="en-US" dirty="0"/>
              <a:t>355 m/s</a:t>
            </a:r>
          </a:p>
          <a:p>
            <a:pPr marL="914400" lvl="1" indent="-457200">
              <a:buFont typeface="+mj-lt"/>
              <a:buAutoNum type="alphaLcParenR"/>
            </a:pPr>
            <a:r>
              <a:rPr lang="en-US" dirty="0"/>
              <a:t>360 m/s</a:t>
            </a:r>
          </a:p>
        </p:txBody>
      </p:sp>
    </p:spTree>
    <p:extLst>
      <p:ext uri="{BB962C8B-B14F-4D97-AF65-F5344CB8AC3E}">
        <p14:creationId xmlns:p14="http://schemas.microsoft.com/office/powerpoint/2010/main" val="1306859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3C90B-224B-4337-B6D3-DF1ADBDB101F}"/>
              </a:ext>
            </a:extLst>
          </p:cNvPr>
          <p:cNvSpPr>
            <a:spLocks noGrp="1"/>
          </p:cNvSpPr>
          <p:nvPr>
            <p:ph type="title"/>
          </p:nvPr>
        </p:nvSpPr>
        <p:spPr/>
        <p:txBody>
          <a:bodyPr/>
          <a:lstStyle/>
          <a:p>
            <a:r>
              <a:rPr lang="en-US" dirty="0"/>
              <a:t>Question 5: 3 minutes</a:t>
            </a:r>
          </a:p>
        </p:txBody>
      </p:sp>
      <p:sp>
        <p:nvSpPr>
          <p:cNvPr id="3" name="Content Placeholder 2">
            <a:extLst>
              <a:ext uri="{FF2B5EF4-FFF2-40B4-BE49-F238E27FC236}">
                <a16:creationId xmlns:a16="http://schemas.microsoft.com/office/drawing/2014/main" id="{5A82F7C6-F3F0-408F-965E-FA45CF70A4E9}"/>
              </a:ext>
            </a:extLst>
          </p:cNvPr>
          <p:cNvSpPr>
            <a:spLocks noGrp="1"/>
          </p:cNvSpPr>
          <p:nvPr>
            <p:ph idx="1"/>
          </p:nvPr>
        </p:nvSpPr>
        <p:spPr/>
        <p:txBody>
          <a:bodyPr/>
          <a:lstStyle/>
          <a:p>
            <a:r>
              <a:rPr lang="en-US" dirty="0"/>
              <a:t>Which of the following characteristics of sound determine the “pitch” of a musical note? An example of a high pitch sound is a whistle, an example of a low pitch sound is a drum.</a:t>
            </a:r>
          </a:p>
          <a:p>
            <a:pPr marL="914400" lvl="1" indent="-457200">
              <a:buFont typeface="+mj-lt"/>
              <a:buAutoNum type="alphaLcParenR"/>
            </a:pPr>
            <a:r>
              <a:rPr lang="en-US" dirty="0"/>
              <a:t>Amplitude</a:t>
            </a:r>
          </a:p>
          <a:p>
            <a:pPr marL="914400" lvl="1" indent="-457200">
              <a:buFont typeface="+mj-lt"/>
              <a:buAutoNum type="alphaLcParenR"/>
            </a:pPr>
            <a:r>
              <a:rPr lang="en-US" dirty="0"/>
              <a:t>Wavelength</a:t>
            </a:r>
          </a:p>
          <a:p>
            <a:pPr marL="914400" lvl="1" indent="-457200">
              <a:buFont typeface="+mj-lt"/>
              <a:buAutoNum type="alphaLcParenR"/>
            </a:pPr>
            <a:r>
              <a:rPr lang="en-US" dirty="0"/>
              <a:t>Frequency</a:t>
            </a:r>
          </a:p>
          <a:p>
            <a:pPr marL="914400" lvl="1" indent="-457200">
              <a:buFont typeface="+mj-lt"/>
              <a:buAutoNum type="alphaLcParenR"/>
            </a:pPr>
            <a:r>
              <a:rPr lang="en-US" dirty="0"/>
              <a:t>Phase</a:t>
            </a:r>
          </a:p>
          <a:p>
            <a:pPr marL="914400" lvl="1" indent="-457200">
              <a:buFont typeface="+mj-lt"/>
              <a:buAutoNum type="alphaLcParenR"/>
            </a:pPr>
            <a:r>
              <a:rPr lang="en-US" dirty="0"/>
              <a:t>Intensity</a:t>
            </a:r>
          </a:p>
        </p:txBody>
      </p:sp>
    </p:spTree>
    <p:extLst>
      <p:ext uri="{BB962C8B-B14F-4D97-AF65-F5344CB8AC3E}">
        <p14:creationId xmlns:p14="http://schemas.microsoft.com/office/powerpoint/2010/main" val="2005950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3C4E1-0F0E-459F-9E02-92DE794778B6}"/>
              </a:ext>
            </a:extLst>
          </p:cNvPr>
          <p:cNvSpPr>
            <a:spLocks noGrp="1"/>
          </p:cNvSpPr>
          <p:nvPr>
            <p:ph type="title"/>
          </p:nvPr>
        </p:nvSpPr>
        <p:spPr/>
        <p:txBody>
          <a:bodyPr/>
          <a:lstStyle/>
          <a:p>
            <a:r>
              <a:rPr lang="en-US" dirty="0"/>
              <a:t>Problem 1: 7 minutes</a:t>
            </a:r>
          </a:p>
        </p:txBody>
      </p:sp>
      <p:sp>
        <p:nvSpPr>
          <p:cNvPr id="3" name="Content Placeholder 2">
            <a:extLst>
              <a:ext uri="{FF2B5EF4-FFF2-40B4-BE49-F238E27FC236}">
                <a16:creationId xmlns:a16="http://schemas.microsoft.com/office/drawing/2014/main" id="{BD75D1EC-85E1-49DC-93E3-F8D7FFEE4EAD}"/>
              </a:ext>
            </a:extLst>
          </p:cNvPr>
          <p:cNvSpPr>
            <a:spLocks noGrp="1"/>
          </p:cNvSpPr>
          <p:nvPr>
            <p:ph idx="1"/>
          </p:nvPr>
        </p:nvSpPr>
        <p:spPr/>
        <p:txBody>
          <a:bodyPr/>
          <a:lstStyle/>
          <a:p>
            <a:pPr marL="514350" indent="-514350">
              <a:buFont typeface="+mj-lt"/>
              <a:buAutoNum type="alphaUcPeriod"/>
            </a:pPr>
            <a:r>
              <a:rPr lang="en-US" dirty="0"/>
              <a:t>A string, 5m long, is vibrating/resonating at its 4</a:t>
            </a:r>
            <a:r>
              <a:rPr lang="en-US" baseline="30000" dirty="0"/>
              <a:t>th</a:t>
            </a:r>
            <a:r>
              <a:rPr lang="en-US" dirty="0"/>
              <a:t> harmonic.  If there are 48 cycles in 20s, what is the frequency, period, wavelength, and velocity of the wave in the string?</a:t>
            </a:r>
          </a:p>
          <a:p>
            <a:pPr marL="514350" indent="-514350">
              <a:buFont typeface="+mj-lt"/>
              <a:buAutoNum type="alphaUcPeriod"/>
            </a:pPr>
            <a:r>
              <a:rPr lang="en-US" dirty="0"/>
              <a:t>If the string has a mass of 10g, what is the tension in the string?</a:t>
            </a:r>
          </a:p>
        </p:txBody>
      </p:sp>
    </p:spTree>
    <p:extLst>
      <p:ext uri="{BB962C8B-B14F-4D97-AF65-F5344CB8AC3E}">
        <p14:creationId xmlns:p14="http://schemas.microsoft.com/office/powerpoint/2010/main" val="16944094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416</Words>
  <Application>Microsoft Office PowerPoint</Application>
  <PresentationFormat>Widescreen</PresentationFormat>
  <Paragraphs>36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PH202 Recitation 10</vt:lpstr>
      <vt:lpstr>Doppler Shift</vt:lpstr>
      <vt:lpstr>Standing Wave Resonance</vt:lpstr>
      <vt:lpstr>Question 1: 3 minutes</vt:lpstr>
      <vt:lpstr>Question 2: 3 minutes</vt:lpstr>
      <vt:lpstr>Question 3: 3 minutes</vt:lpstr>
      <vt:lpstr>Question 4: 3 minutes</vt:lpstr>
      <vt:lpstr>Question 5: 3 minutes</vt:lpstr>
      <vt:lpstr>Problem 1: 7 minutes</vt:lpstr>
      <vt:lpstr>Problem 2: 7 minutes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PH202 Recitation 10</dc:title>
  <dc:creator>Austin Naylor</dc:creator>
  <cp:lastModifiedBy>Austin Naylor</cp:lastModifiedBy>
  <cp:revision>5</cp:revision>
  <dcterms:created xsi:type="dcterms:W3CDTF">2019-03-11T03:35:09Z</dcterms:created>
  <dcterms:modified xsi:type="dcterms:W3CDTF">2019-03-11T04:11:55Z</dcterms:modified>
</cp:coreProperties>
</file>