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305" r:id="rId4"/>
    <p:sldId id="289" r:id="rId5"/>
    <p:sldId id="290" r:id="rId6"/>
    <p:sldId id="306" r:id="rId7"/>
    <p:sldId id="261" r:id="rId8"/>
    <p:sldId id="310" r:id="rId9"/>
    <p:sldId id="311" r:id="rId10"/>
    <p:sldId id="288" r:id="rId11"/>
    <p:sldId id="30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2" y="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9978-BCC4-410D-A902-DE62B106E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E46B63-4A66-4FAF-AC7B-824CF096D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6BCB7-5490-4D79-A615-8687C5DE0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72816C-65DD-4B49-9662-A2EB19D8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45F0F-655C-43CB-8979-B95DE683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3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1A30-6492-4938-A92F-5C655E541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6D9A0-943B-46D1-93E0-48806D05BC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D6B2D-507E-4429-B70E-B967C07D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0C88F-4DBD-434A-8D19-C313F1F2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5A02F-0B8B-4756-ADBD-1DB9FB209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7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A569AC-ED90-4150-99FC-CA4C8EAA3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9781ED-642B-4E56-A29A-56441746F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712C-7019-4FC0-9503-0A5F9774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07968-6CE0-402C-A74A-0DC86DDF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2D11E-1E01-49CD-9701-15C88F793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0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EBA50-E3F0-4402-BB65-35F1A1D80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2EB52-7FDB-4251-884C-269D04AE1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2C56B-1924-454E-8F8C-2046593A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E1A24-5AF3-4C1D-B1A1-3F20E1E3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8A2DF-0016-4841-8EAD-0C992D217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7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146E4-1828-46B1-AB2E-ACFB4CAF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93F1E-346E-4EE7-A0E4-6E73209168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2273A-142F-4FA0-AB32-429C9DDF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27E81-4DBD-4C1A-9C9A-66228134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25C29-A9EF-4960-ACE5-0ABB93707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09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ACE0E-A3BE-4327-9A5E-49EDC1FA4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4ADDA-63FB-40A9-99AC-AB32712895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86B8C2-1DF3-4449-BE58-6982E1A0A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6C300-52FB-415F-A3A6-D7C42CB24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F021A-686F-4864-AA89-038E90D48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17809-0C4B-49E0-B149-37D298A0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5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21018-FB4E-45AA-8353-EBD77EE60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7DB88-39AB-4124-86AC-A02CC2D18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1F7F17-F473-4DD7-A4A5-4850383358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ABC766-CC03-49EC-A22C-8538ACD1E1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4CF87-F258-4381-B11B-9D49FCFAA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E3B34A-49DA-4D29-A5D5-338917E04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1F33F1-FC7E-4FED-8A73-18E1EF9CF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CA8F41-E16E-4108-B79F-E0E033FB8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2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CECC6-CF1D-4166-AB0F-F94111CF6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5C25B8-69B6-4B67-9456-A9F326004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39BDF7-14BC-47F1-A379-13E5A844F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2DC81E-3C9E-40A1-9BB0-45906FD6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85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01384F-DA3A-4310-8334-3DD227C82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DCEB97-D19A-4F73-B7C3-F87FB0EC0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B3B08-0269-422C-B294-91FDDED8D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1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FDC65-CF77-4804-BC53-743F5C126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3871A-6010-4C71-A93D-2F1FA8182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309B5-173F-4AAE-825A-865EDC78D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18E18-609A-423F-ABED-A8111E37D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95AB7-87FA-448B-8E07-94FE7CF6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FBF0C3-C93F-45D9-A8DE-2C67D5012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42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EE1B7-20FA-4390-8F8F-DE64E6A2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D35426-E1AA-4328-8FA7-720C61B98F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139249-4E44-4127-90DD-0E1A6C680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46A09-A476-4AFD-BEE4-FF1873E6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8758E-7E82-4B0D-B3D1-FFD7A354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4305BD-36DD-4F3E-8B44-D16C053C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822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D5466F-6C40-4F53-A1FC-6B1B747A8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085D6-5EA8-4A1E-ACBB-EA6EC3E7A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82232-2228-4B12-BBF4-11689AA95B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B303-A59F-478B-9325-6E5C885BB5F0}" type="datetimeFigureOut">
              <a:rPr lang="en-US" smtClean="0"/>
              <a:t>1/27/2019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1980A-3E66-451C-A3BA-1A9152F6D3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8CF0F-65B7-4EF1-B370-F70C6929F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1C0C2-61FA-41CC-BAA6-D018306A6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1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D3AD5-B979-4013-BFAF-B09291AF7F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PH202 Recitation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8353C-E5F8-4EEF-86C6-3B8337D0F7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Thermodynamics Part 1</a:t>
            </a:r>
          </a:p>
        </p:txBody>
      </p:sp>
    </p:spTree>
    <p:extLst>
      <p:ext uri="{BB962C8B-B14F-4D97-AF65-F5344CB8AC3E}">
        <p14:creationId xmlns:p14="http://schemas.microsoft.com/office/powerpoint/2010/main" val="717142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7AA91-7988-476A-B6DB-64A2DCD32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A6094-2749-435F-A1DE-605C0AA66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626090" cy="4252912"/>
          </a:xfrm>
        </p:spPr>
        <p:txBody>
          <a:bodyPr>
            <a:normAutofit/>
          </a:bodyPr>
          <a:lstStyle/>
          <a:p>
            <a:r>
              <a:rPr lang="en-US" dirty="0"/>
              <a:t>I have 2 moles of a monatomic gas that is initially at a temperature of 500K.  If 5000J of heat is added to the gas and the gas performs 7.5kJ of work, what is the final temperature of the gas?</a:t>
            </a:r>
          </a:p>
        </p:txBody>
      </p:sp>
    </p:spTree>
    <p:extLst>
      <p:ext uri="{BB962C8B-B14F-4D97-AF65-F5344CB8AC3E}">
        <p14:creationId xmlns:p14="http://schemas.microsoft.com/office/powerpoint/2010/main" val="2828219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F4E78-8B5F-4E33-9C3E-27C47C5C8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5F740-7A4A-490A-8A56-548433B8E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Compute the internal energy change and temperature change for the 2 processes involving 1 mole of an ideal monatomic gas.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1500 J of heat are added to the gas and the gas does no work and no work is done on the gas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1500 J of work are done on the gas and the gas does no work and no heat is added or taken away from the gas</a:t>
            </a:r>
          </a:p>
        </p:txBody>
      </p:sp>
    </p:spTree>
    <p:extLst>
      <p:ext uri="{BB962C8B-B14F-4D97-AF65-F5344CB8AC3E}">
        <p14:creationId xmlns:p14="http://schemas.microsoft.com/office/powerpoint/2010/main" val="364758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91D55-44B7-419C-8AE4-3667CAC0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1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0A6FDD4-37B7-4368-A137-3406A0DD3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Say the equation in words</a:t>
            </a:r>
          </a:p>
        </p:txBody>
      </p:sp>
      <p:pic>
        <p:nvPicPr>
          <p:cNvPr id="6" name="Content Placeholder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DC133CB-6B02-4C1E-B9B2-D01644A15E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41" t="32200" r="25223" b="35227"/>
          <a:stretch/>
        </p:blipFill>
        <p:spPr>
          <a:xfrm>
            <a:off x="3115075" y="3074671"/>
            <a:ext cx="5961849" cy="220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61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34B35-E324-43D0-8C95-7BD6DD7C9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1 Solution</a:t>
            </a:r>
          </a:p>
        </p:txBody>
      </p:sp>
      <p:pic>
        <p:nvPicPr>
          <p:cNvPr id="7" name="Content Placeholder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CD6C368-DCA3-4110-B0E7-85575B6F72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2462" y="1818708"/>
            <a:ext cx="7227076" cy="4674167"/>
          </a:xfrm>
        </p:spPr>
      </p:pic>
    </p:spTree>
    <p:extLst>
      <p:ext uri="{BB962C8B-B14F-4D97-AF65-F5344CB8AC3E}">
        <p14:creationId xmlns:p14="http://schemas.microsoft.com/office/powerpoint/2010/main" val="1493160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91D55-44B7-419C-8AE4-3667CAC0E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2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E57C37A-0F43-4E8D-AE2A-06974335A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Say this equation in words</a:t>
            </a:r>
          </a:p>
        </p:txBody>
      </p:sp>
      <p:pic>
        <p:nvPicPr>
          <p:cNvPr id="7" name="Content Placeholder 5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3E315512-2A89-4605-8A23-C4B6B572BBC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0" t="34299" r="25311" b="47828"/>
          <a:stretch/>
        </p:blipFill>
        <p:spPr>
          <a:xfrm>
            <a:off x="2404707" y="3075464"/>
            <a:ext cx="7382586" cy="185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24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34B35-E324-43D0-8C95-7BD6DD7C9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 2 Solution</a:t>
            </a:r>
          </a:p>
        </p:txBody>
      </p:sp>
      <p:pic>
        <p:nvPicPr>
          <p:cNvPr id="6" name="Content Placeholder 5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D1DC521A-BD0E-45AD-ADBB-AB22AE29CA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972" y="1568609"/>
            <a:ext cx="6790055" cy="4924266"/>
          </a:xfrm>
        </p:spPr>
      </p:pic>
    </p:spTree>
    <p:extLst>
      <p:ext uri="{BB962C8B-B14F-4D97-AF65-F5344CB8AC3E}">
        <p14:creationId xmlns:p14="http://schemas.microsoft.com/office/powerpoint/2010/main" val="308752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292BD-9F02-42BE-98FC-02204688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1: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560DF-E597-4872-BC09-5C5D41CAD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average kinetic energy of a monoatomic gas molecule at 20°C?</a:t>
            </a:r>
          </a:p>
          <a:p>
            <a:r>
              <a:rPr lang="en-US" dirty="0"/>
              <a:t>What is the rms speed of a Helium (4g/mol) molecule at this temperature?</a:t>
            </a:r>
          </a:p>
        </p:txBody>
      </p:sp>
    </p:spTree>
    <p:extLst>
      <p:ext uri="{BB962C8B-B14F-4D97-AF65-F5344CB8AC3E}">
        <p14:creationId xmlns:p14="http://schemas.microsoft.com/office/powerpoint/2010/main" val="1677346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7AA91-7988-476A-B6DB-64A2DCD32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2: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A6094-2749-435F-A1DE-605C0AA66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Each of the five points represent five different equilibrium states for a one mole of an ideal gas.  Rank the temperatures of the different states.</a:t>
            </a:r>
          </a:p>
        </p:txBody>
      </p:sp>
      <p:pic>
        <p:nvPicPr>
          <p:cNvPr id="6" name="Picture 5" descr="A picture containing sky&#10;&#10;Description generated with very high confidence">
            <a:extLst>
              <a:ext uri="{FF2B5EF4-FFF2-40B4-BE49-F238E27FC236}">
                <a16:creationId xmlns:a16="http://schemas.microsoft.com/office/drawing/2014/main" id="{0CDC3880-FAE7-489E-A97A-9732B661FE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15" y="3044190"/>
            <a:ext cx="5975970" cy="381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440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9580-329E-4FDE-A37C-2368328E6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3: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AC311-BD00-43C0-8AED-CC86DBD0D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ideal gas is in a sealed container.  By what factor does the gas pressure change if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The volume is doubled and the temperature is tripled?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The volume is halved and the temperature is tripled?</a:t>
            </a:r>
          </a:p>
        </p:txBody>
      </p:sp>
    </p:spTree>
    <p:extLst>
      <p:ext uri="{BB962C8B-B14F-4D97-AF65-F5344CB8AC3E}">
        <p14:creationId xmlns:p14="http://schemas.microsoft.com/office/powerpoint/2010/main" val="1936407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2E5F4-1894-4A59-A110-DE133E307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 4: 3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21551-5F28-4EC9-9641-4C2A7D969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the number of molecules in a cubic meter of an ideal gas at standard temperature and pressure (STP).  How many moles of gas is this? </a:t>
            </a:r>
          </a:p>
        </p:txBody>
      </p:sp>
    </p:spTree>
    <p:extLst>
      <p:ext uri="{BB962C8B-B14F-4D97-AF65-F5344CB8AC3E}">
        <p14:creationId xmlns:p14="http://schemas.microsoft.com/office/powerpoint/2010/main" val="3420567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3729</TotalTime>
  <Words>301</Words>
  <Application>Microsoft Office PowerPoint</Application>
  <PresentationFormat>Widescreen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PH202 Recitation 4</vt:lpstr>
      <vt:lpstr>Warm-Up 1</vt:lpstr>
      <vt:lpstr>Warm-Up 1 Solution</vt:lpstr>
      <vt:lpstr>Warm-Up 2</vt:lpstr>
      <vt:lpstr>Warm-Up 2 Solution</vt:lpstr>
      <vt:lpstr>Discussion Question 1: 3 minutes</vt:lpstr>
      <vt:lpstr>Discussion Question 2: 3 minutes</vt:lpstr>
      <vt:lpstr>Discussion Question 3: 3 minutes</vt:lpstr>
      <vt:lpstr>Discussion Question 4: 3 minutes</vt:lpstr>
      <vt:lpstr>Question 1: 7 minutes</vt:lpstr>
      <vt:lpstr>Question 2: 7 minutes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PH201 Recitation 2</dc:title>
  <dc:creator>Austin Naylor</dc:creator>
  <cp:lastModifiedBy>Austin Naylor</cp:lastModifiedBy>
  <cp:revision>165</cp:revision>
  <dcterms:created xsi:type="dcterms:W3CDTF">2018-09-27T03:12:18Z</dcterms:created>
  <dcterms:modified xsi:type="dcterms:W3CDTF">2019-01-28T05:53:31Z</dcterms:modified>
</cp:coreProperties>
</file>