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6" autoAdjust="0"/>
    <p:restoredTop sz="94660"/>
  </p:normalViewPr>
  <p:slideViewPr>
    <p:cSldViewPr snapToGrid="0">
      <p:cViewPr varScale="1">
        <p:scale>
          <a:sx n="84" d="100"/>
          <a:sy n="84" d="100"/>
        </p:scale>
        <p:origin x="102" y="6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E343D-BCF1-432F-85A1-E7458532A50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30483F-6786-4FEC-AC32-64E56C16EF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A6E1892-81F7-4B52-B692-0491DB8F586B}"/>
              </a:ext>
            </a:extLst>
          </p:cNvPr>
          <p:cNvSpPr>
            <a:spLocks noGrp="1"/>
          </p:cNvSpPr>
          <p:nvPr>
            <p:ph type="dt" sz="half" idx="10"/>
          </p:nvPr>
        </p:nvSpPr>
        <p:spPr/>
        <p:txBody>
          <a:bodyPr/>
          <a:lstStyle/>
          <a:p>
            <a:fld id="{11CF920D-34E8-4657-937D-8F0ECE7C211D}" type="datetimeFigureOut">
              <a:rPr lang="en-US" smtClean="0"/>
              <a:t>2/10/2019</a:t>
            </a:fld>
            <a:endParaRPr lang="en-US"/>
          </a:p>
        </p:txBody>
      </p:sp>
      <p:sp>
        <p:nvSpPr>
          <p:cNvPr id="5" name="Footer Placeholder 4">
            <a:extLst>
              <a:ext uri="{FF2B5EF4-FFF2-40B4-BE49-F238E27FC236}">
                <a16:creationId xmlns:a16="http://schemas.microsoft.com/office/drawing/2014/main" id="{FD49B251-501A-41CA-852E-B4CA02CA78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14EBDA-4982-4D33-BAEB-DF72FA986049}"/>
              </a:ext>
            </a:extLst>
          </p:cNvPr>
          <p:cNvSpPr>
            <a:spLocks noGrp="1"/>
          </p:cNvSpPr>
          <p:nvPr>
            <p:ph type="sldNum" sz="quarter" idx="12"/>
          </p:nvPr>
        </p:nvSpPr>
        <p:spPr/>
        <p:txBody>
          <a:bodyPr/>
          <a:lstStyle/>
          <a:p>
            <a:fld id="{D0E95518-E7BE-487C-B35A-4D924F5BB44C}" type="slidenum">
              <a:rPr lang="en-US" smtClean="0"/>
              <a:t>‹#›</a:t>
            </a:fld>
            <a:endParaRPr lang="en-US"/>
          </a:p>
        </p:txBody>
      </p:sp>
    </p:spTree>
    <p:extLst>
      <p:ext uri="{BB962C8B-B14F-4D97-AF65-F5344CB8AC3E}">
        <p14:creationId xmlns:p14="http://schemas.microsoft.com/office/powerpoint/2010/main" val="4189799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CC98D-2999-4A0B-8C94-BB7B45F41BA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5E7EF66-F1F9-4089-B8F7-A019D9BA86D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980275-CD6E-4386-8C84-E65B80A8BC33}"/>
              </a:ext>
            </a:extLst>
          </p:cNvPr>
          <p:cNvSpPr>
            <a:spLocks noGrp="1"/>
          </p:cNvSpPr>
          <p:nvPr>
            <p:ph type="dt" sz="half" idx="10"/>
          </p:nvPr>
        </p:nvSpPr>
        <p:spPr/>
        <p:txBody>
          <a:bodyPr/>
          <a:lstStyle/>
          <a:p>
            <a:fld id="{11CF920D-34E8-4657-937D-8F0ECE7C211D}" type="datetimeFigureOut">
              <a:rPr lang="en-US" smtClean="0"/>
              <a:t>2/10/2019</a:t>
            </a:fld>
            <a:endParaRPr lang="en-US"/>
          </a:p>
        </p:txBody>
      </p:sp>
      <p:sp>
        <p:nvSpPr>
          <p:cNvPr id="5" name="Footer Placeholder 4">
            <a:extLst>
              <a:ext uri="{FF2B5EF4-FFF2-40B4-BE49-F238E27FC236}">
                <a16:creationId xmlns:a16="http://schemas.microsoft.com/office/drawing/2014/main" id="{A0779F1F-BE21-4BFC-A45B-9CC2A0F2AB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2510A6-B1F1-43E5-A45B-D24F73701883}"/>
              </a:ext>
            </a:extLst>
          </p:cNvPr>
          <p:cNvSpPr>
            <a:spLocks noGrp="1"/>
          </p:cNvSpPr>
          <p:nvPr>
            <p:ph type="sldNum" sz="quarter" idx="12"/>
          </p:nvPr>
        </p:nvSpPr>
        <p:spPr/>
        <p:txBody>
          <a:bodyPr/>
          <a:lstStyle/>
          <a:p>
            <a:fld id="{D0E95518-E7BE-487C-B35A-4D924F5BB44C}" type="slidenum">
              <a:rPr lang="en-US" smtClean="0"/>
              <a:t>‹#›</a:t>
            </a:fld>
            <a:endParaRPr lang="en-US"/>
          </a:p>
        </p:txBody>
      </p:sp>
    </p:spTree>
    <p:extLst>
      <p:ext uri="{BB962C8B-B14F-4D97-AF65-F5344CB8AC3E}">
        <p14:creationId xmlns:p14="http://schemas.microsoft.com/office/powerpoint/2010/main" val="3304682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A7D57B-D657-490F-92E2-F2EBA4D8A85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397B7A-9093-4D3C-84A8-057D5CEEB7D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CBC552-28D0-4728-8A4E-96DEB7F5C18F}"/>
              </a:ext>
            </a:extLst>
          </p:cNvPr>
          <p:cNvSpPr>
            <a:spLocks noGrp="1"/>
          </p:cNvSpPr>
          <p:nvPr>
            <p:ph type="dt" sz="half" idx="10"/>
          </p:nvPr>
        </p:nvSpPr>
        <p:spPr/>
        <p:txBody>
          <a:bodyPr/>
          <a:lstStyle/>
          <a:p>
            <a:fld id="{11CF920D-34E8-4657-937D-8F0ECE7C211D}" type="datetimeFigureOut">
              <a:rPr lang="en-US" smtClean="0"/>
              <a:t>2/10/2019</a:t>
            </a:fld>
            <a:endParaRPr lang="en-US"/>
          </a:p>
        </p:txBody>
      </p:sp>
      <p:sp>
        <p:nvSpPr>
          <p:cNvPr id="5" name="Footer Placeholder 4">
            <a:extLst>
              <a:ext uri="{FF2B5EF4-FFF2-40B4-BE49-F238E27FC236}">
                <a16:creationId xmlns:a16="http://schemas.microsoft.com/office/drawing/2014/main" id="{393FD94C-4019-419E-AA74-0946D47DCA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E2991-411A-4957-8B11-550744BA23C5}"/>
              </a:ext>
            </a:extLst>
          </p:cNvPr>
          <p:cNvSpPr>
            <a:spLocks noGrp="1"/>
          </p:cNvSpPr>
          <p:nvPr>
            <p:ph type="sldNum" sz="quarter" idx="12"/>
          </p:nvPr>
        </p:nvSpPr>
        <p:spPr/>
        <p:txBody>
          <a:bodyPr/>
          <a:lstStyle/>
          <a:p>
            <a:fld id="{D0E95518-E7BE-487C-B35A-4D924F5BB44C}" type="slidenum">
              <a:rPr lang="en-US" smtClean="0"/>
              <a:t>‹#›</a:t>
            </a:fld>
            <a:endParaRPr lang="en-US"/>
          </a:p>
        </p:txBody>
      </p:sp>
    </p:spTree>
    <p:extLst>
      <p:ext uri="{BB962C8B-B14F-4D97-AF65-F5344CB8AC3E}">
        <p14:creationId xmlns:p14="http://schemas.microsoft.com/office/powerpoint/2010/main" val="2110221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F1E79-EEE3-4E82-959C-540BC89FE1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2AE225-3DCD-4784-81A0-FB2F821180B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9A42B3-C218-488E-A501-02EFE7E180E7}"/>
              </a:ext>
            </a:extLst>
          </p:cNvPr>
          <p:cNvSpPr>
            <a:spLocks noGrp="1"/>
          </p:cNvSpPr>
          <p:nvPr>
            <p:ph type="dt" sz="half" idx="10"/>
          </p:nvPr>
        </p:nvSpPr>
        <p:spPr/>
        <p:txBody>
          <a:bodyPr/>
          <a:lstStyle/>
          <a:p>
            <a:fld id="{11CF920D-34E8-4657-937D-8F0ECE7C211D}" type="datetimeFigureOut">
              <a:rPr lang="en-US" smtClean="0"/>
              <a:t>2/10/2019</a:t>
            </a:fld>
            <a:endParaRPr lang="en-US"/>
          </a:p>
        </p:txBody>
      </p:sp>
      <p:sp>
        <p:nvSpPr>
          <p:cNvPr id="5" name="Footer Placeholder 4">
            <a:extLst>
              <a:ext uri="{FF2B5EF4-FFF2-40B4-BE49-F238E27FC236}">
                <a16:creationId xmlns:a16="http://schemas.microsoft.com/office/drawing/2014/main" id="{2760F92B-8B41-4F6D-9CE6-B4654063A2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AF4789-1616-4F13-9C30-0DDDCCC6C962}"/>
              </a:ext>
            </a:extLst>
          </p:cNvPr>
          <p:cNvSpPr>
            <a:spLocks noGrp="1"/>
          </p:cNvSpPr>
          <p:nvPr>
            <p:ph type="sldNum" sz="quarter" idx="12"/>
          </p:nvPr>
        </p:nvSpPr>
        <p:spPr/>
        <p:txBody>
          <a:bodyPr/>
          <a:lstStyle/>
          <a:p>
            <a:fld id="{D0E95518-E7BE-487C-B35A-4D924F5BB44C}" type="slidenum">
              <a:rPr lang="en-US" smtClean="0"/>
              <a:t>‹#›</a:t>
            </a:fld>
            <a:endParaRPr lang="en-US"/>
          </a:p>
        </p:txBody>
      </p:sp>
    </p:spTree>
    <p:extLst>
      <p:ext uri="{BB962C8B-B14F-4D97-AF65-F5344CB8AC3E}">
        <p14:creationId xmlns:p14="http://schemas.microsoft.com/office/powerpoint/2010/main" val="3591677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B54EB-8158-4A13-8554-2B002C6E1E9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BE479B8-09A8-4CB2-B551-BA1379E47F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27C1145-F45E-47E2-A479-01B68270BC05}"/>
              </a:ext>
            </a:extLst>
          </p:cNvPr>
          <p:cNvSpPr>
            <a:spLocks noGrp="1"/>
          </p:cNvSpPr>
          <p:nvPr>
            <p:ph type="dt" sz="half" idx="10"/>
          </p:nvPr>
        </p:nvSpPr>
        <p:spPr/>
        <p:txBody>
          <a:bodyPr/>
          <a:lstStyle/>
          <a:p>
            <a:fld id="{11CF920D-34E8-4657-937D-8F0ECE7C211D}" type="datetimeFigureOut">
              <a:rPr lang="en-US" smtClean="0"/>
              <a:t>2/10/2019</a:t>
            </a:fld>
            <a:endParaRPr lang="en-US"/>
          </a:p>
        </p:txBody>
      </p:sp>
      <p:sp>
        <p:nvSpPr>
          <p:cNvPr id="5" name="Footer Placeholder 4">
            <a:extLst>
              <a:ext uri="{FF2B5EF4-FFF2-40B4-BE49-F238E27FC236}">
                <a16:creationId xmlns:a16="http://schemas.microsoft.com/office/drawing/2014/main" id="{482BBCA6-55A1-4901-930E-53430550E2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A3FC34-638D-4EC1-B4F1-926DF19C795B}"/>
              </a:ext>
            </a:extLst>
          </p:cNvPr>
          <p:cNvSpPr>
            <a:spLocks noGrp="1"/>
          </p:cNvSpPr>
          <p:nvPr>
            <p:ph type="sldNum" sz="quarter" idx="12"/>
          </p:nvPr>
        </p:nvSpPr>
        <p:spPr/>
        <p:txBody>
          <a:bodyPr/>
          <a:lstStyle/>
          <a:p>
            <a:fld id="{D0E95518-E7BE-487C-B35A-4D924F5BB44C}" type="slidenum">
              <a:rPr lang="en-US" smtClean="0"/>
              <a:t>‹#›</a:t>
            </a:fld>
            <a:endParaRPr lang="en-US"/>
          </a:p>
        </p:txBody>
      </p:sp>
    </p:spTree>
    <p:extLst>
      <p:ext uri="{BB962C8B-B14F-4D97-AF65-F5344CB8AC3E}">
        <p14:creationId xmlns:p14="http://schemas.microsoft.com/office/powerpoint/2010/main" val="1512052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872CC-493D-476C-AF91-B5FE17B429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0BAE42-CD82-41C6-9C2E-E6AF134C068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CCAF39-BDA3-4AC2-8974-5F29E858A86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4EAB761-9E25-4CF5-96A1-8F1C36D94D24}"/>
              </a:ext>
            </a:extLst>
          </p:cNvPr>
          <p:cNvSpPr>
            <a:spLocks noGrp="1"/>
          </p:cNvSpPr>
          <p:nvPr>
            <p:ph type="dt" sz="half" idx="10"/>
          </p:nvPr>
        </p:nvSpPr>
        <p:spPr/>
        <p:txBody>
          <a:bodyPr/>
          <a:lstStyle/>
          <a:p>
            <a:fld id="{11CF920D-34E8-4657-937D-8F0ECE7C211D}" type="datetimeFigureOut">
              <a:rPr lang="en-US" smtClean="0"/>
              <a:t>2/10/2019</a:t>
            </a:fld>
            <a:endParaRPr lang="en-US"/>
          </a:p>
        </p:txBody>
      </p:sp>
      <p:sp>
        <p:nvSpPr>
          <p:cNvPr id="6" name="Footer Placeholder 5">
            <a:extLst>
              <a:ext uri="{FF2B5EF4-FFF2-40B4-BE49-F238E27FC236}">
                <a16:creationId xmlns:a16="http://schemas.microsoft.com/office/drawing/2014/main" id="{5A50E555-3970-4FF5-B79B-EFD5C5E1AA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DD45F2-3923-41CE-824A-EF99A70FA969}"/>
              </a:ext>
            </a:extLst>
          </p:cNvPr>
          <p:cNvSpPr>
            <a:spLocks noGrp="1"/>
          </p:cNvSpPr>
          <p:nvPr>
            <p:ph type="sldNum" sz="quarter" idx="12"/>
          </p:nvPr>
        </p:nvSpPr>
        <p:spPr/>
        <p:txBody>
          <a:bodyPr/>
          <a:lstStyle/>
          <a:p>
            <a:fld id="{D0E95518-E7BE-487C-B35A-4D924F5BB44C}" type="slidenum">
              <a:rPr lang="en-US" smtClean="0"/>
              <a:t>‹#›</a:t>
            </a:fld>
            <a:endParaRPr lang="en-US"/>
          </a:p>
        </p:txBody>
      </p:sp>
    </p:spTree>
    <p:extLst>
      <p:ext uri="{BB962C8B-B14F-4D97-AF65-F5344CB8AC3E}">
        <p14:creationId xmlns:p14="http://schemas.microsoft.com/office/powerpoint/2010/main" val="3998002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E12A3-E427-469B-9407-D1B1026830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E7D179C-D456-4939-B90B-6C93F0E4ED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23A8E28-EAED-4101-9982-EB6A4CF5C0A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8BA23F-8CC2-445B-8A56-44D460E9E3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90E09F6-4539-401C-9314-8F6505B3F9C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90E5AA-2441-4AA3-BE21-EED01A574FE4}"/>
              </a:ext>
            </a:extLst>
          </p:cNvPr>
          <p:cNvSpPr>
            <a:spLocks noGrp="1"/>
          </p:cNvSpPr>
          <p:nvPr>
            <p:ph type="dt" sz="half" idx="10"/>
          </p:nvPr>
        </p:nvSpPr>
        <p:spPr/>
        <p:txBody>
          <a:bodyPr/>
          <a:lstStyle/>
          <a:p>
            <a:fld id="{11CF920D-34E8-4657-937D-8F0ECE7C211D}" type="datetimeFigureOut">
              <a:rPr lang="en-US" smtClean="0"/>
              <a:t>2/10/2019</a:t>
            </a:fld>
            <a:endParaRPr lang="en-US"/>
          </a:p>
        </p:txBody>
      </p:sp>
      <p:sp>
        <p:nvSpPr>
          <p:cNvPr id="8" name="Footer Placeholder 7">
            <a:extLst>
              <a:ext uri="{FF2B5EF4-FFF2-40B4-BE49-F238E27FC236}">
                <a16:creationId xmlns:a16="http://schemas.microsoft.com/office/drawing/2014/main" id="{19538A5D-8144-4744-803E-7C36DFAA46F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DBF330E-B7C5-475C-BD46-1556DD2C00A2}"/>
              </a:ext>
            </a:extLst>
          </p:cNvPr>
          <p:cNvSpPr>
            <a:spLocks noGrp="1"/>
          </p:cNvSpPr>
          <p:nvPr>
            <p:ph type="sldNum" sz="quarter" idx="12"/>
          </p:nvPr>
        </p:nvSpPr>
        <p:spPr/>
        <p:txBody>
          <a:bodyPr/>
          <a:lstStyle/>
          <a:p>
            <a:fld id="{D0E95518-E7BE-487C-B35A-4D924F5BB44C}" type="slidenum">
              <a:rPr lang="en-US" smtClean="0"/>
              <a:t>‹#›</a:t>
            </a:fld>
            <a:endParaRPr lang="en-US"/>
          </a:p>
        </p:txBody>
      </p:sp>
    </p:spTree>
    <p:extLst>
      <p:ext uri="{BB962C8B-B14F-4D97-AF65-F5344CB8AC3E}">
        <p14:creationId xmlns:p14="http://schemas.microsoft.com/office/powerpoint/2010/main" val="2004131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BBA17-845D-4CCF-81B6-7F1653C34A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D4ED9B-B4DB-4DB4-99FB-F01BAF4C57F9}"/>
              </a:ext>
            </a:extLst>
          </p:cNvPr>
          <p:cNvSpPr>
            <a:spLocks noGrp="1"/>
          </p:cNvSpPr>
          <p:nvPr>
            <p:ph type="dt" sz="half" idx="10"/>
          </p:nvPr>
        </p:nvSpPr>
        <p:spPr/>
        <p:txBody>
          <a:bodyPr/>
          <a:lstStyle/>
          <a:p>
            <a:fld id="{11CF920D-34E8-4657-937D-8F0ECE7C211D}" type="datetimeFigureOut">
              <a:rPr lang="en-US" smtClean="0"/>
              <a:t>2/10/2019</a:t>
            </a:fld>
            <a:endParaRPr lang="en-US"/>
          </a:p>
        </p:txBody>
      </p:sp>
      <p:sp>
        <p:nvSpPr>
          <p:cNvPr id="4" name="Footer Placeholder 3">
            <a:extLst>
              <a:ext uri="{FF2B5EF4-FFF2-40B4-BE49-F238E27FC236}">
                <a16:creationId xmlns:a16="http://schemas.microsoft.com/office/drawing/2014/main" id="{DD25BA8C-31C6-4A3B-A49F-3C7530182F1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1BC7B1A-9BF2-41FD-9804-8F0FC66D91B7}"/>
              </a:ext>
            </a:extLst>
          </p:cNvPr>
          <p:cNvSpPr>
            <a:spLocks noGrp="1"/>
          </p:cNvSpPr>
          <p:nvPr>
            <p:ph type="sldNum" sz="quarter" idx="12"/>
          </p:nvPr>
        </p:nvSpPr>
        <p:spPr/>
        <p:txBody>
          <a:bodyPr/>
          <a:lstStyle/>
          <a:p>
            <a:fld id="{D0E95518-E7BE-487C-B35A-4D924F5BB44C}" type="slidenum">
              <a:rPr lang="en-US" smtClean="0"/>
              <a:t>‹#›</a:t>
            </a:fld>
            <a:endParaRPr lang="en-US"/>
          </a:p>
        </p:txBody>
      </p:sp>
    </p:spTree>
    <p:extLst>
      <p:ext uri="{BB962C8B-B14F-4D97-AF65-F5344CB8AC3E}">
        <p14:creationId xmlns:p14="http://schemas.microsoft.com/office/powerpoint/2010/main" val="4062004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66F5EF-BD3E-4607-9B1F-B03D50272DA3}"/>
              </a:ext>
            </a:extLst>
          </p:cNvPr>
          <p:cNvSpPr>
            <a:spLocks noGrp="1"/>
          </p:cNvSpPr>
          <p:nvPr>
            <p:ph type="dt" sz="half" idx="10"/>
          </p:nvPr>
        </p:nvSpPr>
        <p:spPr/>
        <p:txBody>
          <a:bodyPr/>
          <a:lstStyle/>
          <a:p>
            <a:fld id="{11CF920D-34E8-4657-937D-8F0ECE7C211D}" type="datetimeFigureOut">
              <a:rPr lang="en-US" smtClean="0"/>
              <a:t>2/10/2019</a:t>
            </a:fld>
            <a:endParaRPr lang="en-US"/>
          </a:p>
        </p:txBody>
      </p:sp>
      <p:sp>
        <p:nvSpPr>
          <p:cNvPr id="3" name="Footer Placeholder 2">
            <a:extLst>
              <a:ext uri="{FF2B5EF4-FFF2-40B4-BE49-F238E27FC236}">
                <a16:creationId xmlns:a16="http://schemas.microsoft.com/office/drawing/2014/main" id="{395331E2-84AD-4C0F-A7A2-9A70E957920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4A1850-3495-4CA6-AAEF-C2337DDFBE03}"/>
              </a:ext>
            </a:extLst>
          </p:cNvPr>
          <p:cNvSpPr>
            <a:spLocks noGrp="1"/>
          </p:cNvSpPr>
          <p:nvPr>
            <p:ph type="sldNum" sz="quarter" idx="12"/>
          </p:nvPr>
        </p:nvSpPr>
        <p:spPr/>
        <p:txBody>
          <a:bodyPr/>
          <a:lstStyle/>
          <a:p>
            <a:fld id="{D0E95518-E7BE-487C-B35A-4D924F5BB44C}" type="slidenum">
              <a:rPr lang="en-US" smtClean="0"/>
              <a:t>‹#›</a:t>
            </a:fld>
            <a:endParaRPr lang="en-US"/>
          </a:p>
        </p:txBody>
      </p:sp>
    </p:spTree>
    <p:extLst>
      <p:ext uri="{BB962C8B-B14F-4D97-AF65-F5344CB8AC3E}">
        <p14:creationId xmlns:p14="http://schemas.microsoft.com/office/powerpoint/2010/main" val="1500002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BBF64-FE8E-4C1D-87ED-71DCE8608C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25296A6-DA7B-4919-AA4F-7A81D0BA5E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B345B85-2B12-47A2-8DFB-47F1C5E3E8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EB18641-3FE8-46B7-AA82-FC8970E1A6F4}"/>
              </a:ext>
            </a:extLst>
          </p:cNvPr>
          <p:cNvSpPr>
            <a:spLocks noGrp="1"/>
          </p:cNvSpPr>
          <p:nvPr>
            <p:ph type="dt" sz="half" idx="10"/>
          </p:nvPr>
        </p:nvSpPr>
        <p:spPr/>
        <p:txBody>
          <a:bodyPr/>
          <a:lstStyle/>
          <a:p>
            <a:fld id="{11CF920D-34E8-4657-937D-8F0ECE7C211D}" type="datetimeFigureOut">
              <a:rPr lang="en-US" smtClean="0"/>
              <a:t>2/10/2019</a:t>
            </a:fld>
            <a:endParaRPr lang="en-US"/>
          </a:p>
        </p:txBody>
      </p:sp>
      <p:sp>
        <p:nvSpPr>
          <p:cNvPr id="6" name="Footer Placeholder 5">
            <a:extLst>
              <a:ext uri="{FF2B5EF4-FFF2-40B4-BE49-F238E27FC236}">
                <a16:creationId xmlns:a16="http://schemas.microsoft.com/office/drawing/2014/main" id="{FC423330-C294-42C0-BFA3-A5F401914C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5FD2A6-7E41-4EF4-B824-BB4CD1FFC715}"/>
              </a:ext>
            </a:extLst>
          </p:cNvPr>
          <p:cNvSpPr>
            <a:spLocks noGrp="1"/>
          </p:cNvSpPr>
          <p:nvPr>
            <p:ph type="sldNum" sz="quarter" idx="12"/>
          </p:nvPr>
        </p:nvSpPr>
        <p:spPr/>
        <p:txBody>
          <a:bodyPr/>
          <a:lstStyle/>
          <a:p>
            <a:fld id="{D0E95518-E7BE-487C-B35A-4D924F5BB44C}" type="slidenum">
              <a:rPr lang="en-US" smtClean="0"/>
              <a:t>‹#›</a:t>
            </a:fld>
            <a:endParaRPr lang="en-US"/>
          </a:p>
        </p:txBody>
      </p:sp>
    </p:spTree>
    <p:extLst>
      <p:ext uri="{BB962C8B-B14F-4D97-AF65-F5344CB8AC3E}">
        <p14:creationId xmlns:p14="http://schemas.microsoft.com/office/powerpoint/2010/main" val="260620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BCC48-CAD8-43D1-B9B7-208836A156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9A607CB-8373-42A6-B95F-D81FA28BD1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2DF62E-E006-44BD-AB92-33D9AA65E4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BB9670D-655F-4BA7-83EC-2861DDA7586A}"/>
              </a:ext>
            </a:extLst>
          </p:cNvPr>
          <p:cNvSpPr>
            <a:spLocks noGrp="1"/>
          </p:cNvSpPr>
          <p:nvPr>
            <p:ph type="dt" sz="half" idx="10"/>
          </p:nvPr>
        </p:nvSpPr>
        <p:spPr/>
        <p:txBody>
          <a:bodyPr/>
          <a:lstStyle/>
          <a:p>
            <a:fld id="{11CF920D-34E8-4657-937D-8F0ECE7C211D}" type="datetimeFigureOut">
              <a:rPr lang="en-US" smtClean="0"/>
              <a:t>2/10/2019</a:t>
            </a:fld>
            <a:endParaRPr lang="en-US"/>
          </a:p>
        </p:txBody>
      </p:sp>
      <p:sp>
        <p:nvSpPr>
          <p:cNvPr id="6" name="Footer Placeholder 5">
            <a:extLst>
              <a:ext uri="{FF2B5EF4-FFF2-40B4-BE49-F238E27FC236}">
                <a16:creationId xmlns:a16="http://schemas.microsoft.com/office/drawing/2014/main" id="{89E467F0-E3B3-44AB-B079-37474BEB5A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55B2F3-A059-4AB5-81E8-79C8CA28CCC0}"/>
              </a:ext>
            </a:extLst>
          </p:cNvPr>
          <p:cNvSpPr>
            <a:spLocks noGrp="1"/>
          </p:cNvSpPr>
          <p:nvPr>
            <p:ph type="sldNum" sz="quarter" idx="12"/>
          </p:nvPr>
        </p:nvSpPr>
        <p:spPr/>
        <p:txBody>
          <a:bodyPr/>
          <a:lstStyle/>
          <a:p>
            <a:fld id="{D0E95518-E7BE-487C-B35A-4D924F5BB44C}" type="slidenum">
              <a:rPr lang="en-US" smtClean="0"/>
              <a:t>‹#›</a:t>
            </a:fld>
            <a:endParaRPr lang="en-US"/>
          </a:p>
        </p:txBody>
      </p:sp>
    </p:spTree>
    <p:extLst>
      <p:ext uri="{BB962C8B-B14F-4D97-AF65-F5344CB8AC3E}">
        <p14:creationId xmlns:p14="http://schemas.microsoft.com/office/powerpoint/2010/main" val="3068405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523660-9C39-459A-82A0-281FEBF19C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E63176D-95A3-44D8-B034-F413AB7355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BE1FD1-44AF-4256-AF3C-B2554280FF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CF920D-34E8-4657-937D-8F0ECE7C211D}" type="datetimeFigureOut">
              <a:rPr lang="en-US" smtClean="0"/>
              <a:t>2/10/2019</a:t>
            </a:fld>
            <a:endParaRPr lang="en-US"/>
          </a:p>
        </p:txBody>
      </p:sp>
      <p:sp>
        <p:nvSpPr>
          <p:cNvPr id="5" name="Footer Placeholder 4">
            <a:extLst>
              <a:ext uri="{FF2B5EF4-FFF2-40B4-BE49-F238E27FC236}">
                <a16:creationId xmlns:a16="http://schemas.microsoft.com/office/drawing/2014/main" id="{283A8B18-AC37-4A83-A73D-08C7AF4F69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14004A9-4910-498C-AF29-2F995FD868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E95518-E7BE-487C-B35A-4D924F5BB44C}" type="slidenum">
              <a:rPr lang="en-US" smtClean="0"/>
              <a:t>‹#›</a:t>
            </a:fld>
            <a:endParaRPr lang="en-US"/>
          </a:p>
        </p:txBody>
      </p:sp>
    </p:spTree>
    <p:extLst>
      <p:ext uri="{BB962C8B-B14F-4D97-AF65-F5344CB8AC3E}">
        <p14:creationId xmlns:p14="http://schemas.microsoft.com/office/powerpoint/2010/main" val="11372150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1779F-ABA1-4CDF-B554-E8B6181C72A5}"/>
              </a:ext>
            </a:extLst>
          </p:cNvPr>
          <p:cNvSpPr>
            <a:spLocks noGrp="1"/>
          </p:cNvSpPr>
          <p:nvPr>
            <p:ph type="ctrTitle"/>
          </p:nvPr>
        </p:nvSpPr>
        <p:spPr/>
        <p:txBody>
          <a:bodyPr/>
          <a:lstStyle/>
          <a:p>
            <a:r>
              <a:rPr lang="en-US" dirty="0"/>
              <a:t>PH202 Recitation 6</a:t>
            </a:r>
          </a:p>
        </p:txBody>
      </p:sp>
      <p:sp>
        <p:nvSpPr>
          <p:cNvPr id="3" name="Subtitle 2">
            <a:extLst>
              <a:ext uri="{FF2B5EF4-FFF2-40B4-BE49-F238E27FC236}">
                <a16:creationId xmlns:a16="http://schemas.microsoft.com/office/drawing/2014/main" id="{B43029D2-9DBB-4E0F-AD71-5B740CAE1B02}"/>
              </a:ext>
            </a:extLst>
          </p:cNvPr>
          <p:cNvSpPr>
            <a:spLocks noGrp="1"/>
          </p:cNvSpPr>
          <p:nvPr>
            <p:ph type="subTitle" idx="1"/>
          </p:nvPr>
        </p:nvSpPr>
        <p:spPr/>
        <p:txBody>
          <a:bodyPr/>
          <a:lstStyle/>
          <a:p>
            <a:r>
              <a:rPr lang="en-US" dirty="0"/>
              <a:t>Thermo Part 3 and Fluids</a:t>
            </a:r>
          </a:p>
        </p:txBody>
      </p:sp>
    </p:spTree>
    <p:extLst>
      <p:ext uri="{BB962C8B-B14F-4D97-AF65-F5344CB8AC3E}">
        <p14:creationId xmlns:p14="http://schemas.microsoft.com/office/powerpoint/2010/main" val="2282806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77244-1DF1-4EFD-9419-B569CC1A541B}"/>
              </a:ext>
            </a:extLst>
          </p:cNvPr>
          <p:cNvSpPr>
            <a:spLocks noGrp="1"/>
          </p:cNvSpPr>
          <p:nvPr>
            <p:ph type="title"/>
          </p:nvPr>
        </p:nvSpPr>
        <p:spPr/>
        <p:txBody>
          <a:bodyPr/>
          <a:lstStyle/>
          <a:p>
            <a:r>
              <a:rPr lang="en-US" dirty="0"/>
              <a:t>Question 3: 7 minutes</a:t>
            </a:r>
          </a:p>
        </p:txBody>
      </p:sp>
      <p:sp>
        <p:nvSpPr>
          <p:cNvPr id="3" name="Content Placeholder 2">
            <a:extLst>
              <a:ext uri="{FF2B5EF4-FFF2-40B4-BE49-F238E27FC236}">
                <a16:creationId xmlns:a16="http://schemas.microsoft.com/office/drawing/2014/main" id="{5B5AF641-02C2-44E1-A3CB-A69121B9DBA5}"/>
              </a:ext>
            </a:extLst>
          </p:cNvPr>
          <p:cNvSpPr>
            <a:spLocks noGrp="1"/>
          </p:cNvSpPr>
          <p:nvPr>
            <p:ph idx="1"/>
          </p:nvPr>
        </p:nvSpPr>
        <p:spPr>
          <a:xfrm>
            <a:off x="838200" y="1825625"/>
            <a:ext cx="5817870" cy="4351338"/>
          </a:xfrm>
        </p:spPr>
        <p:txBody>
          <a:bodyPr/>
          <a:lstStyle/>
          <a:p>
            <a:r>
              <a:rPr lang="en-US" dirty="0"/>
              <a:t>A barber raises a customer in a hydraulic chair. The barber uses a force of 150N on a piston that has an area of 0.01m</a:t>
            </a:r>
            <a:r>
              <a:rPr lang="en-US" baseline="30000" dirty="0"/>
              <a:t>2</a:t>
            </a:r>
            <a:r>
              <a:rPr lang="en-US" dirty="0"/>
              <a:t>.  The chair is attached to a piston of area of 0.1m</a:t>
            </a:r>
            <a:r>
              <a:rPr lang="en-US" baseline="30000" dirty="0"/>
              <a:t>2</a:t>
            </a:r>
            <a:r>
              <a:rPr lang="en-US" dirty="0"/>
              <a:t>. If the mass of the chair is 5kg, what is the mass of the customer?</a:t>
            </a:r>
          </a:p>
        </p:txBody>
      </p:sp>
      <p:pic>
        <p:nvPicPr>
          <p:cNvPr id="4" name="Picture 3">
            <a:extLst>
              <a:ext uri="{FF2B5EF4-FFF2-40B4-BE49-F238E27FC236}">
                <a16:creationId xmlns:a16="http://schemas.microsoft.com/office/drawing/2014/main" id="{C08BA2FF-A7DD-428C-87E2-88DAE360E28D}"/>
              </a:ext>
            </a:extLst>
          </p:cNvPr>
          <p:cNvPicPr>
            <a:picLocks noChangeAspect="1"/>
          </p:cNvPicPr>
          <p:nvPr/>
        </p:nvPicPr>
        <p:blipFill>
          <a:blip r:embed="rId2"/>
          <a:stretch>
            <a:fillRect/>
          </a:stretch>
        </p:blipFill>
        <p:spPr>
          <a:xfrm>
            <a:off x="7021830" y="1497013"/>
            <a:ext cx="4639015" cy="4995862"/>
          </a:xfrm>
          <a:prstGeom prst="rect">
            <a:avLst/>
          </a:prstGeom>
        </p:spPr>
      </p:pic>
    </p:spTree>
    <p:extLst>
      <p:ext uri="{BB962C8B-B14F-4D97-AF65-F5344CB8AC3E}">
        <p14:creationId xmlns:p14="http://schemas.microsoft.com/office/powerpoint/2010/main" val="2521135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3CBB5-97D0-48E4-9648-8CA4FE486F86}"/>
              </a:ext>
            </a:extLst>
          </p:cNvPr>
          <p:cNvSpPr>
            <a:spLocks noGrp="1"/>
          </p:cNvSpPr>
          <p:nvPr>
            <p:ph type="title"/>
          </p:nvPr>
        </p:nvSpPr>
        <p:spPr/>
        <p:txBody>
          <a:bodyPr/>
          <a:lstStyle/>
          <a:p>
            <a:r>
              <a:rPr lang="en-US" dirty="0"/>
              <a:t>Question 4: 7 minutes</a:t>
            </a:r>
          </a:p>
        </p:txBody>
      </p:sp>
      <p:sp>
        <p:nvSpPr>
          <p:cNvPr id="3" name="Content Placeholder 2">
            <a:extLst>
              <a:ext uri="{FF2B5EF4-FFF2-40B4-BE49-F238E27FC236}">
                <a16:creationId xmlns:a16="http://schemas.microsoft.com/office/drawing/2014/main" id="{E165C06D-00B2-41B8-B9C8-C1C783DC8885}"/>
              </a:ext>
            </a:extLst>
          </p:cNvPr>
          <p:cNvSpPr>
            <a:spLocks noGrp="1"/>
          </p:cNvSpPr>
          <p:nvPr>
            <p:ph idx="1"/>
          </p:nvPr>
        </p:nvSpPr>
        <p:spPr>
          <a:xfrm>
            <a:off x="838200" y="1825625"/>
            <a:ext cx="4591050" cy="4351338"/>
          </a:xfrm>
        </p:spPr>
        <p:txBody>
          <a:bodyPr/>
          <a:lstStyle/>
          <a:p>
            <a:r>
              <a:rPr lang="en-US" dirty="0"/>
              <a:t>A fisherman with mass 75kg falls asleep on a chair (5kg).  The chair has 4 legs on the ground with each leg having a radius of 2cm.  What is the pressure exerted on the ground?</a:t>
            </a:r>
          </a:p>
        </p:txBody>
      </p:sp>
      <p:pic>
        <p:nvPicPr>
          <p:cNvPr id="5" name="Picture 4" descr="A picture containing sky, indoor, transport&#10;&#10;Description generated with high confidence">
            <a:extLst>
              <a:ext uri="{FF2B5EF4-FFF2-40B4-BE49-F238E27FC236}">
                <a16:creationId xmlns:a16="http://schemas.microsoft.com/office/drawing/2014/main" id="{0E70783B-49EB-4B73-A0EF-91648FDCB4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8768" y="1713548"/>
            <a:ext cx="6067602" cy="4351338"/>
          </a:xfrm>
          <a:prstGeom prst="rect">
            <a:avLst/>
          </a:prstGeom>
        </p:spPr>
      </p:pic>
    </p:spTree>
    <p:extLst>
      <p:ext uri="{BB962C8B-B14F-4D97-AF65-F5344CB8AC3E}">
        <p14:creationId xmlns:p14="http://schemas.microsoft.com/office/powerpoint/2010/main" val="2584866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C6894-0C56-4FEA-9676-B2778E3006EC}"/>
              </a:ext>
            </a:extLst>
          </p:cNvPr>
          <p:cNvSpPr>
            <a:spLocks noGrp="1"/>
          </p:cNvSpPr>
          <p:nvPr>
            <p:ph type="title"/>
          </p:nvPr>
        </p:nvSpPr>
        <p:spPr/>
        <p:txBody>
          <a:bodyPr/>
          <a:lstStyle/>
          <a:p>
            <a:r>
              <a:rPr lang="en-US" dirty="0"/>
              <a:t>Question 5: 7 minutes</a:t>
            </a:r>
          </a:p>
        </p:txBody>
      </p:sp>
      <p:sp>
        <p:nvSpPr>
          <p:cNvPr id="3" name="Content Placeholder 2">
            <a:extLst>
              <a:ext uri="{FF2B5EF4-FFF2-40B4-BE49-F238E27FC236}">
                <a16:creationId xmlns:a16="http://schemas.microsoft.com/office/drawing/2014/main" id="{C81AB306-E681-491D-93AF-FDB8BEC3CABE}"/>
              </a:ext>
            </a:extLst>
          </p:cNvPr>
          <p:cNvSpPr>
            <a:spLocks noGrp="1"/>
          </p:cNvSpPr>
          <p:nvPr>
            <p:ph idx="1"/>
          </p:nvPr>
        </p:nvSpPr>
        <p:spPr/>
        <p:txBody>
          <a:bodyPr/>
          <a:lstStyle/>
          <a:p>
            <a:r>
              <a:rPr lang="en-US" dirty="0"/>
              <a:t>There is 1 mol of a monatomic ideal gas that is in a 4-step cycle.  All processes are either isobaric or isochoric.  The gas starts at a pressure of 100,000Pa and volume of 0.020m</a:t>
            </a:r>
            <a:r>
              <a:rPr lang="en-US" baseline="30000" dirty="0"/>
              <a:t>3</a:t>
            </a:r>
            <a:r>
              <a:rPr lang="en-US" dirty="0"/>
              <a:t>. The pressure is then doubled isochorically.  After that, the volume is then tripled isobarically.  Then, the pressure is halved isochorically.  Finally, the volume is then cut in to a third its value to get back to the original state. </a:t>
            </a:r>
          </a:p>
          <a:p>
            <a:pPr marL="514350" indent="-514350">
              <a:buFont typeface="+mj-lt"/>
              <a:buAutoNum type="alphaUcPeriod"/>
            </a:pPr>
            <a:r>
              <a:rPr lang="en-US" dirty="0"/>
              <a:t>Sketch the PV diagram</a:t>
            </a:r>
          </a:p>
          <a:p>
            <a:pPr marL="514350" indent="-514350">
              <a:buFont typeface="+mj-lt"/>
              <a:buAutoNum type="alphaUcPeriod"/>
            </a:pPr>
            <a:r>
              <a:rPr lang="en-US" dirty="0"/>
              <a:t>Determine the temperature at each point</a:t>
            </a:r>
          </a:p>
          <a:p>
            <a:pPr marL="514350" indent="-514350">
              <a:buFont typeface="+mj-lt"/>
              <a:buAutoNum type="alphaUcPeriod"/>
            </a:pPr>
            <a:r>
              <a:rPr lang="en-US" dirty="0"/>
              <a:t>Calculate W, Q, and </a:t>
            </a:r>
            <a:r>
              <a:rPr lang="el-GR" dirty="0"/>
              <a:t>Δ</a:t>
            </a:r>
            <a:r>
              <a:rPr lang="en-US" dirty="0"/>
              <a:t>E for each step of the cycle and the whole cycle</a:t>
            </a:r>
          </a:p>
        </p:txBody>
      </p:sp>
    </p:spTree>
    <p:extLst>
      <p:ext uri="{BB962C8B-B14F-4D97-AF65-F5344CB8AC3E}">
        <p14:creationId xmlns:p14="http://schemas.microsoft.com/office/powerpoint/2010/main" val="2280104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AED0F-01A2-4105-B1AA-11C6DEB1EF86}"/>
              </a:ext>
            </a:extLst>
          </p:cNvPr>
          <p:cNvSpPr>
            <a:spLocks noGrp="1"/>
          </p:cNvSpPr>
          <p:nvPr>
            <p:ph type="title"/>
          </p:nvPr>
        </p:nvSpPr>
        <p:spPr/>
        <p:txBody>
          <a:bodyPr/>
          <a:lstStyle/>
          <a:p>
            <a:r>
              <a:rPr lang="en-US" dirty="0"/>
              <a:t>Warm-Up 1: 1 minute</a:t>
            </a:r>
          </a:p>
        </p:txBody>
      </p:sp>
      <p:sp>
        <p:nvSpPr>
          <p:cNvPr id="3" name="Content Placeholder 2">
            <a:extLst>
              <a:ext uri="{FF2B5EF4-FFF2-40B4-BE49-F238E27FC236}">
                <a16:creationId xmlns:a16="http://schemas.microsoft.com/office/drawing/2014/main" id="{6893C216-DF2E-46E0-A0D2-B4FA6FEE83BE}"/>
              </a:ext>
            </a:extLst>
          </p:cNvPr>
          <p:cNvSpPr>
            <a:spLocks noGrp="1"/>
          </p:cNvSpPr>
          <p:nvPr>
            <p:ph idx="1"/>
          </p:nvPr>
        </p:nvSpPr>
        <p:spPr/>
        <p:txBody>
          <a:bodyPr/>
          <a:lstStyle/>
          <a:p>
            <a:r>
              <a:rPr lang="en-US" dirty="0"/>
              <a:t>Say the equation in words</a:t>
            </a:r>
          </a:p>
        </p:txBody>
      </p:sp>
      <p:pic>
        <p:nvPicPr>
          <p:cNvPr id="4" name="Content Placeholder 4" descr="A screenshot of a cell phone&#10;&#10;Description generated with very high confidence">
            <a:extLst>
              <a:ext uri="{FF2B5EF4-FFF2-40B4-BE49-F238E27FC236}">
                <a16:creationId xmlns:a16="http://schemas.microsoft.com/office/drawing/2014/main" id="{BEF2C10C-50E0-47CF-89E2-F6516814F22B}"/>
              </a:ext>
            </a:extLst>
          </p:cNvPr>
          <p:cNvPicPr>
            <a:picLocks noChangeAspect="1"/>
          </p:cNvPicPr>
          <p:nvPr/>
        </p:nvPicPr>
        <p:blipFill rotWithShape="1">
          <a:blip r:embed="rId2">
            <a:extLst>
              <a:ext uri="{28A0092B-C50C-407E-A947-70E740481C1C}">
                <a14:useLocalDpi xmlns:a14="http://schemas.microsoft.com/office/drawing/2010/main" val="0"/>
              </a:ext>
            </a:extLst>
          </a:blip>
          <a:srcRect l="14820" t="39953" r="12103" b="42184"/>
          <a:stretch/>
        </p:blipFill>
        <p:spPr>
          <a:xfrm>
            <a:off x="2035918" y="3201194"/>
            <a:ext cx="8120164" cy="1600200"/>
          </a:xfrm>
          <a:prstGeom prst="rect">
            <a:avLst/>
          </a:prstGeom>
        </p:spPr>
      </p:pic>
    </p:spTree>
    <p:extLst>
      <p:ext uri="{BB962C8B-B14F-4D97-AF65-F5344CB8AC3E}">
        <p14:creationId xmlns:p14="http://schemas.microsoft.com/office/powerpoint/2010/main" val="125142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EBE51-17E0-4DA0-8D8F-B13F5AD44FD7}"/>
              </a:ext>
            </a:extLst>
          </p:cNvPr>
          <p:cNvSpPr>
            <a:spLocks noGrp="1"/>
          </p:cNvSpPr>
          <p:nvPr>
            <p:ph type="title"/>
          </p:nvPr>
        </p:nvSpPr>
        <p:spPr/>
        <p:txBody>
          <a:bodyPr/>
          <a:lstStyle/>
          <a:p>
            <a:r>
              <a:rPr lang="en-US" dirty="0"/>
              <a:t>Warm-Up 1 Solution</a:t>
            </a:r>
          </a:p>
        </p:txBody>
      </p:sp>
      <p:pic>
        <p:nvPicPr>
          <p:cNvPr id="5" name="Content Placeholder 4" descr="A screenshot of a cell phone&#10;&#10;Description generated with very high confidence">
            <a:extLst>
              <a:ext uri="{FF2B5EF4-FFF2-40B4-BE49-F238E27FC236}">
                <a16:creationId xmlns:a16="http://schemas.microsoft.com/office/drawing/2014/main" id="{E75341B1-C5B8-4F76-979B-11DE3245EB1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97642" y="1610678"/>
            <a:ext cx="6196716" cy="4995703"/>
          </a:xfrm>
        </p:spPr>
      </p:pic>
    </p:spTree>
    <p:extLst>
      <p:ext uri="{BB962C8B-B14F-4D97-AF65-F5344CB8AC3E}">
        <p14:creationId xmlns:p14="http://schemas.microsoft.com/office/powerpoint/2010/main" val="3700463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AED0F-01A2-4105-B1AA-11C6DEB1EF86}"/>
              </a:ext>
            </a:extLst>
          </p:cNvPr>
          <p:cNvSpPr>
            <a:spLocks noGrp="1"/>
          </p:cNvSpPr>
          <p:nvPr>
            <p:ph type="title"/>
          </p:nvPr>
        </p:nvSpPr>
        <p:spPr/>
        <p:txBody>
          <a:bodyPr/>
          <a:lstStyle/>
          <a:p>
            <a:r>
              <a:rPr lang="en-US" dirty="0"/>
              <a:t>Warm-Up 2: 1 minute</a:t>
            </a:r>
          </a:p>
        </p:txBody>
      </p:sp>
      <p:sp>
        <p:nvSpPr>
          <p:cNvPr id="3" name="Content Placeholder 2">
            <a:extLst>
              <a:ext uri="{FF2B5EF4-FFF2-40B4-BE49-F238E27FC236}">
                <a16:creationId xmlns:a16="http://schemas.microsoft.com/office/drawing/2014/main" id="{6893C216-DF2E-46E0-A0D2-B4FA6FEE83BE}"/>
              </a:ext>
            </a:extLst>
          </p:cNvPr>
          <p:cNvSpPr>
            <a:spLocks noGrp="1"/>
          </p:cNvSpPr>
          <p:nvPr>
            <p:ph idx="1"/>
          </p:nvPr>
        </p:nvSpPr>
        <p:spPr/>
        <p:txBody>
          <a:bodyPr/>
          <a:lstStyle/>
          <a:p>
            <a:r>
              <a:rPr lang="en-US" dirty="0"/>
              <a:t>Say the equation in words</a:t>
            </a:r>
          </a:p>
        </p:txBody>
      </p:sp>
      <p:pic>
        <p:nvPicPr>
          <p:cNvPr id="4" name="Content Placeholder 4" descr="A screenshot of a cell phone&#10;&#10;Description generated with very high confidence">
            <a:extLst>
              <a:ext uri="{FF2B5EF4-FFF2-40B4-BE49-F238E27FC236}">
                <a16:creationId xmlns:a16="http://schemas.microsoft.com/office/drawing/2014/main" id="{3293DC0F-CADC-4072-8D08-20FB97D8AA86}"/>
              </a:ext>
            </a:extLst>
          </p:cNvPr>
          <p:cNvPicPr>
            <a:picLocks noChangeAspect="1"/>
          </p:cNvPicPr>
          <p:nvPr/>
        </p:nvPicPr>
        <p:blipFill rotWithShape="1">
          <a:blip r:embed="rId2">
            <a:extLst>
              <a:ext uri="{28A0092B-C50C-407E-A947-70E740481C1C}">
                <a14:useLocalDpi xmlns:a14="http://schemas.microsoft.com/office/drawing/2010/main" val="0"/>
              </a:ext>
            </a:extLst>
          </a:blip>
          <a:srcRect l="3508" t="38406" r="16736" b="39683"/>
          <a:stretch/>
        </p:blipFill>
        <p:spPr>
          <a:xfrm>
            <a:off x="1750761" y="2875439"/>
            <a:ext cx="8690478" cy="2251710"/>
          </a:xfrm>
          <a:prstGeom prst="rect">
            <a:avLst/>
          </a:prstGeom>
        </p:spPr>
      </p:pic>
    </p:spTree>
    <p:extLst>
      <p:ext uri="{BB962C8B-B14F-4D97-AF65-F5344CB8AC3E}">
        <p14:creationId xmlns:p14="http://schemas.microsoft.com/office/powerpoint/2010/main" val="3117906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EBE51-17E0-4DA0-8D8F-B13F5AD44FD7}"/>
              </a:ext>
            </a:extLst>
          </p:cNvPr>
          <p:cNvSpPr>
            <a:spLocks noGrp="1"/>
          </p:cNvSpPr>
          <p:nvPr>
            <p:ph type="title"/>
          </p:nvPr>
        </p:nvSpPr>
        <p:spPr/>
        <p:txBody>
          <a:bodyPr/>
          <a:lstStyle/>
          <a:p>
            <a:r>
              <a:rPr lang="en-US" dirty="0"/>
              <a:t>Warm-Up 2 Solution</a:t>
            </a:r>
          </a:p>
        </p:txBody>
      </p:sp>
      <p:pic>
        <p:nvPicPr>
          <p:cNvPr id="5" name="Content Placeholder 4" descr="A screenshot of a cell phone&#10;&#10;Description generated with very high confidence">
            <a:extLst>
              <a:ext uri="{FF2B5EF4-FFF2-40B4-BE49-F238E27FC236}">
                <a16:creationId xmlns:a16="http://schemas.microsoft.com/office/drawing/2014/main" id="{08B7795E-3B2D-4662-B67D-F9D7B635905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22850" y="1588771"/>
            <a:ext cx="5346300" cy="5042376"/>
          </a:xfrm>
        </p:spPr>
      </p:pic>
    </p:spTree>
    <p:extLst>
      <p:ext uri="{BB962C8B-B14F-4D97-AF65-F5344CB8AC3E}">
        <p14:creationId xmlns:p14="http://schemas.microsoft.com/office/powerpoint/2010/main" val="2264755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AED0F-01A2-4105-B1AA-11C6DEB1EF86}"/>
              </a:ext>
            </a:extLst>
          </p:cNvPr>
          <p:cNvSpPr>
            <a:spLocks noGrp="1"/>
          </p:cNvSpPr>
          <p:nvPr>
            <p:ph type="title"/>
          </p:nvPr>
        </p:nvSpPr>
        <p:spPr/>
        <p:txBody>
          <a:bodyPr/>
          <a:lstStyle/>
          <a:p>
            <a:r>
              <a:rPr lang="en-US" dirty="0"/>
              <a:t>Warm-Up 3: 1 minute</a:t>
            </a:r>
          </a:p>
        </p:txBody>
      </p:sp>
      <p:sp>
        <p:nvSpPr>
          <p:cNvPr id="3" name="Content Placeholder 2">
            <a:extLst>
              <a:ext uri="{FF2B5EF4-FFF2-40B4-BE49-F238E27FC236}">
                <a16:creationId xmlns:a16="http://schemas.microsoft.com/office/drawing/2014/main" id="{6893C216-DF2E-46E0-A0D2-B4FA6FEE83BE}"/>
              </a:ext>
            </a:extLst>
          </p:cNvPr>
          <p:cNvSpPr>
            <a:spLocks noGrp="1"/>
          </p:cNvSpPr>
          <p:nvPr>
            <p:ph idx="1"/>
          </p:nvPr>
        </p:nvSpPr>
        <p:spPr/>
        <p:txBody>
          <a:bodyPr/>
          <a:lstStyle/>
          <a:p>
            <a:r>
              <a:rPr lang="en-US" dirty="0"/>
              <a:t>Say the equation in words</a:t>
            </a:r>
          </a:p>
        </p:txBody>
      </p:sp>
      <p:pic>
        <p:nvPicPr>
          <p:cNvPr id="4" name="Content Placeholder 4" descr="A screenshot of a cell phone&#10;&#10;Description generated with high confidence">
            <a:extLst>
              <a:ext uri="{FF2B5EF4-FFF2-40B4-BE49-F238E27FC236}">
                <a16:creationId xmlns:a16="http://schemas.microsoft.com/office/drawing/2014/main" id="{9654E984-6EA2-40ED-A23C-926071A5EDF1}"/>
              </a:ext>
            </a:extLst>
          </p:cNvPr>
          <p:cNvPicPr>
            <a:picLocks noChangeAspect="1"/>
          </p:cNvPicPr>
          <p:nvPr/>
        </p:nvPicPr>
        <p:blipFill rotWithShape="1">
          <a:blip r:embed="rId2">
            <a:extLst>
              <a:ext uri="{28A0092B-C50C-407E-A947-70E740481C1C}">
                <a14:useLocalDpi xmlns:a14="http://schemas.microsoft.com/office/drawing/2010/main" val="0"/>
              </a:ext>
            </a:extLst>
          </a:blip>
          <a:srcRect l="2900" t="37128" r="2875" b="44473"/>
          <a:stretch/>
        </p:blipFill>
        <p:spPr>
          <a:xfrm>
            <a:off x="728667" y="3326448"/>
            <a:ext cx="10734666" cy="1440180"/>
          </a:xfrm>
          <a:prstGeom prst="rect">
            <a:avLst/>
          </a:prstGeom>
        </p:spPr>
      </p:pic>
    </p:spTree>
    <p:extLst>
      <p:ext uri="{BB962C8B-B14F-4D97-AF65-F5344CB8AC3E}">
        <p14:creationId xmlns:p14="http://schemas.microsoft.com/office/powerpoint/2010/main" val="395567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EBE51-17E0-4DA0-8D8F-B13F5AD44FD7}"/>
              </a:ext>
            </a:extLst>
          </p:cNvPr>
          <p:cNvSpPr>
            <a:spLocks noGrp="1"/>
          </p:cNvSpPr>
          <p:nvPr>
            <p:ph type="title"/>
          </p:nvPr>
        </p:nvSpPr>
        <p:spPr/>
        <p:txBody>
          <a:bodyPr/>
          <a:lstStyle/>
          <a:p>
            <a:r>
              <a:rPr lang="en-US" dirty="0"/>
              <a:t>Warm-Up 3 Solution</a:t>
            </a:r>
          </a:p>
        </p:txBody>
      </p:sp>
      <p:pic>
        <p:nvPicPr>
          <p:cNvPr id="5" name="Content Placeholder 4" descr="A screenshot of a cell phone&#10;&#10;Description generated with high confidence">
            <a:extLst>
              <a:ext uri="{FF2B5EF4-FFF2-40B4-BE49-F238E27FC236}">
                <a16:creationId xmlns:a16="http://schemas.microsoft.com/office/drawing/2014/main" id="{ED87B8F6-45CB-45D8-8AD1-5ECB6CC018E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28556" y="1406049"/>
            <a:ext cx="7934888" cy="5451951"/>
          </a:xfrm>
        </p:spPr>
      </p:pic>
    </p:spTree>
    <p:extLst>
      <p:ext uri="{BB962C8B-B14F-4D97-AF65-F5344CB8AC3E}">
        <p14:creationId xmlns:p14="http://schemas.microsoft.com/office/powerpoint/2010/main" val="3114616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8C75A-109E-414F-9416-FC8B4C8E02A5}"/>
              </a:ext>
            </a:extLst>
          </p:cNvPr>
          <p:cNvSpPr>
            <a:spLocks noGrp="1"/>
          </p:cNvSpPr>
          <p:nvPr>
            <p:ph type="title"/>
          </p:nvPr>
        </p:nvSpPr>
        <p:spPr/>
        <p:txBody>
          <a:bodyPr/>
          <a:lstStyle/>
          <a:p>
            <a:r>
              <a:rPr lang="en-US" dirty="0"/>
              <a:t>Question 1: 7 minutes</a:t>
            </a:r>
          </a:p>
        </p:txBody>
      </p:sp>
      <p:sp>
        <p:nvSpPr>
          <p:cNvPr id="3" name="Content Placeholder 2">
            <a:extLst>
              <a:ext uri="{FF2B5EF4-FFF2-40B4-BE49-F238E27FC236}">
                <a16:creationId xmlns:a16="http://schemas.microsoft.com/office/drawing/2014/main" id="{AD18EECD-4416-4C0A-99C3-7A8351FB1FF9}"/>
              </a:ext>
            </a:extLst>
          </p:cNvPr>
          <p:cNvSpPr>
            <a:spLocks noGrp="1"/>
          </p:cNvSpPr>
          <p:nvPr>
            <p:ph idx="1"/>
          </p:nvPr>
        </p:nvSpPr>
        <p:spPr/>
        <p:txBody>
          <a:bodyPr/>
          <a:lstStyle/>
          <a:p>
            <a:pPr marL="514350" indent="-514350">
              <a:buFont typeface="+mj-lt"/>
              <a:buAutoNum type="alphaUcPeriod"/>
            </a:pPr>
            <a:r>
              <a:rPr lang="en-US" dirty="0"/>
              <a:t>Calculate the depth of water needed to have a pressure of 1 atm.</a:t>
            </a:r>
          </a:p>
          <a:p>
            <a:pPr marL="514350" indent="-514350">
              <a:buFont typeface="+mj-lt"/>
              <a:buAutoNum type="alphaUcPeriod"/>
            </a:pPr>
            <a:r>
              <a:rPr lang="en-US" dirty="0"/>
              <a:t>What if it were mercury instead of water (density of mercury is 13,690kg/m</a:t>
            </a:r>
            <a:r>
              <a:rPr lang="en-US" baseline="30000" dirty="0"/>
              <a:t>3</a:t>
            </a:r>
            <a:r>
              <a:rPr lang="en-US" dirty="0"/>
              <a:t>)?</a:t>
            </a:r>
          </a:p>
        </p:txBody>
      </p:sp>
    </p:spTree>
    <p:extLst>
      <p:ext uri="{BB962C8B-B14F-4D97-AF65-F5344CB8AC3E}">
        <p14:creationId xmlns:p14="http://schemas.microsoft.com/office/powerpoint/2010/main" val="4273149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17F71-6FD4-47EF-9E0F-4B8B39C8E44F}"/>
              </a:ext>
            </a:extLst>
          </p:cNvPr>
          <p:cNvSpPr>
            <a:spLocks noGrp="1"/>
          </p:cNvSpPr>
          <p:nvPr>
            <p:ph type="title"/>
          </p:nvPr>
        </p:nvSpPr>
        <p:spPr/>
        <p:txBody>
          <a:bodyPr/>
          <a:lstStyle/>
          <a:p>
            <a:r>
              <a:rPr lang="en-US" dirty="0"/>
              <a:t>Question 2: 7 minutes</a:t>
            </a:r>
          </a:p>
        </p:txBody>
      </p:sp>
      <p:sp>
        <p:nvSpPr>
          <p:cNvPr id="3" name="Content Placeholder 2">
            <a:extLst>
              <a:ext uri="{FF2B5EF4-FFF2-40B4-BE49-F238E27FC236}">
                <a16:creationId xmlns:a16="http://schemas.microsoft.com/office/drawing/2014/main" id="{258DF93B-03FE-46E6-82EC-8F118EA3F864}"/>
              </a:ext>
            </a:extLst>
          </p:cNvPr>
          <p:cNvSpPr>
            <a:spLocks noGrp="1"/>
          </p:cNvSpPr>
          <p:nvPr>
            <p:ph idx="1"/>
          </p:nvPr>
        </p:nvSpPr>
        <p:spPr/>
        <p:txBody>
          <a:bodyPr/>
          <a:lstStyle/>
          <a:p>
            <a:r>
              <a:rPr lang="en-US" dirty="0"/>
              <a:t>Most IV infusions work using gravity.  What is the minimum height that an IV bag must be placed above an entry point for the IV fluid to flow?  Assume the bag is collapsible and that blood has a pressure of 18mm Hg and there is 133Pa per 1mm Hg.</a:t>
            </a:r>
          </a:p>
        </p:txBody>
      </p:sp>
    </p:spTree>
    <p:extLst>
      <p:ext uri="{BB962C8B-B14F-4D97-AF65-F5344CB8AC3E}">
        <p14:creationId xmlns:p14="http://schemas.microsoft.com/office/powerpoint/2010/main" val="565876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361</Words>
  <Application>Microsoft Office PowerPoint</Application>
  <PresentationFormat>Widescreen</PresentationFormat>
  <Paragraphs>25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PH202 Recitation 6</vt:lpstr>
      <vt:lpstr>Warm-Up 1: 1 minute</vt:lpstr>
      <vt:lpstr>Warm-Up 1 Solution</vt:lpstr>
      <vt:lpstr>Warm-Up 2: 1 minute</vt:lpstr>
      <vt:lpstr>Warm-Up 2 Solution</vt:lpstr>
      <vt:lpstr>Warm-Up 3: 1 minute</vt:lpstr>
      <vt:lpstr>Warm-Up 3 Solution</vt:lpstr>
      <vt:lpstr>Question 1: 7 minutes</vt:lpstr>
      <vt:lpstr>Question 2: 7 minutes</vt:lpstr>
      <vt:lpstr>Question 3: 7 minutes</vt:lpstr>
      <vt:lpstr>Question 4: 7 minutes</vt:lpstr>
      <vt:lpstr>Question 5: 7 minutes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PH202 Recitation 6</dc:title>
  <dc:creator>Austin Naylor</dc:creator>
  <cp:lastModifiedBy>Austin Naylor</cp:lastModifiedBy>
  <cp:revision>14</cp:revision>
  <dcterms:created xsi:type="dcterms:W3CDTF">2019-02-11T03:56:41Z</dcterms:created>
  <dcterms:modified xsi:type="dcterms:W3CDTF">2019-02-11T06:17:46Z</dcterms:modified>
</cp:coreProperties>
</file>