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1DD64-7206-461F-AFB4-AE8974528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2EF8B6-F7C2-4EAA-AB32-C2905B2F0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FFE92-E0CF-44CC-BD9E-34C461B8E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A3F3-CA2B-409F-AA61-F9B7DA6F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7C073-FD54-4A8B-966C-7C96C9E10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5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03562-5EF2-486E-8A1C-3F46ADE17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380F5-D733-4EA8-9406-20177AA38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F6A01-7206-4320-A0B5-6BB3721A5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A5921-4DA9-4FA1-8ED2-9EC63C6C6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CDDAB-B209-4BFD-B4D0-8FC5F00FB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2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7F1808-1CA2-48D5-A6DB-B0C669D9B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0921B8-F0F5-4260-BB7F-58622FD06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55187-2EDF-4F0C-A0B0-BD5089FFF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97238-594D-4D88-98B8-E57E68240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3F07E-0B0D-4BDC-A1A4-E44A485C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0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C6AF5-F058-49DF-81AC-B4A279218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D09E1-2AE7-4716-9092-7F43C9A33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C54EF-2B78-4815-84B8-23F8EF74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A8B4C-9C91-4599-8785-9E52B5197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0015C-44C7-42D3-8CE3-60C95E804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7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07C2E-E13D-4876-BE3B-AD1FC875D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EB9D7-58E9-46A4-B9E0-127AD38D7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2FEF4-7959-4D3E-B471-D1F724DA4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43DD0-410E-474C-A49A-E116FCC7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82414-63AF-47F4-B3C4-5A4DC8C27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46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0F81B-95BF-49F9-AF54-A25F0BA4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85E27-8410-4475-9C6D-8E3A5F2C45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A7DA0-F584-44F2-995D-37BA8E981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F6151-948F-432E-9F77-788D768F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46773-5C69-41C6-A5EF-E0180AE91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46812-530E-45CD-80FC-58D6C8D7A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3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3C21C-0137-4C52-ACB2-CE6C5ADF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C7F47-2F78-4C26-AF4B-7D2489515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1B6C4-87FD-490F-8DE0-5F1AFCD3C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C3253-32CE-42F6-A29A-6A771C694A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E43F42-DEB6-4898-BB1F-627B62615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B1F950-7816-4C1D-AB68-C23F63746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E999BE-280A-4313-B5BE-5EBD27F3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44DF17-5853-4EB3-A89E-90D576FB0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949F-1209-4EC5-9E04-ECD92215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501486-BEA8-4CC4-8057-89E129585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C4244E-CA56-42D7-A9D5-8F1A02482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9275E-960C-4042-8F6F-3A2ABCAB4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EAB680-0B40-4AC2-8F43-A2537AAB0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D25F4-AF70-4C5B-B25B-9402974C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97AD3-B264-4D7D-8D22-F0534C293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04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DF9FE-7D7F-4AB7-B1D7-D608F8E4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36B87-D250-486A-A0B6-FF0B2285D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17C1E-948A-496B-AD48-DDDC9B686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22D8D-BB2C-4429-842C-F5F1244C9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7176F3-E989-47D0-8CB4-2FA591C56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A2B9D6-3F11-4E9D-A16C-C68BD98C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32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93249-B91C-48DA-8A1A-4F9F5298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B348C6-0071-461A-865C-96AA1A13F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6FA40-6F52-477F-94EB-F4C5D5FAFA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622DD-48BC-44C8-B374-B801E6D2D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81565D-B3D5-424B-8B59-9A3E8FC94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173C2-C5F8-489E-BD08-6849E0E9F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6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8EA526-0D9F-4D7D-99ED-E21E99EE9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CC1B5-EA0D-4729-BE49-96E01B703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409B8-1AFA-40E0-A5BB-DC98428AE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9EBE3-450D-4407-8920-AF057D0C7552}" type="datetimeFigureOut">
              <a:rPr lang="en-US" smtClean="0"/>
              <a:t>2/24/2019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CB5A7-BEB8-44C5-991A-4FEDB21F8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AEE7E-20DD-4866-B95E-DD18F29109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BB33B-AB87-4881-B353-2F120BB5E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1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53EE2-C4A0-4E13-A4F0-D0C96C5EC5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PH202 Recitation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E5F27-3BDF-40ED-851D-2C9FD1AD8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SHM, Pendulums</a:t>
            </a:r>
          </a:p>
        </p:txBody>
      </p:sp>
    </p:spTree>
    <p:extLst>
      <p:ext uri="{BB962C8B-B14F-4D97-AF65-F5344CB8AC3E}">
        <p14:creationId xmlns:p14="http://schemas.microsoft.com/office/powerpoint/2010/main" val="3797795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90B7-FC0C-4D18-9C89-091956B0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3: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2DA53-C7DC-402A-9CA6-5B5E63725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 pendulum made up of a rope and mass at the bottom.  The rope has a length of 3m, the mass is 80kg, and the pendulum starts at a maximum angle of 30 degrees before being let go and entering oscillations.  What is the tension in the rope at the bottom of the swing?</a:t>
            </a:r>
          </a:p>
        </p:txBody>
      </p:sp>
    </p:spTree>
    <p:extLst>
      <p:ext uri="{BB962C8B-B14F-4D97-AF65-F5344CB8AC3E}">
        <p14:creationId xmlns:p14="http://schemas.microsoft.com/office/powerpoint/2010/main" val="18578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7F28-B423-47BC-8F73-D91C5078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for SHM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9220DC6-32DA-4F3B-8F0B-B94CDEEBF8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220" y="1341912"/>
            <a:ext cx="10027559" cy="5516088"/>
          </a:xfrm>
        </p:spPr>
      </p:pic>
    </p:spTree>
    <p:extLst>
      <p:ext uri="{BB962C8B-B14F-4D97-AF65-F5344CB8AC3E}">
        <p14:creationId xmlns:p14="http://schemas.microsoft.com/office/powerpoint/2010/main" val="3351624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0522B-0112-4709-9CFF-46F877F1D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for Pendulums/Springs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BBE1E28-D80C-4AC5-8D73-B44843AEF0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08" y="1496291"/>
            <a:ext cx="9421183" cy="5264779"/>
          </a:xfrm>
        </p:spPr>
      </p:pic>
    </p:spTree>
    <p:extLst>
      <p:ext uri="{BB962C8B-B14F-4D97-AF65-F5344CB8AC3E}">
        <p14:creationId xmlns:p14="http://schemas.microsoft.com/office/powerpoint/2010/main" val="189750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AE6A-E240-450D-ACD4-63D3E9F9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1: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9FF34-1B60-4350-845E-26306C2A1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821384" cy="5032375"/>
          </a:xfrm>
        </p:spPr>
        <p:txBody>
          <a:bodyPr/>
          <a:lstStyle/>
          <a:p>
            <a:r>
              <a:rPr lang="en-US" dirty="0"/>
              <a:t>A mass in the diagram to the right undergoes simple harmonic motion.  Use this diagram for the following 4 questions.</a:t>
            </a:r>
          </a:p>
          <a:p>
            <a:r>
              <a:rPr lang="en-US" dirty="0"/>
              <a:t>When the mass reaches point x = +A its instantaneous velocity is?</a:t>
            </a:r>
          </a:p>
          <a:p>
            <a:pPr lvl="1"/>
            <a:endParaRPr lang="en-US" dirty="0"/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Negative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Zero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Less than 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Less than maximum and negative</a:t>
            </a:r>
          </a:p>
        </p:txBody>
      </p:sp>
      <p:pic>
        <p:nvPicPr>
          <p:cNvPr id="7" name="Picture 6" descr="A picture containing object, clock&#10;&#10;Description generated with very high confidence">
            <a:extLst>
              <a:ext uri="{FF2B5EF4-FFF2-40B4-BE49-F238E27FC236}">
                <a16:creationId xmlns:a16="http://schemas.microsoft.com/office/drawing/2014/main" id="{61D20979-B002-49E3-B6FC-21FDDBDCE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583" y="1690688"/>
            <a:ext cx="4483165" cy="15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01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AE6A-E240-450D-ACD4-63D3E9F9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2: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9FF34-1B60-4350-845E-26306C2A1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821384" cy="5032375"/>
          </a:xfrm>
        </p:spPr>
        <p:txBody>
          <a:bodyPr/>
          <a:lstStyle/>
          <a:p>
            <a:r>
              <a:rPr lang="en-US" dirty="0"/>
              <a:t>When the mass reaches point x = 0 its instantaneous velocity is?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can be positive or negative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Constant and doesn’t depend on the location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Zero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Slightly less than 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Slightly less than maximum and negative</a:t>
            </a:r>
          </a:p>
        </p:txBody>
      </p:sp>
      <p:pic>
        <p:nvPicPr>
          <p:cNvPr id="7" name="Picture 6" descr="A picture containing object, clock&#10;&#10;Description generated with very high confidence">
            <a:extLst>
              <a:ext uri="{FF2B5EF4-FFF2-40B4-BE49-F238E27FC236}">
                <a16:creationId xmlns:a16="http://schemas.microsoft.com/office/drawing/2014/main" id="{61D20979-B002-49E3-B6FC-21FDDBDCE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583" y="1690688"/>
            <a:ext cx="4483165" cy="15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6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AE6A-E240-450D-ACD4-63D3E9F9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3: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9FF34-1B60-4350-845E-26306C2A1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821384" cy="5032375"/>
          </a:xfrm>
        </p:spPr>
        <p:txBody>
          <a:bodyPr/>
          <a:lstStyle/>
          <a:p>
            <a:r>
              <a:rPr lang="en-US" dirty="0"/>
              <a:t>When the mass reaches point x = +A its instantaneous acceleration is?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Negative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Zero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Slightly less than 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Slightly less than maximum and negative</a:t>
            </a:r>
          </a:p>
        </p:txBody>
      </p:sp>
      <p:pic>
        <p:nvPicPr>
          <p:cNvPr id="7" name="Picture 6" descr="A picture containing object, clock&#10;&#10;Description generated with very high confidence">
            <a:extLst>
              <a:ext uri="{FF2B5EF4-FFF2-40B4-BE49-F238E27FC236}">
                <a16:creationId xmlns:a16="http://schemas.microsoft.com/office/drawing/2014/main" id="{61D20979-B002-49E3-B6FC-21FDDBDCE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583" y="1690688"/>
            <a:ext cx="4483165" cy="15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69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AE6A-E240-450D-ACD4-63D3E9F9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4: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9FF34-1B60-4350-845E-26306C2A1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6821384" cy="5032375"/>
          </a:xfrm>
        </p:spPr>
        <p:txBody>
          <a:bodyPr/>
          <a:lstStyle/>
          <a:p>
            <a:r>
              <a:rPr lang="en-US" dirty="0"/>
              <a:t>When the mass reaches point x = 0 its instantaneous acceleration is?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Maximum and Negative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Zero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Slightly less than maximum and positive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Slightly less than maximum and negative</a:t>
            </a:r>
          </a:p>
        </p:txBody>
      </p:sp>
      <p:pic>
        <p:nvPicPr>
          <p:cNvPr id="7" name="Picture 6" descr="A picture containing object, clock&#10;&#10;Description generated with very high confidence">
            <a:extLst>
              <a:ext uri="{FF2B5EF4-FFF2-40B4-BE49-F238E27FC236}">
                <a16:creationId xmlns:a16="http://schemas.microsoft.com/office/drawing/2014/main" id="{61D20979-B002-49E3-B6FC-21FDDBDCEF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583" y="1690688"/>
            <a:ext cx="4483165" cy="15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284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543C-F6C1-419F-B558-A30769E3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1: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1089B-29EC-4D21-980D-B0361B268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There is a simple harmonic oscillator made up of a mass on a spring.  If the mass is 0.015kg and the period of oscillation is 0.5s, what is the spring constant of the spring?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If the spring constant is doubled, how does the mass change in order to keep the frequency of oscillation constant?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61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9A3BA-9EBA-46AA-8127-230F8C8DD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2: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AFD3A-73CF-4A91-BC5B-905B935CC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0.500kg mass is attached to a spring and oscillates with a period of T = 1.50s.  How much mass must be added to the system in order to change the period to 2s?</a:t>
            </a:r>
          </a:p>
        </p:txBody>
      </p:sp>
    </p:spTree>
    <p:extLst>
      <p:ext uri="{BB962C8B-B14F-4D97-AF65-F5344CB8AC3E}">
        <p14:creationId xmlns:p14="http://schemas.microsoft.com/office/powerpoint/2010/main" val="4132396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367</Words>
  <Application>Microsoft Office PowerPoint</Application>
  <PresentationFormat>Widescreen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PH202 Recitation 8</vt:lpstr>
      <vt:lpstr>Equations for SHM</vt:lpstr>
      <vt:lpstr>Equations for Pendulums/Springs</vt:lpstr>
      <vt:lpstr>Discussion Question 1: 3 minutes</vt:lpstr>
      <vt:lpstr>Discussion Question 2: 3 minutes</vt:lpstr>
      <vt:lpstr>Discussion Question 3: 3 minutes</vt:lpstr>
      <vt:lpstr>Discussion Question 4: 3 minutes</vt:lpstr>
      <vt:lpstr>Problem 1: 5 minutes</vt:lpstr>
      <vt:lpstr>Problem 2: 5 minutes</vt:lpstr>
      <vt:lpstr>Problem 3: 7 minutes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PH202 Recitation 8</dc:title>
  <dc:creator>Austin Naylor</dc:creator>
  <cp:lastModifiedBy>Austin Naylor</cp:lastModifiedBy>
  <cp:revision>9</cp:revision>
  <dcterms:created xsi:type="dcterms:W3CDTF">2019-02-25T03:18:38Z</dcterms:created>
  <dcterms:modified xsi:type="dcterms:W3CDTF">2019-02-25T05:11:15Z</dcterms:modified>
</cp:coreProperties>
</file>