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B8582-F89E-4F03-92DA-2FC44B5B74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7E80EA-5737-46B1-BD76-4D26574575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346F3-C11A-47F2-B2DA-116A5A56F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9F38-2BB5-4653-ABCD-44EAC5D183C6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A976B-2CD3-49C7-A587-539C82F1C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1E4E59-B820-444B-BC8E-049AA53B2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5993-04EC-48F9-83EF-056CD45BE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731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FDE83-9EC3-43F2-93EC-213C53BDA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56FE88-9E35-49F0-9448-AC5F28B75B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85B26-60DE-4A5B-9EBD-2A6D8DFE1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9F38-2BB5-4653-ABCD-44EAC5D183C6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80FC9-5D07-40CC-BDF1-52014173B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57A6C-45E1-4CED-AB9F-F28673653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5993-04EC-48F9-83EF-056CD45BE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89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955F5C-07F6-47DF-B6D7-DD3C410A1F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88D16D-DC5B-45EE-8C1D-A1DE1F3BA2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BA592-096D-4FC1-9BE7-DB425BE66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9F38-2BB5-4653-ABCD-44EAC5D183C6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EADAE-8EEF-4886-B9B4-DFF17E274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98FB6-18BD-4D62-81BB-948E20E1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5993-04EC-48F9-83EF-056CD45BE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6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33CEE-1383-4FEE-84B7-A0721CF39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DB5E3-51B0-4644-9A0E-E7BD5D5AD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6B8D99-C8FC-4AC8-9975-354C7BABC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9F38-2BB5-4653-ABCD-44EAC5D183C6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AD4FB-E1C5-444B-BA4F-C6DEA360D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249D84-17A4-4117-AE29-F5EAE7AE1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5993-04EC-48F9-83EF-056CD45BE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56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CCD72-B062-4CC0-8245-DE10DE848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8CC99A-B17D-4713-B2E7-0F1AFC3A91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361D9B-C45E-4616-8914-B12CE9E22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9F38-2BB5-4653-ABCD-44EAC5D183C6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3D391-57F4-4C45-BDBC-C3F742153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54A58-4CDD-49C5-854E-77859A71F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5993-04EC-48F9-83EF-056CD45BE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247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A083F-4052-4AAB-9B64-6398811F2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8958C-874D-4092-9893-A89D70DA8F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7AB662-37FC-44E9-B837-41B3DB7B5D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1BD231-6907-4C8E-A263-6915DF5EB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9F38-2BB5-4653-ABCD-44EAC5D183C6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644E1B-C7AD-4DC0-9C42-2D6FC4CE6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D30C84-5C8B-4F2B-8602-09839317F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5993-04EC-48F9-83EF-056CD45BE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63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88009-F05B-4E63-9434-2C01CDA54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CD693B-29CE-4F6D-A7F2-DD99493344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2101BC-0197-4EEE-A357-53174C2E5D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2DF910-538A-488F-8C24-DE972CA767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7F9B5C-E5A8-4A75-B6FD-6876CBD8F8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2EA393-17E1-43EE-9AE2-21C17F81D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9F38-2BB5-4653-ABCD-44EAC5D183C6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BAD9E5-F36B-484C-82C1-BF557F829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B51A1C-E175-4527-98BD-8E90B5930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5993-04EC-48F9-83EF-056CD45BE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833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9C084-9FAA-457A-AF2C-687A17D8E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FDC16D-1864-4CB0-ADFA-5F9074DD2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9F38-2BB5-4653-ABCD-44EAC5D183C6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A28930-5876-459A-8CA8-B22CEEDE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EB5E70-F3BC-4DEE-8954-EA8987FB2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5993-04EC-48F9-83EF-056CD45BE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907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F73370-33C8-406F-8920-98A1D3FFD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9F38-2BB5-4653-ABCD-44EAC5D183C6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2882B7-4CA8-4453-AF57-6F6011CCE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328E3D-6B01-4DE0-9685-166733364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5993-04EC-48F9-83EF-056CD45BE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762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E08D0-6430-4371-9AA6-46C22ED78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DF2C9-81F3-4032-9463-A8B946891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DA83D3-DA3E-439C-B2B4-B57B843803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1EA99A-0493-466A-BD51-7DBB67243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9F38-2BB5-4653-ABCD-44EAC5D183C6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82601D-B2E3-4F75-954F-E6F530BD5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89D512-F586-45C4-87E1-784542766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5993-04EC-48F9-83EF-056CD45BE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310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5BE3D-6C20-4C9F-885C-BCE12E6FD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ACDA5A-6112-4A83-A11E-1B6678681B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CDF99-303E-4A80-A7EB-CF6F821A54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FCCA4C-7A27-49D5-AB47-3BF0CA8EC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89F38-2BB5-4653-ABCD-44EAC5D183C6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E29A7B-98C0-466D-BAEC-2871160D1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D41DA8-A2C1-47AF-A5D8-2592ABF71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25993-04EC-48F9-83EF-056CD45BE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763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BB2094-F41B-4F1D-87F0-92466DA46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085C67-2CF7-4EE2-B283-7FA1FD7440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1515E-236A-4A49-B71D-21D630F63A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89F38-2BB5-4653-ABCD-44EAC5D183C6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E2C5C-F4CF-4745-A0A8-3200E61BE1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22A25-8A6D-49F6-AE6E-1BF4678219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25993-04EC-48F9-83EF-056CD45BE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657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D0E76-3B2C-4145-8D0D-6B622D9E9D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PH202 Recitation 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44973D-D8D2-49AB-9BBD-72640CA0E7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Waves and Energy</a:t>
            </a:r>
          </a:p>
        </p:txBody>
      </p:sp>
    </p:spTree>
    <p:extLst>
      <p:ext uri="{BB962C8B-B14F-4D97-AF65-F5344CB8AC3E}">
        <p14:creationId xmlns:p14="http://schemas.microsoft.com/office/powerpoint/2010/main" val="2738823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0A1FA-EF29-45AA-858D-BAEF38D77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Equations</a:t>
            </a:r>
          </a:p>
        </p:txBody>
      </p:sp>
      <p:pic>
        <p:nvPicPr>
          <p:cNvPr id="5" name="Content Placeholder 4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56D4AA35-12CA-4A17-91D9-841C36F3F5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415" y="1683502"/>
            <a:ext cx="9749170" cy="4809373"/>
          </a:xfrm>
        </p:spPr>
      </p:pic>
    </p:spTree>
    <p:extLst>
      <p:ext uri="{BB962C8B-B14F-4D97-AF65-F5344CB8AC3E}">
        <p14:creationId xmlns:p14="http://schemas.microsoft.com/office/powerpoint/2010/main" val="1883930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B8161-8521-455F-BCE4-3EDEEEF3E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1: 5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736CA-C20B-4112-9577-687031F7D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What is the velocity of an ocean wave if a sea gull bobs up and down and comes back to rest due to the wave in 5 seconds and the distance from crest to crest of the wave is 10m?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How long does it take the wave to travel 200km?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767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6E153-89AE-49E3-941B-E64EF652C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2: 5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30EEB-B91C-42B1-B23B-DF1D727B2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Humpback whales produce sounds at frequencies between 20Hz and 10kHz.  If sound travels at 1400m/s in water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Determine the range of wavelengths produced by the whales</a:t>
            </a:r>
          </a:p>
          <a:p>
            <a:pPr marL="914400" lvl="1" indent="-457200">
              <a:buFont typeface="+mj-lt"/>
              <a:buAutoNum type="alphaUcPeriod"/>
            </a:pPr>
            <a:r>
              <a:rPr lang="en-US" dirty="0"/>
              <a:t>If these waves can travel up to 10000 miles, what is the range of amount of waves that can fit in that distance?</a:t>
            </a:r>
          </a:p>
        </p:txBody>
      </p:sp>
    </p:spTree>
    <p:extLst>
      <p:ext uri="{BB962C8B-B14F-4D97-AF65-F5344CB8AC3E}">
        <p14:creationId xmlns:p14="http://schemas.microsoft.com/office/powerpoint/2010/main" val="1267360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0FB1E-0B59-4EBB-98E5-8B425C5A2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3: 7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BB03B-66E5-45BE-B0A0-789EF87F3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Waves in a swimming pool propagate at 0.750m/s.  If it takes 30s to travel end to end and back, how far away is the end of the pool?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If the waves have an amplitude of 0.25m and 10 waves fit in the pool at a time, what is the equation of the wave?</a:t>
            </a:r>
          </a:p>
        </p:txBody>
      </p:sp>
    </p:spTree>
    <p:extLst>
      <p:ext uri="{BB962C8B-B14F-4D97-AF65-F5344CB8AC3E}">
        <p14:creationId xmlns:p14="http://schemas.microsoft.com/office/powerpoint/2010/main" val="3248325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5839A-4B6D-4F3F-B545-56727021A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4: 7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DF364-961F-4555-9BE7-E58E336B9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A 12.0g bullet is fired into a 100g wooden block attached to a spring with a spring constant of 150N/m.  The bullet embeds into the block and compresses the spring by 80cm.  What was the speed of the bullet upon impact (muzzle velocity)?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Write the equation of motion for the spring once it starts oscillating.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426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255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PH202 Recitation 9</vt:lpstr>
      <vt:lpstr>Equations</vt:lpstr>
      <vt:lpstr>Question 1: 5 minutes</vt:lpstr>
      <vt:lpstr>Question 2: 5 minutes</vt:lpstr>
      <vt:lpstr>Question 3: 7 minutes</vt:lpstr>
      <vt:lpstr>Question 4: 7 minutes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PH202 Recitation 9</dc:title>
  <dc:creator>Austin Naylor</dc:creator>
  <cp:lastModifiedBy>Austin Naylor</cp:lastModifiedBy>
  <cp:revision>4</cp:revision>
  <dcterms:created xsi:type="dcterms:W3CDTF">2019-03-04T04:19:27Z</dcterms:created>
  <dcterms:modified xsi:type="dcterms:W3CDTF">2019-03-04T04:41:52Z</dcterms:modified>
</cp:coreProperties>
</file>