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63" r:id="rId5"/>
    <p:sldId id="260" r:id="rId6"/>
    <p:sldId id="264" r:id="rId7"/>
    <p:sldId id="259" r:id="rId8"/>
    <p:sldId id="258"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0"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670C7-0080-4083-AE32-0782B7847D4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AE5B091-066F-4DED-BC6B-8B05643FD3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07B8E75-BB9D-4AFA-A63C-1277F3ED5C1D}"/>
              </a:ext>
            </a:extLst>
          </p:cNvPr>
          <p:cNvSpPr>
            <a:spLocks noGrp="1"/>
          </p:cNvSpPr>
          <p:nvPr>
            <p:ph type="dt" sz="half" idx="10"/>
          </p:nvPr>
        </p:nvSpPr>
        <p:spPr/>
        <p:txBody>
          <a:bodyPr/>
          <a:lstStyle/>
          <a:p>
            <a:fld id="{124E26C6-88FC-4E87-A02E-963BF6517C88}" type="datetimeFigureOut">
              <a:rPr lang="en-US" smtClean="0"/>
              <a:t>6/1/2021</a:t>
            </a:fld>
            <a:endParaRPr lang="en-US"/>
          </a:p>
        </p:txBody>
      </p:sp>
      <p:sp>
        <p:nvSpPr>
          <p:cNvPr id="5" name="Footer Placeholder 4">
            <a:extLst>
              <a:ext uri="{FF2B5EF4-FFF2-40B4-BE49-F238E27FC236}">
                <a16:creationId xmlns:a16="http://schemas.microsoft.com/office/drawing/2014/main" id="{8504B2C2-005B-4235-933F-E03742BCF8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7C92EF-8ECC-49F3-9751-00440879A28B}"/>
              </a:ext>
            </a:extLst>
          </p:cNvPr>
          <p:cNvSpPr>
            <a:spLocks noGrp="1"/>
          </p:cNvSpPr>
          <p:nvPr>
            <p:ph type="sldNum" sz="quarter" idx="12"/>
          </p:nvPr>
        </p:nvSpPr>
        <p:spPr/>
        <p:txBody>
          <a:bodyPr/>
          <a:lstStyle/>
          <a:p>
            <a:fld id="{CCCBB859-CE39-4C1A-BCF5-0C49584B257D}" type="slidenum">
              <a:rPr lang="en-US" smtClean="0"/>
              <a:t>‹#›</a:t>
            </a:fld>
            <a:endParaRPr lang="en-US"/>
          </a:p>
        </p:txBody>
      </p:sp>
    </p:spTree>
    <p:extLst>
      <p:ext uri="{BB962C8B-B14F-4D97-AF65-F5344CB8AC3E}">
        <p14:creationId xmlns:p14="http://schemas.microsoft.com/office/powerpoint/2010/main" val="88959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A5E2F-3B46-41ED-8EEE-75D053A55AE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08A1465-01CE-44BA-BA8F-CE06AEE99F5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A45BBB-1457-45BA-B7B5-6BC7EB5FB4ED}"/>
              </a:ext>
            </a:extLst>
          </p:cNvPr>
          <p:cNvSpPr>
            <a:spLocks noGrp="1"/>
          </p:cNvSpPr>
          <p:nvPr>
            <p:ph type="dt" sz="half" idx="10"/>
          </p:nvPr>
        </p:nvSpPr>
        <p:spPr/>
        <p:txBody>
          <a:bodyPr/>
          <a:lstStyle/>
          <a:p>
            <a:fld id="{124E26C6-88FC-4E87-A02E-963BF6517C88}" type="datetimeFigureOut">
              <a:rPr lang="en-US" smtClean="0"/>
              <a:t>6/1/2021</a:t>
            </a:fld>
            <a:endParaRPr lang="en-US"/>
          </a:p>
        </p:txBody>
      </p:sp>
      <p:sp>
        <p:nvSpPr>
          <p:cNvPr id="5" name="Footer Placeholder 4">
            <a:extLst>
              <a:ext uri="{FF2B5EF4-FFF2-40B4-BE49-F238E27FC236}">
                <a16:creationId xmlns:a16="http://schemas.microsoft.com/office/drawing/2014/main" id="{7315BE2A-E24B-488D-B72D-1FE9C8F072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F22E3B-91D4-4662-A3FF-862573BDE262}"/>
              </a:ext>
            </a:extLst>
          </p:cNvPr>
          <p:cNvSpPr>
            <a:spLocks noGrp="1"/>
          </p:cNvSpPr>
          <p:nvPr>
            <p:ph type="sldNum" sz="quarter" idx="12"/>
          </p:nvPr>
        </p:nvSpPr>
        <p:spPr/>
        <p:txBody>
          <a:bodyPr/>
          <a:lstStyle/>
          <a:p>
            <a:fld id="{CCCBB859-CE39-4C1A-BCF5-0C49584B257D}" type="slidenum">
              <a:rPr lang="en-US" smtClean="0"/>
              <a:t>‹#›</a:t>
            </a:fld>
            <a:endParaRPr lang="en-US"/>
          </a:p>
        </p:txBody>
      </p:sp>
    </p:spTree>
    <p:extLst>
      <p:ext uri="{BB962C8B-B14F-4D97-AF65-F5344CB8AC3E}">
        <p14:creationId xmlns:p14="http://schemas.microsoft.com/office/powerpoint/2010/main" val="3227180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AC834D4-E414-40E4-9BD2-9232385EAB4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0D82960-AAAE-4FC6-A486-6BFD331F131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85037A-774F-4F35-8742-70775984585F}"/>
              </a:ext>
            </a:extLst>
          </p:cNvPr>
          <p:cNvSpPr>
            <a:spLocks noGrp="1"/>
          </p:cNvSpPr>
          <p:nvPr>
            <p:ph type="dt" sz="half" idx="10"/>
          </p:nvPr>
        </p:nvSpPr>
        <p:spPr/>
        <p:txBody>
          <a:bodyPr/>
          <a:lstStyle/>
          <a:p>
            <a:fld id="{124E26C6-88FC-4E87-A02E-963BF6517C88}" type="datetimeFigureOut">
              <a:rPr lang="en-US" smtClean="0"/>
              <a:t>6/1/2021</a:t>
            </a:fld>
            <a:endParaRPr lang="en-US"/>
          </a:p>
        </p:txBody>
      </p:sp>
      <p:sp>
        <p:nvSpPr>
          <p:cNvPr id="5" name="Footer Placeholder 4">
            <a:extLst>
              <a:ext uri="{FF2B5EF4-FFF2-40B4-BE49-F238E27FC236}">
                <a16:creationId xmlns:a16="http://schemas.microsoft.com/office/drawing/2014/main" id="{D397EC44-27BC-4597-B157-B44F9205D6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B5F4E0-66F3-410F-9919-195DFD8F41CE}"/>
              </a:ext>
            </a:extLst>
          </p:cNvPr>
          <p:cNvSpPr>
            <a:spLocks noGrp="1"/>
          </p:cNvSpPr>
          <p:nvPr>
            <p:ph type="sldNum" sz="quarter" idx="12"/>
          </p:nvPr>
        </p:nvSpPr>
        <p:spPr/>
        <p:txBody>
          <a:bodyPr/>
          <a:lstStyle/>
          <a:p>
            <a:fld id="{CCCBB859-CE39-4C1A-BCF5-0C49584B257D}" type="slidenum">
              <a:rPr lang="en-US" smtClean="0"/>
              <a:t>‹#›</a:t>
            </a:fld>
            <a:endParaRPr lang="en-US"/>
          </a:p>
        </p:txBody>
      </p:sp>
    </p:spTree>
    <p:extLst>
      <p:ext uri="{BB962C8B-B14F-4D97-AF65-F5344CB8AC3E}">
        <p14:creationId xmlns:p14="http://schemas.microsoft.com/office/powerpoint/2010/main" val="3534771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5A021-2AAA-47E0-A156-07E5E60B203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D06C3A5-F6F5-481D-A4CA-10CB9C3401B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243B58-36D6-4A6A-8D97-29286EC7A03C}"/>
              </a:ext>
            </a:extLst>
          </p:cNvPr>
          <p:cNvSpPr>
            <a:spLocks noGrp="1"/>
          </p:cNvSpPr>
          <p:nvPr>
            <p:ph type="dt" sz="half" idx="10"/>
          </p:nvPr>
        </p:nvSpPr>
        <p:spPr/>
        <p:txBody>
          <a:bodyPr/>
          <a:lstStyle/>
          <a:p>
            <a:fld id="{124E26C6-88FC-4E87-A02E-963BF6517C88}" type="datetimeFigureOut">
              <a:rPr lang="en-US" smtClean="0"/>
              <a:t>6/1/2021</a:t>
            </a:fld>
            <a:endParaRPr lang="en-US"/>
          </a:p>
        </p:txBody>
      </p:sp>
      <p:sp>
        <p:nvSpPr>
          <p:cNvPr id="5" name="Footer Placeholder 4">
            <a:extLst>
              <a:ext uri="{FF2B5EF4-FFF2-40B4-BE49-F238E27FC236}">
                <a16:creationId xmlns:a16="http://schemas.microsoft.com/office/drawing/2014/main" id="{4F1767E7-75A5-4009-BE42-2D81FE70C8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1B80E0-0D5F-4EC6-8EE5-84661A5E012F}"/>
              </a:ext>
            </a:extLst>
          </p:cNvPr>
          <p:cNvSpPr>
            <a:spLocks noGrp="1"/>
          </p:cNvSpPr>
          <p:nvPr>
            <p:ph type="sldNum" sz="quarter" idx="12"/>
          </p:nvPr>
        </p:nvSpPr>
        <p:spPr/>
        <p:txBody>
          <a:bodyPr/>
          <a:lstStyle/>
          <a:p>
            <a:fld id="{CCCBB859-CE39-4C1A-BCF5-0C49584B257D}" type="slidenum">
              <a:rPr lang="en-US" smtClean="0"/>
              <a:t>‹#›</a:t>
            </a:fld>
            <a:endParaRPr lang="en-US"/>
          </a:p>
        </p:txBody>
      </p:sp>
    </p:spTree>
    <p:extLst>
      <p:ext uri="{BB962C8B-B14F-4D97-AF65-F5344CB8AC3E}">
        <p14:creationId xmlns:p14="http://schemas.microsoft.com/office/powerpoint/2010/main" val="1455874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3FA8E-1F76-4361-B556-6BEF9461E8F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B38E4D0-F3E8-4A73-B15D-60E97CA9046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CA0E114-6F2C-4016-8D00-9FC3E8E76ED6}"/>
              </a:ext>
            </a:extLst>
          </p:cNvPr>
          <p:cNvSpPr>
            <a:spLocks noGrp="1"/>
          </p:cNvSpPr>
          <p:nvPr>
            <p:ph type="dt" sz="half" idx="10"/>
          </p:nvPr>
        </p:nvSpPr>
        <p:spPr/>
        <p:txBody>
          <a:bodyPr/>
          <a:lstStyle/>
          <a:p>
            <a:fld id="{124E26C6-88FC-4E87-A02E-963BF6517C88}" type="datetimeFigureOut">
              <a:rPr lang="en-US" smtClean="0"/>
              <a:t>6/1/2021</a:t>
            </a:fld>
            <a:endParaRPr lang="en-US"/>
          </a:p>
        </p:txBody>
      </p:sp>
      <p:sp>
        <p:nvSpPr>
          <p:cNvPr id="5" name="Footer Placeholder 4">
            <a:extLst>
              <a:ext uri="{FF2B5EF4-FFF2-40B4-BE49-F238E27FC236}">
                <a16:creationId xmlns:a16="http://schemas.microsoft.com/office/drawing/2014/main" id="{9642176C-D6CC-474F-9C24-A55FE28F65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01198B-06E9-415E-9A3F-734D0A978DE5}"/>
              </a:ext>
            </a:extLst>
          </p:cNvPr>
          <p:cNvSpPr>
            <a:spLocks noGrp="1"/>
          </p:cNvSpPr>
          <p:nvPr>
            <p:ph type="sldNum" sz="quarter" idx="12"/>
          </p:nvPr>
        </p:nvSpPr>
        <p:spPr/>
        <p:txBody>
          <a:bodyPr/>
          <a:lstStyle/>
          <a:p>
            <a:fld id="{CCCBB859-CE39-4C1A-BCF5-0C49584B257D}" type="slidenum">
              <a:rPr lang="en-US" smtClean="0"/>
              <a:t>‹#›</a:t>
            </a:fld>
            <a:endParaRPr lang="en-US"/>
          </a:p>
        </p:txBody>
      </p:sp>
    </p:spTree>
    <p:extLst>
      <p:ext uri="{BB962C8B-B14F-4D97-AF65-F5344CB8AC3E}">
        <p14:creationId xmlns:p14="http://schemas.microsoft.com/office/powerpoint/2010/main" val="2732204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5C52B-BC6A-4E16-A734-1DBC5070E7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5E0445D-4EF1-47EA-A428-4812CC268AD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72153F2-B96C-4479-A469-25354031342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894682B-22CA-4C51-AF79-5B386ECC7461}"/>
              </a:ext>
            </a:extLst>
          </p:cNvPr>
          <p:cNvSpPr>
            <a:spLocks noGrp="1"/>
          </p:cNvSpPr>
          <p:nvPr>
            <p:ph type="dt" sz="half" idx="10"/>
          </p:nvPr>
        </p:nvSpPr>
        <p:spPr/>
        <p:txBody>
          <a:bodyPr/>
          <a:lstStyle/>
          <a:p>
            <a:fld id="{124E26C6-88FC-4E87-A02E-963BF6517C88}" type="datetimeFigureOut">
              <a:rPr lang="en-US" smtClean="0"/>
              <a:t>6/1/2021</a:t>
            </a:fld>
            <a:endParaRPr lang="en-US"/>
          </a:p>
        </p:txBody>
      </p:sp>
      <p:sp>
        <p:nvSpPr>
          <p:cNvPr id="6" name="Footer Placeholder 5">
            <a:extLst>
              <a:ext uri="{FF2B5EF4-FFF2-40B4-BE49-F238E27FC236}">
                <a16:creationId xmlns:a16="http://schemas.microsoft.com/office/drawing/2014/main" id="{B3FD0D55-33F1-452C-9E33-1C785C56A9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9E4447-F6E9-4760-A6E2-FFEC6159902D}"/>
              </a:ext>
            </a:extLst>
          </p:cNvPr>
          <p:cNvSpPr>
            <a:spLocks noGrp="1"/>
          </p:cNvSpPr>
          <p:nvPr>
            <p:ph type="sldNum" sz="quarter" idx="12"/>
          </p:nvPr>
        </p:nvSpPr>
        <p:spPr/>
        <p:txBody>
          <a:bodyPr/>
          <a:lstStyle/>
          <a:p>
            <a:fld id="{CCCBB859-CE39-4C1A-BCF5-0C49584B257D}" type="slidenum">
              <a:rPr lang="en-US" smtClean="0"/>
              <a:t>‹#›</a:t>
            </a:fld>
            <a:endParaRPr lang="en-US"/>
          </a:p>
        </p:txBody>
      </p:sp>
    </p:spTree>
    <p:extLst>
      <p:ext uri="{BB962C8B-B14F-4D97-AF65-F5344CB8AC3E}">
        <p14:creationId xmlns:p14="http://schemas.microsoft.com/office/powerpoint/2010/main" val="158227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6699E-9F7F-4A7A-A9FF-2FA4B5E83C7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D2A746B-5978-4FAD-A143-2E591A190DE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3DA555E-F28A-4127-97D7-D4EC4296757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DCA5F32-D18C-4033-9A5E-440FC22A21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4EA4D74-46A3-4D44-86E8-986541F8C12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EE6B796-5969-455B-A07F-8A9D552C566E}"/>
              </a:ext>
            </a:extLst>
          </p:cNvPr>
          <p:cNvSpPr>
            <a:spLocks noGrp="1"/>
          </p:cNvSpPr>
          <p:nvPr>
            <p:ph type="dt" sz="half" idx="10"/>
          </p:nvPr>
        </p:nvSpPr>
        <p:spPr/>
        <p:txBody>
          <a:bodyPr/>
          <a:lstStyle/>
          <a:p>
            <a:fld id="{124E26C6-88FC-4E87-A02E-963BF6517C88}" type="datetimeFigureOut">
              <a:rPr lang="en-US" smtClean="0"/>
              <a:t>6/1/2021</a:t>
            </a:fld>
            <a:endParaRPr lang="en-US"/>
          </a:p>
        </p:txBody>
      </p:sp>
      <p:sp>
        <p:nvSpPr>
          <p:cNvPr id="8" name="Footer Placeholder 7">
            <a:extLst>
              <a:ext uri="{FF2B5EF4-FFF2-40B4-BE49-F238E27FC236}">
                <a16:creationId xmlns:a16="http://schemas.microsoft.com/office/drawing/2014/main" id="{A08890A9-B068-4493-A8D4-4978F64CEAE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AC5C256-2817-478F-A606-7DC820202AFB}"/>
              </a:ext>
            </a:extLst>
          </p:cNvPr>
          <p:cNvSpPr>
            <a:spLocks noGrp="1"/>
          </p:cNvSpPr>
          <p:nvPr>
            <p:ph type="sldNum" sz="quarter" idx="12"/>
          </p:nvPr>
        </p:nvSpPr>
        <p:spPr/>
        <p:txBody>
          <a:bodyPr/>
          <a:lstStyle/>
          <a:p>
            <a:fld id="{CCCBB859-CE39-4C1A-BCF5-0C49584B257D}" type="slidenum">
              <a:rPr lang="en-US" smtClean="0"/>
              <a:t>‹#›</a:t>
            </a:fld>
            <a:endParaRPr lang="en-US"/>
          </a:p>
        </p:txBody>
      </p:sp>
    </p:spTree>
    <p:extLst>
      <p:ext uri="{BB962C8B-B14F-4D97-AF65-F5344CB8AC3E}">
        <p14:creationId xmlns:p14="http://schemas.microsoft.com/office/powerpoint/2010/main" val="3578928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A7DB2-2410-4574-8433-CE49DB9896E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E2BA1FC-EFFA-4984-AA39-1812A706912A}"/>
              </a:ext>
            </a:extLst>
          </p:cNvPr>
          <p:cNvSpPr>
            <a:spLocks noGrp="1"/>
          </p:cNvSpPr>
          <p:nvPr>
            <p:ph type="dt" sz="half" idx="10"/>
          </p:nvPr>
        </p:nvSpPr>
        <p:spPr/>
        <p:txBody>
          <a:bodyPr/>
          <a:lstStyle/>
          <a:p>
            <a:fld id="{124E26C6-88FC-4E87-A02E-963BF6517C88}" type="datetimeFigureOut">
              <a:rPr lang="en-US" smtClean="0"/>
              <a:t>6/1/2021</a:t>
            </a:fld>
            <a:endParaRPr lang="en-US"/>
          </a:p>
        </p:txBody>
      </p:sp>
      <p:sp>
        <p:nvSpPr>
          <p:cNvPr id="4" name="Footer Placeholder 3">
            <a:extLst>
              <a:ext uri="{FF2B5EF4-FFF2-40B4-BE49-F238E27FC236}">
                <a16:creationId xmlns:a16="http://schemas.microsoft.com/office/drawing/2014/main" id="{369C11C2-CF38-4EE3-A840-8320C2E6764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A1CB6E8-1DB0-4BA4-BA32-517EEF44A5EE}"/>
              </a:ext>
            </a:extLst>
          </p:cNvPr>
          <p:cNvSpPr>
            <a:spLocks noGrp="1"/>
          </p:cNvSpPr>
          <p:nvPr>
            <p:ph type="sldNum" sz="quarter" idx="12"/>
          </p:nvPr>
        </p:nvSpPr>
        <p:spPr/>
        <p:txBody>
          <a:bodyPr/>
          <a:lstStyle/>
          <a:p>
            <a:fld id="{CCCBB859-CE39-4C1A-BCF5-0C49584B257D}" type="slidenum">
              <a:rPr lang="en-US" smtClean="0"/>
              <a:t>‹#›</a:t>
            </a:fld>
            <a:endParaRPr lang="en-US"/>
          </a:p>
        </p:txBody>
      </p:sp>
    </p:spTree>
    <p:extLst>
      <p:ext uri="{BB962C8B-B14F-4D97-AF65-F5344CB8AC3E}">
        <p14:creationId xmlns:p14="http://schemas.microsoft.com/office/powerpoint/2010/main" val="3344948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E59F044-3076-404F-911C-E7E7F5FBC3ED}"/>
              </a:ext>
            </a:extLst>
          </p:cNvPr>
          <p:cNvSpPr>
            <a:spLocks noGrp="1"/>
          </p:cNvSpPr>
          <p:nvPr>
            <p:ph type="dt" sz="half" idx="10"/>
          </p:nvPr>
        </p:nvSpPr>
        <p:spPr/>
        <p:txBody>
          <a:bodyPr/>
          <a:lstStyle/>
          <a:p>
            <a:fld id="{124E26C6-88FC-4E87-A02E-963BF6517C88}" type="datetimeFigureOut">
              <a:rPr lang="en-US" smtClean="0"/>
              <a:t>6/1/2021</a:t>
            </a:fld>
            <a:endParaRPr lang="en-US"/>
          </a:p>
        </p:txBody>
      </p:sp>
      <p:sp>
        <p:nvSpPr>
          <p:cNvPr id="3" name="Footer Placeholder 2">
            <a:extLst>
              <a:ext uri="{FF2B5EF4-FFF2-40B4-BE49-F238E27FC236}">
                <a16:creationId xmlns:a16="http://schemas.microsoft.com/office/drawing/2014/main" id="{3104CFB7-DD87-4B55-BEF4-9113A2F9C1D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13C439B-A2F6-405C-B866-8BFA200635C5}"/>
              </a:ext>
            </a:extLst>
          </p:cNvPr>
          <p:cNvSpPr>
            <a:spLocks noGrp="1"/>
          </p:cNvSpPr>
          <p:nvPr>
            <p:ph type="sldNum" sz="quarter" idx="12"/>
          </p:nvPr>
        </p:nvSpPr>
        <p:spPr/>
        <p:txBody>
          <a:bodyPr/>
          <a:lstStyle/>
          <a:p>
            <a:fld id="{CCCBB859-CE39-4C1A-BCF5-0C49584B257D}" type="slidenum">
              <a:rPr lang="en-US" smtClean="0"/>
              <a:t>‹#›</a:t>
            </a:fld>
            <a:endParaRPr lang="en-US"/>
          </a:p>
        </p:txBody>
      </p:sp>
    </p:spTree>
    <p:extLst>
      <p:ext uri="{BB962C8B-B14F-4D97-AF65-F5344CB8AC3E}">
        <p14:creationId xmlns:p14="http://schemas.microsoft.com/office/powerpoint/2010/main" val="3758684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ECE41-7A7A-4914-9439-4234AEBD05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20DB1B-1990-48CB-9ED2-2147E26D248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E77211D-EDE7-4338-87CB-E5EC8CEB9B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68E67E4-619D-4307-B7CE-ADD04D25298F}"/>
              </a:ext>
            </a:extLst>
          </p:cNvPr>
          <p:cNvSpPr>
            <a:spLocks noGrp="1"/>
          </p:cNvSpPr>
          <p:nvPr>
            <p:ph type="dt" sz="half" idx="10"/>
          </p:nvPr>
        </p:nvSpPr>
        <p:spPr/>
        <p:txBody>
          <a:bodyPr/>
          <a:lstStyle/>
          <a:p>
            <a:fld id="{124E26C6-88FC-4E87-A02E-963BF6517C88}" type="datetimeFigureOut">
              <a:rPr lang="en-US" smtClean="0"/>
              <a:t>6/1/2021</a:t>
            </a:fld>
            <a:endParaRPr lang="en-US"/>
          </a:p>
        </p:txBody>
      </p:sp>
      <p:sp>
        <p:nvSpPr>
          <p:cNvPr id="6" name="Footer Placeholder 5">
            <a:extLst>
              <a:ext uri="{FF2B5EF4-FFF2-40B4-BE49-F238E27FC236}">
                <a16:creationId xmlns:a16="http://schemas.microsoft.com/office/drawing/2014/main" id="{CC94F10C-9072-42DC-85A6-0829792616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B81C96-AA5E-4CC0-8E4C-1C6A92F227E1}"/>
              </a:ext>
            </a:extLst>
          </p:cNvPr>
          <p:cNvSpPr>
            <a:spLocks noGrp="1"/>
          </p:cNvSpPr>
          <p:nvPr>
            <p:ph type="sldNum" sz="quarter" idx="12"/>
          </p:nvPr>
        </p:nvSpPr>
        <p:spPr/>
        <p:txBody>
          <a:bodyPr/>
          <a:lstStyle/>
          <a:p>
            <a:fld id="{CCCBB859-CE39-4C1A-BCF5-0C49584B257D}" type="slidenum">
              <a:rPr lang="en-US" smtClean="0"/>
              <a:t>‹#›</a:t>
            </a:fld>
            <a:endParaRPr lang="en-US"/>
          </a:p>
        </p:txBody>
      </p:sp>
    </p:spTree>
    <p:extLst>
      <p:ext uri="{BB962C8B-B14F-4D97-AF65-F5344CB8AC3E}">
        <p14:creationId xmlns:p14="http://schemas.microsoft.com/office/powerpoint/2010/main" val="4252445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4C16D-1083-41C9-94B6-E33B672967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2AD7024-2D8B-4491-B467-C369AB7B28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4935035-BB25-4476-866C-9A163AF2C6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AFD2217-C84D-4881-82C0-BDFDF9CF33DE}"/>
              </a:ext>
            </a:extLst>
          </p:cNvPr>
          <p:cNvSpPr>
            <a:spLocks noGrp="1"/>
          </p:cNvSpPr>
          <p:nvPr>
            <p:ph type="dt" sz="half" idx="10"/>
          </p:nvPr>
        </p:nvSpPr>
        <p:spPr/>
        <p:txBody>
          <a:bodyPr/>
          <a:lstStyle/>
          <a:p>
            <a:fld id="{124E26C6-88FC-4E87-A02E-963BF6517C88}" type="datetimeFigureOut">
              <a:rPr lang="en-US" smtClean="0"/>
              <a:t>6/1/2021</a:t>
            </a:fld>
            <a:endParaRPr lang="en-US"/>
          </a:p>
        </p:txBody>
      </p:sp>
      <p:sp>
        <p:nvSpPr>
          <p:cNvPr id="6" name="Footer Placeholder 5">
            <a:extLst>
              <a:ext uri="{FF2B5EF4-FFF2-40B4-BE49-F238E27FC236}">
                <a16:creationId xmlns:a16="http://schemas.microsoft.com/office/drawing/2014/main" id="{7D085E0C-0D45-4DF0-8E4A-033BC2573FB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CD265CF-C044-4805-ADE1-2510CDEAB44C}"/>
              </a:ext>
            </a:extLst>
          </p:cNvPr>
          <p:cNvSpPr>
            <a:spLocks noGrp="1"/>
          </p:cNvSpPr>
          <p:nvPr>
            <p:ph type="sldNum" sz="quarter" idx="12"/>
          </p:nvPr>
        </p:nvSpPr>
        <p:spPr/>
        <p:txBody>
          <a:bodyPr/>
          <a:lstStyle/>
          <a:p>
            <a:fld id="{CCCBB859-CE39-4C1A-BCF5-0C49584B257D}" type="slidenum">
              <a:rPr lang="en-US" smtClean="0"/>
              <a:t>‹#›</a:t>
            </a:fld>
            <a:endParaRPr lang="en-US"/>
          </a:p>
        </p:txBody>
      </p:sp>
    </p:spTree>
    <p:extLst>
      <p:ext uri="{BB962C8B-B14F-4D97-AF65-F5344CB8AC3E}">
        <p14:creationId xmlns:p14="http://schemas.microsoft.com/office/powerpoint/2010/main" val="1781130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48B3868-7496-41BD-BA47-0B98AB2558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BCBEAD2-9F1D-4616-AAF3-F44D56BE3FC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13D705-42DC-4634-A4A9-0E0E7F60B47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4E26C6-88FC-4E87-A02E-963BF6517C88}" type="datetimeFigureOut">
              <a:rPr lang="en-US" smtClean="0"/>
              <a:t>6/1/2021</a:t>
            </a:fld>
            <a:endParaRPr lang="en-US"/>
          </a:p>
        </p:txBody>
      </p:sp>
      <p:sp>
        <p:nvSpPr>
          <p:cNvPr id="5" name="Footer Placeholder 4">
            <a:extLst>
              <a:ext uri="{FF2B5EF4-FFF2-40B4-BE49-F238E27FC236}">
                <a16:creationId xmlns:a16="http://schemas.microsoft.com/office/drawing/2014/main" id="{CFE4F90C-570E-4F7A-82CB-51BEBDAA23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1C90534-24C4-403C-B494-7C3E494B6D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CBB859-CE39-4C1A-BCF5-0C49584B257D}" type="slidenum">
              <a:rPr lang="en-US" smtClean="0"/>
              <a:t>‹#›</a:t>
            </a:fld>
            <a:endParaRPr lang="en-US"/>
          </a:p>
        </p:txBody>
      </p:sp>
    </p:spTree>
    <p:extLst>
      <p:ext uri="{BB962C8B-B14F-4D97-AF65-F5344CB8AC3E}">
        <p14:creationId xmlns:p14="http://schemas.microsoft.com/office/powerpoint/2010/main" val="19716708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C3B42-011B-4F6D-AF25-593F9D6A8BDE}"/>
              </a:ext>
            </a:extLst>
          </p:cNvPr>
          <p:cNvSpPr>
            <a:spLocks noGrp="1"/>
          </p:cNvSpPr>
          <p:nvPr>
            <p:ph type="ctrTitle"/>
          </p:nvPr>
        </p:nvSpPr>
        <p:spPr/>
        <p:txBody>
          <a:bodyPr/>
          <a:lstStyle/>
          <a:p>
            <a:r>
              <a:rPr lang="en-US" dirty="0"/>
              <a:t>PH203 Week 10 Recitation </a:t>
            </a:r>
          </a:p>
        </p:txBody>
      </p:sp>
      <p:sp>
        <p:nvSpPr>
          <p:cNvPr id="5" name="Subtitle 4">
            <a:extLst>
              <a:ext uri="{FF2B5EF4-FFF2-40B4-BE49-F238E27FC236}">
                <a16:creationId xmlns:a16="http://schemas.microsoft.com/office/drawing/2014/main" id="{067BAF2C-8A0A-4C88-834C-47CD23238690}"/>
              </a:ext>
            </a:extLst>
          </p:cNvPr>
          <p:cNvSpPr>
            <a:spLocks noGrp="1"/>
          </p:cNvSpPr>
          <p:nvPr>
            <p:ph type="subTitle" idx="1"/>
          </p:nvPr>
        </p:nvSpPr>
        <p:spPr/>
        <p:txBody>
          <a:bodyPr/>
          <a:lstStyle/>
          <a:p>
            <a:r>
              <a:rPr lang="en-US" dirty="0"/>
              <a:t>Magnetic Flux, Faraday’s Law, Lenz’s Law</a:t>
            </a:r>
          </a:p>
        </p:txBody>
      </p:sp>
    </p:spTree>
    <p:extLst>
      <p:ext uri="{BB962C8B-B14F-4D97-AF65-F5344CB8AC3E}">
        <p14:creationId xmlns:p14="http://schemas.microsoft.com/office/powerpoint/2010/main" val="3911631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7FE66-CB27-4D2C-B261-4555B0B293AA}"/>
              </a:ext>
            </a:extLst>
          </p:cNvPr>
          <p:cNvSpPr>
            <a:spLocks noGrp="1"/>
          </p:cNvSpPr>
          <p:nvPr>
            <p:ph type="title"/>
          </p:nvPr>
        </p:nvSpPr>
        <p:spPr/>
        <p:txBody>
          <a:bodyPr/>
          <a:lstStyle/>
          <a:p>
            <a:r>
              <a:rPr lang="en-US" dirty="0"/>
              <a:t>Magnetic Flux</a:t>
            </a:r>
          </a:p>
        </p:txBody>
      </p:sp>
      <p:pic>
        <p:nvPicPr>
          <p:cNvPr id="5" name="Content Placeholder 4">
            <a:extLst>
              <a:ext uri="{FF2B5EF4-FFF2-40B4-BE49-F238E27FC236}">
                <a16:creationId xmlns:a16="http://schemas.microsoft.com/office/drawing/2014/main" id="{B8345AA9-D67E-4946-86BF-5EF5C5C9108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173834" y="1690689"/>
            <a:ext cx="3635262" cy="3405182"/>
          </a:xfrm>
        </p:spPr>
      </p:pic>
      <p:pic>
        <p:nvPicPr>
          <p:cNvPr id="7" name="Picture 6">
            <a:extLst>
              <a:ext uri="{FF2B5EF4-FFF2-40B4-BE49-F238E27FC236}">
                <a16:creationId xmlns:a16="http://schemas.microsoft.com/office/drawing/2014/main" id="{425619B2-7E4F-4891-92DF-7C20C232CEB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7702" y="2917610"/>
            <a:ext cx="4640387" cy="511390"/>
          </a:xfrm>
          <a:prstGeom prst="rect">
            <a:avLst/>
          </a:prstGeom>
        </p:spPr>
      </p:pic>
    </p:spTree>
    <p:extLst>
      <p:ext uri="{BB962C8B-B14F-4D97-AF65-F5344CB8AC3E}">
        <p14:creationId xmlns:p14="http://schemas.microsoft.com/office/powerpoint/2010/main" val="3177743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7B04B-141F-483F-9E79-FC25C38008E2}"/>
              </a:ext>
            </a:extLst>
          </p:cNvPr>
          <p:cNvSpPr>
            <a:spLocks noGrp="1"/>
          </p:cNvSpPr>
          <p:nvPr>
            <p:ph type="title"/>
          </p:nvPr>
        </p:nvSpPr>
        <p:spPr/>
        <p:txBody>
          <a:bodyPr/>
          <a:lstStyle/>
          <a:p>
            <a:r>
              <a:rPr lang="en-US" dirty="0"/>
              <a:t>Faraday’s Law</a:t>
            </a:r>
          </a:p>
        </p:txBody>
      </p:sp>
      <p:pic>
        <p:nvPicPr>
          <p:cNvPr id="5" name="Picture 4">
            <a:extLst>
              <a:ext uri="{FF2B5EF4-FFF2-40B4-BE49-F238E27FC236}">
                <a16:creationId xmlns:a16="http://schemas.microsoft.com/office/drawing/2014/main" id="{E56D8DD3-E047-4E6A-B701-169A5EC6730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88140" y="2695197"/>
            <a:ext cx="3215719" cy="1325563"/>
          </a:xfrm>
          <a:prstGeom prst="rect">
            <a:avLst/>
          </a:prstGeom>
        </p:spPr>
      </p:pic>
    </p:spTree>
    <p:extLst>
      <p:ext uri="{BB962C8B-B14F-4D97-AF65-F5344CB8AC3E}">
        <p14:creationId xmlns:p14="http://schemas.microsoft.com/office/powerpoint/2010/main" val="3236885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FA28D-213D-4DCA-9851-950A9E7CD4AF}"/>
              </a:ext>
            </a:extLst>
          </p:cNvPr>
          <p:cNvSpPr>
            <a:spLocks noGrp="1"/>
          </p:cNvSpPr>
          <p:nvPr>
            <p:ph type="title"/>
          </p:nvPr>
        </p:nvSpPr>
        <p:spPr/>
        <p:txBody>
          <a:bodyPr/>
          <a:lstStyle/>
          <a:p>
            <a:r>
              <a:rPr lang="en-US" dirty="0"/>
              <a:t>Lenz’s Law</a:t>
            </a:r>
          </a:p>
        </p:txBody>
      </p:sp>
      <p:sp>
        <p:nvSpPr>
          <p:cNvPr id="3" name="Content Placeholder 2">
            <a:extLst>
              <a:ext uri="{FF2B5EF4-FFF2-40B4-BE49-F238E27FC236}">
                <a16:creationId xmlns:a16="http://schemas.microsoft.com/office/drawing/2014/main" id="{6782F40B-2F8E-478C-B3EB-BEFA63D1A3C7}"/>
              </a:ext>
            </a:extLst>
          </p:cNvPr>
          <p:cNvSpPr>
            <a:spLocks noGrp="1"/>
          </p:cNvSpPr>
          <p:nvPr>
            <p:ph idx="1"/>
          </p:nvPr>
        </p:nvSpPr>
        <p:spPr>
          <a:xfrm>
            <a:off x="838200" y="1825625"/>
            <a:ext cx="10515600" cy="1325563"/>
          </a:xfrm>
        </p:spPr>
        <p:txBody>
          <a:bodyPr/>
          <a:lstStyle/>
          <a:p>
            <a:r>
              <a:rPr lang="en-US" dirty="0"/>
              <a:t>A current can be induced in a closed wire only if the magnetic flux through the wire is changing. The direction of the induced current forces the resulting magnetic field to oppose the change in flux.</a:t>
            </a:r>
          </a:p>
        </p:txBody>
      </p:sp>
      <p:pic>
        <p:nvPicPr>
          <p:cNvPr id="5" name="Picture 4">
            <a:extLst>
              <a:ext uri="{FF2B5EF4-FFF2-40B4-BE49-F238E27FC236}">
                <a16:creationId xmlns:a16="http://schemas.microsoft.com/office/drawing/2014/main" id="{E97BE29A-C42D-405C-86F2-B1A6C9DE82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24237" y="3546814"/>
            <a:ext cx="5343525" cy="2019300"/>
          </a:xfrm>
          <a:prstGeom prst="rect">
            <a:avLst/>
          </a:prstGeom>
        </p:spPr>
      </p:pic>
    </p:spTree>
    <p:extLst>
      <p:ext uri="{BB962C8B-B14F-4D97-AF65-F5344CB8AC3E}">
        <p14:creationId xmlns:p14="http://schemas.microsoft.com/office/powerpoint/2010/main" val="26055652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E3F3F-9ED4-495F-886A-0A224C033318}"/>
              </a:ext>
            </a:extLst>
          </p:cNvPr>
          <p:cNvSpPr>
            <a:spLocks noGrp="1"/>
          </p:cNvSpPr>
          <p:nvPr>
            <p:ph type="title"/>
          </p:nvPr>
        </p:nvSpPr>
        <p:spPr/>
        <p:txBody>
          <a:bodyPr/>
          <a:lstStyle/>
          <a:p>
            <a:r>
              <a:rPr lang="en-US" dirty="0"/>
              <a:t>Induced Current Magnitude and Direction</a:t>
            </a:r>
          </a:p>
        </p:txBody>
      </p:sp>
      <p:sp>
        <p:nvSpPr>
          <p:cNvPr id="3" name="Content Placeholder 2">
            <a:extLst>
              <a:ext uri="{FF2B5EF4-FFF2-40B4-BE49-F238E27FC236}">
                <a16:creationId xmlns:a16="http://schemas.microsoft.com/office/drawing/2014/main" id="{55D0E39E-472D-4CE9-97A5-EA5BC1D5A3E1}"/>
              </a:ext>
            </a:extLst>
          </p:cNvPr>
          <p:cNvSpPr>
            <a:spLocks noGrp="1"/>
          </p:cNvSpPr>
          <p:nvPr>
            <p:ph idx="1"/>
          </p:nvPr>
        </p:nvSpPr>
        <p:spPr>
          <a:xfrm>
            <a:off x="838200" y="1825625"/>
            <a:ext cx="8191500" cy="4351338"/>
          </a:xfrm>
        </p:spPr>
        <p:txBody>
          <a:bodyPr>
            <a:normAutofit/>
          </a:bodyPr>
          <a:lstStyle/>
          <a:p>
            <a:pPr marL="0" indent="0">
              <a:buNone/>
            </a:pPr>
            <a:r>
              <a:rPr lang="en-US" dirty="0"/>
              <a:t>The figure shows a triangle loop of wire in a uniform magnetic field. The area of the loop is 10 cm</a:t>
            </a:r>
            <a:r>
              <a:rPr lang="en-US" baseline="30000" dirty="0"/>
              <a:t>2</a:t>
            </a:r>
            <a:r>
              <a:rPr lang="en-US" dirty="0"/>
              <a:t>. </a:t>
            </a:r>
          </a:p>
          <a:p>
            <a:pPr marL="0" indent="0">
              <a:buNone/>
            </a:pPr>
            <a:r>
              <a:rPr lang="en-US" dirty="0"/>
              <a:t>(a) If the strength changes from 0.30 to 0.10T in 50ms, what is the average induced emf in the loop?  </a:t>
            </a:r>
          </a:p>
          <a:p>
            <a:pPr marL="0" indent="0">
              <a:buNone/>
            </a:pPr>
            <a:r>
              <a:rPr lang="en-US" dirty="0"/>
              <a:t>(b) What is the direction of the induced current in the loop?</a:t>
            </a:r>
          </a:p>
        </p:txBody>
      </p:sp>
      <p:pic>
        <p:nvPicPr>
          <p:cNvPr id="4" name="Picture 3"/>
          <p:cNvPicPr>
            <a:picLocks noChangeAspect="1"/>
          </p:cNvPicPr>
          <p:nvPr/>
        </p:nvPicPr>
        <p:blipFill>
          <a:blip r:embed="rId2"/>
          <a:stretch>
            <a:fillRect/>
          </a:stretch>
        </p:blipFill>
        <p:spPr>
          <a:xfrm>
            <a:off x="7867517" y="3490259"/>
            <a:ext cx="3620585" cy="2686704"/>
          </a:xfrm>
          <a:prstGeom prst="rect">
            <a:avLst/>
          </a:prstGeom>
        </p:spPr>
      </p:pic>
    </p:spTree>
    <p:extLst>
      <p:ext uri="{BB962C8B-B14F-4D97-AF65-F5344CB8AC3E}">
        <p14:creationId xmlns:p14="http://schemas.microsoft.com/office/powerpoint/2010/main" val="40987004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D2D38-B4FB-48C3-B338-754477D67D28}"/>
              </a:ext>
            </a:extLst>
          </p:cNvPr>
          <p:cNvSpPr>
            <a:spLocks noGrp="1"/>
          </p:cNvSpPr>
          <p:nvPr>
            <p:ph type="title"/>
          </p:nvPr>
        </p:nvSpPr>
        <p:spPr/>
        <p:txBody>
          <a:bodyPr/>
          <a:lstStyle/>
          <a:p>
            <a:pPr algn="ctr"/>
            <a:r>
              <a:rPr lang="en-US" dirty="0"/>
              <a:t>Work Space</a:t>
            </a:r>
          </a:p>
        </p:txBody>
      </p:sp>
    </p:spTree>
    <p:extLst>
      <p:ext uri="{BB962C8B-B14F-4D97-AF65-F5344CB8AC3E}">
        <p14:creationId xmlns:p14="http://schemas.microsoft.com/office/powerpoint/2010/main" val="2656390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BC9B1-1939-467D-A5B3-9E9E30E42959}"/>
              </a:ext>
            </a:extLst>
          </p:cNvPr>
          <p:cNvSpPr>
            <a:spLocks noGrp="1"/>
          </p:cNvSpPr>
          <p:nvPr>
            <p:ph type="title"/>
          </p:nvPr>
        </p:nvSpPr>
        <p:spPr/>
        <p:txBody>
          <a:bodyPr/>
          <a:lstStyle/>
          <a:p>
            <a:r>
              <a:rPr lang="en-US" dirty="0"/>
              <a:t>Moving Rod</a:t>
            </a:r>
          </a:p>
        </p:txBody>
      </p:sp>
      <p:pic>
        <p:nvPicPr>
          <p:cNvPr id="4" name="Picture 3"/>
          <p:cNvPicPr>
            <a:picLocks noChangeAspect="1"/>
          </p:cNvPicPr>
          <p:nvPr/>
        </p:nvPicPr>
        <p:blipFill>
          <a:blip r:embed="rId2"/>
          <a:stretch>
            <a:fillRect/>
          </a:stretch>
        </p:blipFill>
        <p:spPr>
          <a:xfrm>
            <a:off x="7382227" y="1401428"/>
            <a:ext cx="3889396" cy="3535820"/>
          </a:xfrm>
          <a:prstGeom prst="rect">
            <a:avLst/>
          </a:prstGeom>
        </p:spPr>
      </p:pic>
      <p:sp>
        <p:nvSpPr>
          <p:cNvPr id="5" name="Rectangle 4"/>
          <p:cNvSpPr/>
          <p:nvPr/>
        </p:nvSpPr>
        <p:spPr>
          <a:xfrm>
            <a:off x="920377" y="1794906"/>
            <a:ext cx="6096000" cy="1200329"/>
          </a:xfrm>
          <a:prstGeom prst="rect">
            <a:avLst/>
          </a:prstGeom>
        </p:spPr>
        <p:txBody>
          <a:bodyPr>
            <a:spAutoFit/>
          </a:bodyPr>
          <a:lstStyle/>
          <a:p>
            <a:r>
              <a:rPr lang="en-US" dirty="0"/>
              <a:t>Consider the arrangement shown above. Conducting rod AB is lying on a U-shaped conductor, making good electrical contact. The arrangement is placed in a magnetic ﬁeld (into page). If the magnetic ﬁeld strength is decreased, the rod</a:t>
            </a:r>
          </a:p>
        </p:txBody>
      </p:sp>
      <p:sp>
        <p:nvSpPr>
          <p:cNvPr id="6" name="Rectangle 5"/>
          <p:cNvSpPr/>
          <p:nvPr/>
        </p:nvSpPr>
        <p:spPr>
          <a:xfrm>
            <a:off x="1464236" y="3584726"/>
            <a:ext cx="4237317" cy="2031325"/>
          </a:xfrm>
          <a:prstGeom prst="rect">
            <a:avLst/>
          </a:prstGeom>
        </p:spPr>
        <p:txBody>
          <a:bodyPr wrap="square">
            <a:spAutoFit/>
          </a:bodyPr>
          <a:lstStyle/>
          <a:p>
            <a:r>
              <a:rPr lang="en-US" dirty="0"/>
              <a:t>a)	remains stationary.</a:t>
            </a:r>
          </a:p>
          <a:p>
            <a:r>
              <a:rPr lang="en-US" dirty="0"/>
              <a:t>b)	slides to the right.</a:t>
            </a:r>
          </a:p>
          <a:p>
            <a:r>
              <a:rPr lang="en-US" dirty="0"/>
              <a:t>c)	slides to the left.</a:t>
            </a:r>
          </a:p>
          <a:p>
            <a:r>
              <a:rPr lang="en-US" dirty="0"/>
              <a:t>d)	rotates clockwise.</a:t>
            </a:r>
          </a:p>
          <a:p>
            <a:r>
              <a:rPr lang="en-US" dirty="0"/>
              <a:t>e)	moves up (out of page).</a:t>
            </a:r>
          </a:p>
          <a:p>
            <a:r>
              <a:rPr lang="en-US" dirty="0"/>
              <a:t>f)	moves down (into page).</a:t>
            </a:r>
          </a:p>
          <a:p>
            <a:r>
              <a:rPr lang="en-US" dirty="0"/>
              <a:t>g)	none of the above</a:t>
            </a:r>
          </a:p>
        </p:txBody>
      </p:sp>
    </p:spTree>
    <p:extLst>
      <p:ext uri="{BB962C8B-B14F-4D97-AF65-F5344CB8AC3E}">
        <p14:creationId xmlns:p14="http://schemas.microsoft.com/office/powerpoint/2010/main" val="15126158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3E423-06FC-4B01-9FFA-5749AFF49075}"/>
              </a:ext>
            </a:extLst>
          </p:cNvPr>
          <p:cNvSpPr>
            <a:spLocks noGrp="1"/>
          </p:cNvSpPr>
          <p:nvPr>
            <p:ph type="title"/>
          </p:nvPr>
        </p:nvSpPr>
        <p:spPr/>
        <p:txBody>
          <a:bodyPr/>
          <a:lstStyle/>
          <a:p>
            <a:r>
              <a:rPr lang="en-US" dirty="0"/>
              <a:t>Induced Current</a:t>
            </a:r>
          </a:p>
        </p:txBody>
      </p:sp>
      <p:sp>
        <p:nvSpPr>
          <p:cNvPr id="3" name="Content Placeholder 2">
            <a:extLst>
              <a:ext uri="{FF2B5EF4-FFF2-40B4-BE49-F238E27FC236}">
                <a16:creationId xmlns:a16="http://schemas.microsoft.com/office/drawing/2014/main" id="{DA1EBDBC-6773-4635-A478-57EF1DFEA707}"/>
              </a:ext>
            </a:extLst>
          </p:cNvPr>
          <p:cNvSpPr>
            <a:spLocks noGrp="1"/>
          </p:cNvSpPr>
          <p:nvPr>
            <p:ph idx="1"/>
          </p:nvPr>
        </p:nvSpPr>
        <p:spPr>
          <a:xfrm>
            <a:off x="838200" y="3295837"/>
            <a:ext cx="10421471" cy="3200587"/>
          </a:xfrm>
        </p:spPr>
        <p:txBody>
          <a:bodyPr>
            <a:normAutofit fontScale="92500" lnSpcReduction="10000"/>
          </a:bodyPr>
          <a:lstStyle/>
          <a:p>
            <a:pPr marL="0" indent="0">
              <a:buNone/>
            </a:pPr>
            <a:r>
              <a:rPr lang="en-US" dirty="0"/>
              <a:t>A single-turn rectangular loop of width W and length L moves parallel to its length with a speed v. The loop moves from a region with a magnetic ﬁeld B perpendicular to the plane of the loop to a region where the magnetic ﬁeld is zero, as shown in the ﬁgure. Is the magnetic flux increasing, decreasing, or constant (a) before it enters the region of zero ﬁeld, (b) just after it enters the region of zero ﬁeld, and (c) once it is fully within the region of zero ﬁeld. (d) For each of the cases consider in parts (a), (b), and (c), state whether the induced current in the loop is clockwise, counterclockwise, or zero. Explain in each case.</a:t>
            </a:r>
          </a:p>
        </p:txBody>
      </p:sp>
      <p:pic>
        <p:nvPicPr>
          <p:cNvPr id="4" name="Picture 3"/>
          <p:cNvPicPr>
            <a:picLocks noChangeAspect="1"/>
          </p:cNvPicPr>
          <p:nvPr/>
        </p:nvPicPr>
        <p:blipFill>
          <a:blip r:embed="rId2"/>
          <a:stretch>
            <a:fillRect/>
          </a:stretch>
        </p:blipFill>
        <p:spPr>
          <a:xfrm>
            <a:off x="6096000" y="151710"/>
            <a:ext cx="5800532" cy="2848478"/>
          </a:xfrm>
          <a:prstGeom prst="rect">
            <a:avLst/>
          </a:prstGeom>
        </p:spPr>
      </p:pic>
    </p:spTree>
    <p:extLst>
      <p:ext uri="{BB962C8B-B14F-4D97-AF65-F5344CB8AC3E}">
        <p14:creationId xmlns:p14="http://schemas.microsoft.com/office/powerpoint/2010/main" val="109737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1C24E-9059-422B-A606-AA850C91D9C4}"/>
              </a:ext>
            </a:extLst>
          </p:cNvPr>
          <p:cNvSpPr>
            <a:spLocks noGrp="1"/>
          </p:cNvSpPr>
          <p:nvPr>
            <p:ph type="title"/>
          </p:nvPr>
        </p:nvSpPr>
        <p:spPr/>
        <p:txBody>
          <a:bodyPr/>
          <a:lstStyle/>
          <a:p>
            <a:pPr algn="ctr"/>
            <a:r>
              <a:rPr lang="en-US" dirty="0"/>
              <a:t>Work Space</a:t>
            </a:r>
          </a:p>
        </p:txBody>
      </p:sp>
    </p:spTree>
    <p:extLst>
      <p:ext uri="{BB962C8B-B14F-4D97-AF65-F5344CB8AC3E}">
        <p14:creationId xmlns:p14="http://schemas.microsoft.com/office/powerpoint/2010/main" val="33693858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1476</TotalTime>
  <Words>375</Words>
  <Application>Microsoft Office PowerPoint</Application>
  <PresentationFormat>Widescreen</PresentationFormat>
  <Paragraphs>23</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PH203 Week 10 Recitation </vt:lpstr>
      <vt:lpstr>Magnetic Flux</vt:lpstr>
      <vt:lpstr>Faraday’s Law</vt:lpstr>
      <vt:lpstr>Lenz’s Law</vt:lpstr>
      <vt:lpstr>Induced Current Magnitude and Direction</vt:lpstr>
      <vt:lpstr>Work Space</vt:lpstr>
      <vt:lpstr>Moving Rod</vt:lpstr>
      <vt:lpstr>Induced Current</vt:lpstr>
      <vt:lpstr>Work Space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PH203 Recitation 7</dc:title>
  <dc:creator>Austin Naylor</dc:creator>
  <cp:lastModifiedBy>Michael Chase</cp:lastModifiedBy>
  <cp:revision>43</cp:revision>
  <dcterms:created xsi:type="dcterms:W3CDTF">2018-05-15T06:21:21Z</dcterms:created>
  <dcterms:modified xsi:type="dcterms:W3CDTF">2021-06-01T07:29:40Z</dcterms:modified>
</cp:coreProperties>
</file>