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0" r:id="rId5"/>
    <p:sldId id="266" r:id="rId6"/>
    <p:sldId id="264" r:id="rId7"/>
    <p:sldId id="257" r:id="rId8"/>
    <p:sldId id="258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0FFB7-1655-41D9-82AD-3292A2E77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8542-B772-4A2A-B121-7370D9D64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DE5AA-633C-4BDF-B7C0-034D34B4C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1410-141D-4395-A30E-15FE4BBB7BA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B1D06-8FF8-41C5-A6C1-FA771FD5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A8A58-D2BF-4EA5-95C7-A83C655E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F5AA-2552-4439-A9C7-C4455927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0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26697-36C1-4C77-AE5D-0E4715EF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5A276-DA58-46E7-B78C-E11319745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D2C1D-D347-476C-80EA-709404E7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1410-141D-4395-A30E-15FE4BBB7BA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17642-D3B7-44E4-97B3-92F1D770D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37F43-5B26-401C-8177-AEC3D7D1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F5AA-2552-4439-A9C7-C4455927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5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83B96D-9595-4523-8158-3824170D8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99A2D-ED16-48D3-AF58-EB3821984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776BA-D2A0-4034-B705-48E17E72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1410-141D-4395-A30E-15FE4BBB7BA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A4CA8-58AE-4ADA-9A33-177371D5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F2343-E58C-4335-A6AC-266EE3D0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F5AA-2552-4439-A9C7-C4455927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6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47AC-BFC7-4E97-ADF9-729D03126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97E9E-AD90-4D56-861C-4D1196B37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27C38-75A1-4EED-A0DD-D4859EA53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1410-141D-4395-A30E-15FE4BBB7BA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C0469-716B-48A2-A524-8DE163B8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04A45-A902-4142-AEFB-88DC261C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F5AA-2552-4439-A9C7-C4455927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1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6CC34-96B3-40A5-AD03-CE6AE63C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9A22D-15E5-4C5D-9161-6DD740CF9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AB8F5-5B9A-482B-B747-0A420236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1410-141D-4395-A30E-15FE4BBB7BA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884C3-8797-470F-B7D5-4B196D5F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00455-2BAC-4CC4-A6D4-1F45214D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F5AA-2552-4439-A9C7-C4455927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3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21CA8-700B-4A40-A61B-4137DFE0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3FCF3-6ED6-48A3-9570-7B8374EFE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A1EE9-CB65-4C2C-A01F-291E8E40F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7D97E-71FF-4372-A0BB-CD1BD9EB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1410-141D-4395-A30E-15FE4BBB7BA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C8F3D-CAAC-43D4-86F9-A9AAE5B2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40F52-F821-4079-A14C-1B8E9E85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F5AA-2552-4439-A9C7-C4455927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0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009B2-D8F5-47B5-A93C-884B3AFC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D9CD3-DFBF-45DD-AE4A-F7A7867E9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FD605-DDEA-4A2A-8A30-FFA082823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596A1-D663-40F0-9929-D61079FE6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CF90EF-1F59-4A22-B905-8A5BB2318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7A3525-723B-469D-B959-1D16B120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1410-141D-4395-A30E-15FE4BBB7BA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58C42A-D3C0-4D05-B851-BA9BD85B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E4E49F-B2CF-4731-AE8B-CBFCDE132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F5AA-2552-4439-A9C7-C4455927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6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9604-B0B8-4456-804F-CC324734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EE347-7231-444C-879D-0C47CE43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1410-141D-4395-A30E-15FE4BBB7BA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5BF83-470A-4529-B6C2-01479CB31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0ADA3-F90E-418F-9216-D164E798E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F5AA-2552-4439-A9C7-C4455927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8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01412-816D-44CB-B08C-4C8757A7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1410-141D-4395-A30E-15FE4BBB7BA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1CF652-B046-44BC-99CE-18BEE805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8507D-B5F6-4623-AC5D-8A611664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F5AA-2552-4439-A9C7-C4455927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2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DF025-D90F-4C21-9D26-546A5134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5DE83-F758-4C79-A88E-BC311F4F2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7760C-4CE1-4FBF-BA7C-F44EC4800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1E35-DFB4-4D6B-8BC6-2AA93FFC2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1410-141D-4395-A30E-15FE4BBB7BA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8F1B6-11F9-4F8E-8283-6D48C893E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172CA-F35D-42A9-A3E3-101FE76E1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F5AA-2552-4439-A9C7-C4455927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02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E1FC-87E0-48AA-8FBE-A42F49FCA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729517-4DC2-4568-B8A6-E0B1798DA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F3BC0-737E-4816-A660-4D946D477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AEBE7-7B06-4527-AA5F-BCC835EF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1410-141D-4395-A30E-15FE4BBB7BA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43CDC-BAAB-4EEA-AFCD-E05BAF7EF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2A92B-5C0B-4B46-B749-07D3354F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F5AA-2552-4439-A9C7-C4455927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5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227047-2BDB-4E90-8B75-4C8CB289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7C223-8FEA-41C7-BF79-C25EBE65A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A96B-18D2-4ADD-B4CF-9A562C18A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51410-141D-4395-A30E-15FE4BBB7BA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D1A7B-C124-4A5A-9BEA-20251F09C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2673E-8E06-4209-927B-89E834785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EF5AA-2552-4439-A9C7-C4455927E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1E930-0688-4463-8244-FBFFB60A1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PH203 Week 5 Recitation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3E866-731A-4C8F-9B4E-DFD81A2AE7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Electric Fields</a:t>
            </a:r>
          </a:p>
        </p:txBody>
      </p:sp>
    </p:spTree>
    <p:extLst>
      <p:ext uri="{BB962C8B-B14F-4D97-AF65-F5344CB8AC3E}">
        <p14:creationId xmlns:p14="http://schemas.microsoft.com/office/powerpoint/2010/main" val="1698232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6169"/>
            <a:ext cx="9595155" cy="33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6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19" y="583809"/>
            <a:ext cx="9655942" cy="54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A9B26-C82E-42CC-9B91-119517180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49AB4-54BE-4DCC-A788-F8ADA8D27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dipole in the non-uniform field shown below.  What is the direction of the net force exerted on the dipole, and the net torque?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ED79E-8261-489D-AB3A-3A26AA337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66" y="2855162"/>
            <a:ext cx="4820759" cy="37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2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5CF3-2C18-46B4-A6D9-6FDC44DD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DD9FF-4B84-4C68-BF18-9ECEECFCC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+5 micro coulomb charge resides in a constant electric field &lt;-1, 3, 5&gt; N/C. If the mass of the charge is 0.2 mg, what is the acceleration?</a:t>
            </a:r>
          </a:p>
        </p:txBody>
      </p:sp>
    </p:spTree>
    <p:extLst>
      <p:ext uri="{BB962C8B-B14F-4D97-AF65-F5344CB8AC3E}">
        <p14:creationId xmlns:p14="http://schemas.microsoft.com/office/powerpoint/2010/main" val="278016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8018" y="53077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Charged Sphere</a:t>
            </a:r>
          </a:p>
          <a:p>
            <a:r>
              <a:rPr lang="en-US" dirty="0"/>
              <a:t>In the below diagram, a sphere with unknown charge q and mass 10 kg is subject to both a uniform electric ﬁeld (E</a:t>
            </a:r>
            <a:r>
              <a:rPr lang="en-US" baseline="-25000" dirty="0"/>
              <a:t>0</a:t>
            </a:r>
            <a:r>
              <a:rPr lang="en-US" dirty="0"/>
              <a:t> = 200 N/C) and Earth’s gravitational ﬁeld. The sphere is held in place by a string with tension. In equilibrium, the string makes an angle θ = 20◦ with respect to the vertical.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866656" y="4029306"/>
            <a:ext cx="5065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(b) What is the value of the charge q on the sphere?</a:t>
            </a:r>
          </a:p>
        </p:txBody>
      </p:sp>
      <p:sp>
        <p:nvSpPr>
          <p:cNvPr id="7" name="Rectangle 6"/>
          <p:cNvSpPr/>
          <p:nvPr/>
        </p:nvSpPr>
        <p:spPr>
          <a:xfrm>
            <a:off x="866656" y="5433424"/>
            <a:ext cx="6570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(c) If the string is cut, how far does the sphere move in 1.0 second?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C9F9D1-D811-43CD-A321-96832015A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21" y="336366"/>
            <a:ext cx="3536272" cy="3053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678624-EBFA-4D61-ACE5-9A85E963196B}"/>
              </a:ext>
            </a:extLst>
          </p:cNvPr>
          <p:cNvSpPr txBox="1"/>
          <p:nvPr/>
        </p:nvSpPr>
        <p:spPr>
          <a:xfrm>
            <a:off x="866656" y="2625189"/>
            <a:ext cx="485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 Is the charge positive or negative?</a:t>
            </a:r>
          </a:p>
        </p:txBody>
      </p:sp>
    </p:spTree>
    <p:extLst>
      <p:ext uri="{BB962C8B-B14F-4D97-AF65-F5344CB8AC3E}">
        <p14:creationId xmlns:p14="http://schemas.microsoft.com/office/powerpoint/2010/main" val="411193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8CF9-FA34-4C50-A240-11D7A1599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 Space</a:t>
            </a:r>
          </a:p>
        </p:txBody>
      </p:sp>
    </p:spTree>
    <p:extLst>
      <p:ext uri="{BB962C8B-B14F-4D97-AF65-F5344CB8AC3E}">
        <p14:creationId xmlns:p14="http://schemas.microsoft.com/office/powerpoint/2010/main" val="87944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91" y="268640"/>
            <a:ext cx="11584017" cy="63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5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B4FC30-1291-4905-B018-33C1F7656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1374"/>
            <a:ext cx="10515600" cy="15151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point charges are lying on the y-axis, with q1 = -4.00 µC and q2 = + 4.00 µC .  They are equidistant from the point P, which lies on the x axis.  What is the net electric field at point P?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A3DCFC-3B1C-4929-AD5C-34B8BE3AE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29" y="1497276"/>
            <a:ext cx="3672840" cy="386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1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3DAE7-2076-49B4-8131-44290E150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48" y="325299"/>
            <a:ext cx="11366963" cy="19296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Two point charges are fixed in place.  They have identical magnitudes but opposite signs: q2 = + 5.00 µC and q3 = - 5.00 µC.    (a) Determine the electric field at the origin due to these charges.    (b) If another point charge was placed at the origin with mass 1.50g and charge q1 = + 0.1 µC and it was free to move, what would be its acceleration?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FE5BC-98A4-4229-BE60-96EC0B36B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88" y="2254928"/>
            <a:ext cx="3333100" cy="26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4" y="518745"/>
            <a:ext cx="9555466" cy="391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99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316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PH203 Week 5 Recitation</vt:lpstr>
      <vt:lpstr>Warm-up 1</vt:lpstr>
      <vt:lpstr>Warm up 2</vt:lpstr>
      <vt:lpstr>PowerPoint Presentation</vt:lpstr>
      <vt:lpstr>Work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PH203 Recitation 4</dc:title>
  <dc:creator>Austin Naylor</dc:creator>
  <cp:lastModifiedBy>Michael Chase</cp:lastModifiedBy>
  <cp:revision>21</cp:revision>
  <dcterms:created xsi:type="dcterms:W3CDTF">2018-05-01T03:50:31Z</dcterms:created>
  <dcterms:modified xsi:type="dcterms:W3CDTF">2021-04-26T07:02:11Z</dcterms:modified>
</cp:coreProperties>
</file>